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78" r:id="rId4"/>
    <p:sldId id="279" r:id="rId5"/>
    <p:sldId id="265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648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Exercise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Deletion</a:t>
            </a:r>
            <a:endParaRPr lang="x-none" dirty="0"/>
          </a:p>
        </p:txBody>
      </p:sp>
      <p:sp>
        <p:nvSpPr>
          <p:cNvPr id="29" name="Oval 28"/>
          <p:cNvSpPr/>
          <p:nvPr/>
        </p:nvSpPr>
        <p:spPr>
          <a:xfrm>
            <a:off x="5431834" y="212365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4208620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7278727" y="30472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2916004" y="384992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4746034" y="352720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8196906" y="405828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6323198" y="40831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4107092" y="412204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3303667" y="472731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5693692" y="507802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4551520" y="2630973"/>
            <a:ext cx="980747" cy="910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36" idx="7"/>
          </p:cNvCxnSpPr>
          <p:nvPr/>
        </p:nvCxnSpPr>
        <p:spPr>
          <a:xfrm flipH="1">
            <a:off x="4692459" y="4034521"/>
            <a:ext cx="154008" cy="174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6017201" y="2630973"/>
            <a:ext cx="1604426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3258904" y="3316408"/>
            <a:ext cx="1292616" cy="5335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4551520" y="3316408"/>
            <a:ext cx="537414" cy="21079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3258904" y="4444285"/>
            <a:ext cx="387663" cy="283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6666098" y="3641567"/>
            <a:ext cx="955529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7621627" y="3641567"/>
            <a:ext cx="918179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6036592" y="467749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72502" y="507582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6666098" y="467749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905212" y="497608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1" name="Straight Arrow Connector 50"/>
          <p:cNvCxnSpPr>
            <a:stCxn id="36" idx="4"/>
            <a:endCxn id="50" idx="0"/>
          </p:cNvCxnSpPr>
          <p:nvPr/>
        </p:nvCxnSpPr>
        <p:spPr>
          <a:xfrm flipH="1">
            <a:off x="4248112" y="4716409"/>
            <a:ext cx="201880" cy="25967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551520" y="561260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cxnSp>
        <p:nvCxnSpPr>
          <p:cNvPr id="53" name="Straight Arrow Connector 52"/>
          <p:cNvCxnSpPr>
            <a:stCxn id="50" idx="5"/>
            <a:endCxn id="52" idx="0"/>
          </p:cNvCxnSpPr>
          <p:nvPr/>
        </p:nvCxnSpPr>
        <p:spPr>
          <a:xfrm>
            <a:off x="4490579" y="5483404"/>
            <a:ext cx="403841" cy="12920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4"/>
            <a:endCxn id="36" idx="0"/>
          </p:cNvCxnSpPr>
          <p:nvPr/>
        </p:nvCxnSpPr>
        <p:spPr>
          <a:xfrm flipH="1">
            <a:off x="4449992" y="3316408"/>
            <a:ext cx="101528" cy="805641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279352" y="304852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sp>
        <p:nvSpPr>
          <p:cNvPr id="56" name="Oval 55"/>
          <p:cNvSpPr/>
          <p:nvPr/>
        </p:nvSpPr>
        <p:spPr>
          <a:xfrm>
            <a:off x="4211703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32</a:t>
            </a:r>
            <a:endParaRPr lang="en-US" sz="2000" b="1" dirty="0"/>
          </a:p>
        </p:txBody>
      </p:sp>
      <p:cxnSp>
        <p:nvCxnSpPr>
          <p:cNvPr id="57" name="Straight Connector 56"/>
          <p:cNvCxnSpPr>
            <a:stCxn id="36" idx="4"/>
            <a:endCxn id="52" idx="0"/>
          </p:cNvCxnSpPr>
          <p:nvPr/>
        </p:nvCxnSpPr>
        <p:spPr>
          <a:xfrm>
            <a:off x="4449992" y="4716409"/>
            <a:ext cx="444428" cy="896196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247844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406695" y="5814068"/>
            <a:ext cx="25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Leaf Node: Just Delete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91758" y="3983332"/>
            <a:ext cx="232424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22720" y="5263454"/>
            <a:ext cx="346615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Node with one child: connect the parent to the child and Delete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737776" y="2420835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Replace with the child with the highest value from left sub-tree or with the lowest value from right subtree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230" y="2185932"/>
            <a:ext cx="232424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Replace with the child with </a:t>
            </a:r>
            <a:r>
              <a:rPr lang="en-US" dirty="0" smtClean="0"/>
              <a:t>the highest </a:t>
            </a:r>
            <a:r>
              <a:rPr lang="en-US" dirty="0"/>
              <a:t>value from left sub-tree or with the lowest value from right </a:t>
            </a:r>
            <a:r>
              <a:rPr lang="en-US" dirty="0" err="1"/>
              <a:t>subtree</a:t>
            </a:r>
            <a:endParaRPr lang="en-US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Delete 47 (leaf node) – </a:t>
            </a:r>
            <a:r>
              <a:rPr lang="en-US" b="1" dirty="0" smtClean="0">
                <a:solidFill>
                  <a:srgbClr val="FF0000"/>
                </a:solidFill>
              </a:rPr>
              <a:t>Case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40 (have only one child) – </a:t>
            </a:r>
            <a:r>
              <a:rPr lang="en-US" b="1" dirty="0" smtClean="0">
                <a:solidFill>
                  <a:srgbClr val="FF0000"/>
                </a:solidFill>
              </a:rPr>
              <a:t>Case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Delete 64 &amp; 31 (have both child) – </a:t>
            </a:r>
            <a:r>
              <a:rPr lang="en-US" b="1" dirty="0" smtClean="0">
                <a:solidFill>
                  <a:srgbClr val="FF0000"/>
                </a:solidFill>
              </a:rPr>
              <a:t>Case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48" grpId="0" animBg="1"/>
      <p:bldP spid="50" grpId="0" animBg="1"/>
      <p:bldP spid="55" grpId="0" animBg="1"/>
      <p:bldP spid="56" grpId="0" animBg="1"/>
      <p:bldP spid="58" grpId="0"/>
      <p:bldP spid="58" grpId="1"/>
      <p:bldP spid="59" grpId="0"/>
      <p:bldP spid="59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 smtClean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Now delete 34, 40 and 45 from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8B7FE5-536A-43AA-8DB2-8A2A9FEE05B6}"/>
</file>

<file path=customXml/itemProps2.xml><?xml version="1.0" encoding="utf-8"?>
<ds:datastoreItem xmlns:ds="http://schemas.openxmlformats.org/officeDocument/2006/customXml" ds:itemID="{12E39B43-6DF8-4B4D-83BB-7EA8D3293DCF}"/>
</file>

<file path=customXml/itemProps3.xml><?xml version="1.0" encoding="utf-8"?>
<ds:datastoreItem xmlns:ds="http://schemas.openxmlformats.org/officeDocument/2006/customXml" ds:itemID="{3B133EBA-9067-49C5-8B85-A2E00EA653E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1232</TotalTime>
  <Words>354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Spectrum</vt:lpstr>
      <vt:lpstr>Binary Search Tree</vt:lpstr>
      <vt:lpstr>Lecture Outline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116</cp:revision>
  <dcterms:created xsi:type="dcterms:W3CDTF">2018-12-10T17:20:29Z</dcterms:created>
  <dcterms:modified xsi:type="dcterms:W3CDTF">2020-04-28T15:49:59Z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