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7"/>
  </p:notesMasterIdLst>
  <p:sldIdLst>
    <p:sldId id="256" r:id="rId5"/>
    <p:sldId id="257" r:id="rId6"/>
    <p:sldId id="258" r:id="rId7"/>
    <p:sldId id="414" r:id="rId8"/>
    <p:sldId id="419" r:id="rId9"/>
    <p:sldId id="269" r:id="rId10"/>
    <p:sldId id="420" r:id="rId11"/>
    <p:sldId id="423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18" r:id="rId24"/>
    <p:sldId id="417" r:id="rId25"/>
    <p:sldId id="422" r:id="rId26"/>
    <p:sldId id="450" r:id="rId27"/>
    <p:sldId id="443" r:id="rId28"/>
    <p:sldId id="431" r:id="rId29"/>
    <p:sldId id="444" r:id="rId30"/>
    <p:sldId id="445" r:id="rId31"/>
    <p:sldId id="446" r:id="rId32"/>
    <p:sldId id="447" r:id="rId33"/>
    <p:sldId id="448" r:id="rId34"/>
    <p:sldId id="421" r:id="rId35"/>
    <p:sldId id="271" r:id="rId36"/>
    <p:sldId id="379" r:id="rId37"/>
    <p:sldId id="382" r:id="rId38"/>
    <p:sldId id="383" r:id="rId39"/>
    <p:sldId id="386" r:id="rId40"/>
    <p:sldId id="387" r:id="rId41"/>
    <p:sldId id="389" r:id="rId42"/>
    <p:sldId id="390" r:id="rId43"/>
    <p:sldId id="392" r:id="rId44"/>
    <p:sldId id="393" r:id="rId45"/>
    <p:sldId id="395" r:id="rId46"/>
    <p:sldId id="396" r:id="rId47"/>
    <p:sldId id="398" r:id="rId48"/>
    <p:sldId id="399" r:id="rId49"/>
    <p:sldId id="401" r:id="rId50"/>
    <p:sldId id="402" r:id="rId51"/>
    <p:sldId id="403" r:id="rId52"/>
    <p:sldId id="405" r:id="rId53"/>
    <p:sldId id="407" r:id="rId54"/>
    <p:sldId id="408" r:id="rId55"/>
    <p:sldId id="410" r:id="rId56"/>
    <p:sldId id="411" r:id="rId57"/>
    <p:sldId id="413" r:id="rId58"/>
    <p:sldId id="415" r:id="rId59"/>
    <p:sldId id="416" r:id="rId60"/>
    <p:sldId id="453" r:id="rId61"/>
    <p:sldId id="454" r:id="rId62"/>
    <p:sldId id="455" r:id="rId63"/>
    <p:sldId id="457" r:id="rId64"/>
    <p:sldId id="458" r:id="rId65"/>
    <p:sldId id="425" r:id="rId66"/>
    <p:sldId id="426" r:id="rId67"/>
    <p:sldId id="428" r:id="rId68"/>
    <p:sldId id="459" r:id="rId69"/>
    <p:sldId id="460" r:id="rId70"/>
    <p:sldId id="462" r:id="rId71"/>
    <p:sldId id="463" r:id="rId72"/>
    <p:sldId id="465" r:id="rId73"/>
    <p:sldId id="449" r:id="rId74"/>
    <p:sldId id="264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D9E94-7A52-49EB-8F41-E308E549A65B}" v="121" dt="2023-02-07T06:02:2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8T06:58:20.850" v="491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8T06:58:20.850" v="491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8T06:58:20.850" v="491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addSp modSp mod">
        <pc:chgData name="Faruk Abdullah" userId="e52374dd587ef96a" providerId="LiveId" clId="{647D9E94-7A52-49EB-8F41-E308E549A65B}" dt="2023-02-06T03:56:08.415" v="435" actId="404"/>
        <pc:sldMkLst>
          <pc:docMk/>
          <pc:sldMk cId="0" sldId="379"/>
        </pc:sldMkLst>
        <pc:spChg chg="add mod">
          <ac:chgData name="Faruk Abdullah" userId="e52374dd587ef96a" providerId="LiveId" clId="{647D9E94-7A52-49EB-8F41-E308E549A65B}" dt="2023-02-06T03:56:08.415" v="435" actId="404"/>
          <ac:spMkLst>
            <pc:docMk/>
            <pc:sldMk cId="0" sldId="379"/>
            <ac:spMk id="8" creationId="{D856D939-18D9-3DAF-5906-DE9906F8E40F}"/>
          </ac:spMkLst>
        </pc:spChg>
      </pc:sldChg>
      <pc:sldChg chg="addSp modSp">
        <pc:chgData name="Faruk Abdullah" userId="e52374dd587ef96a" providerId="LiveId" clId="{647D9E94-7A52-49EB-8F41-E308E549A65B}" dt="2023-02-06T03:56:16.237" v="436"/>
        <pc:sldMkLst>
          <pc:docMk/>
          <pc:sldMk cId="0" sldId="382"/>
        </pc:sldMkLst>
        <pc:spChg chg="add mod">
          <ac:chgData name="Faruk Abdullah" userId="e52374dd587ef96a" providerId="LiveId" clId="{647D9E94-7A52-49EB-8F41-E308E549A65B}" dt="2023-02-06T03:56:16.237" v="436"/>
          <ac:spMkLst>
            <pc:docMk/>
            <pc:sldMk cId="0" sldId="382"/>
            <ac:spMk id="3" creationId="{71EB1A5A-A2C5-566D-DC4B-4C55453133AD}"/>
          </ac:spMkLst>
        </pc:spChg>
      </pc:sldChg>
      <pc:sldChg chg="addSp modSp">
        <pc:chgData name="Faruk Abdullah" userId="e52374dd587ef96a" providerId="LiveId" clId="{647D9E94-7A52-49EB-8F41-E308E549A65B}" dt="2023-02-06T03:56:20.411" v="437"/>
        <pc:sldMkLst>
          <pc:docMk/>
          <pc:sldMk cId="0" sldId="383"/>
        </pc:sldMkLst>
        <pc:spChg chg="add mod">
          <ac:chgData name="Faruk Abdullah" userId="e52374dd587ef96a" providerId="LiveId" clId="{647D9E94-7A52-49EB-8F41-E308E549A65B}" dt="2023-02-06T03:56:20.411" v="437"/>
          <ac:spMkLst>
            <pc:docMk/>
            <pc:sldMk cId="0" sldId="383"/>
            <ac:spMk id="4" creationId="{02792355-242A-A263-9B1D-7461848A7133}"/>
          </ac:spMkLst>
        </pc:spChg>
      </pc:sldChg>
      <pc:sldChg chg="addSp modSp">
        <pc:chgData name="Faruk Abdullah" userId="e52374dd587ef96a" providerId="LiveId" clId="{647D9E94-7A52-49EB-8F41-E308E549A65B}" dt="2023-02-06T03:56:24.158" v="438"/>
        <pc:sldMkLst>
          <pc:docMk/>
          <pc:sldMk cId="0" sldId="386"/>
        </pc:sldMkLst>
        <pc:spChg chg="add mod">
          <ac:chgData name="Faruk Abdullah" userId="e52374dd587ef96a" providerId="LiveId" clId="{647D9E94-7A52-49EB-8F41-E308E549A65B}" dt="2023-02-06T03:56:24.158" v="438"/>
          <ac:spMkLst>
            <pc:docMk/>
            <pc:sldMk cId="0" sldId="386"/>
            <ac:spMk id="3" creationId="{4AF229A4-B745-97D1-A6A5-B37D4EFB6AB3}"/>
          </ac:spMkLst>
        </pc:spChg>
      </pc:sldChg>
      <pc:sldChg chg="addSp modSp">
        <pc:chgData name="Faruk Abdullah" userId="e52374dd587ef96a" providerId="LiveId" clId="{647D9E94-7A52-49EB-8F41-E308E549A65B}" dt="2023-02-06T03:56:27.825" v="439"/>
        <pc:sldMkLst>
          <pc:docMk/>
          <pc:sldMk cId="0" sldId="387"/>
        </pc:sldMkLst>
        <pc:spChg chg="add mod">
          <ac:chgData name="Faruk Abdullah" userId="e52374dd587ef96a" providerId="LiveId" clId="{647D9E94-7A52-49EB-8F41-E308E549A65B}" dt="2023-02-06T03:56:27.825" v="439"/>
          <ac:spMkLst>
            <pc:docMk/>
            <pc:sldMk cId="0" sldId="387"/>
            <ac:spMk id="4" creationId="{1163396A-B079-B9E5-917E-EEBF86B58262}"/>
          </ac:spMkLst>
        </pc:spChg>
      </pc:sldChg>
      <pc:sldChg chg="addSp modSp">
        <pc:chgData name="Faruk Abdullah" userId="e52374dd587ef96a" providerId="LiveId" clId="{647D9E94-7A52-49EB-8F41-E308E549A65B}" dt="2023-02-06T03:56:31.078" v="440"/>
        <pc:sldMkLst>
          <pc:docMk/>
          <pc:sldMk cId="0" sldId="389"/>
        </pc:sldMkLst>
        <pc:spChg chg="add mod">
          <ac:chgData name="Faruk Abdullah" userId="e52374dd587ef96a" providerId="LiveId" clId="{647D9E94-7A52-49EB-8F41-E308E549A65B}" dt="2023-02-06T03:56:31.078" v="440"/>
          <ac:spMkLst>
            <pc:docMk/>
            <pc:sldMk cId="0" sldId="389"/>
            <ac:spMk id="3" creationId="{0A89100F-F4D1-BB59-3B34-4DD3F8B79E78}"/>
          </ac:spMkLst>
        </pc:spChg>
      </pc:sldChg>
      <pc:sldChg chg="addSp modSp modAnim">
        <pc:chgData name="Faruk Abdullah" userId="e52374dd587ef96a" providerId="LiveId" clId="{647D9E94-7A52-49EB-8F41-E308E549A65B}" dt="2023-02-06T03:56:34.814" v="441"/>
        <pc:sldMkLst>
          <pc:docMk/>
          <pc:sldMk cId="0" sldId="390"/>
        </pc:sldMkLst>
        <pc:spChg chg="add mod">
          <ac:chgData name="Faruk Abdullah" userId="e52374dd587ef96a" providerId="LiveId" clId="{647D9E94-7A52-49EB-8F41-E308E549A65B}" dt="2023-02-06T03:54:25.063" v="410"/>
          <ac:spMkLst>
            <pc:docMk/>
            <pc:sldMk cId="0" sldId="390"/>
            <ac:spMk id="3" creationId="{4A1EBCAF-5754-713C-78BE-05060B2596AE}"/>
          </ac:spMkLst>
        </pc:spChg>
        <pc:spChg chg="add mod">
          <ac:chgData name="Faruk Abdullah" userId="e52374dd587ef96a" providerId="LiveId" clId="{647D9E94-7A52-49EB-8F41-E308E549A65B}" dt="2023-02-06T03:56:34.814" v="441"/>
          <ac:spMkLst>
            <pc:docMk/>
            <pc:sldMk cId="0" sldId="390"/>
            <ac:spMk id="4" creationId="{8F6EE4D7-B547-BFA8-9527-3038E0A75878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Sp add del">
        <pc:chgData name="Faruk Abdullah" userId="e52374dd587ef96a" providerId="LiveId" clId="{647D9E94-7A52-49EB-8F41-E308E549A65B}" dt="2023-02-06T03:55:16.574" v="418" actId="47"/>
        <pc:sldMkLst>
          <pc:docMk/>
          <pc:sldMk cId="0" sldId="391"/>
        </pc:sldMkLst>
        <pc:spChg chg="del">
          <ac:chgData name="Faruk Abdullah" userId="e52374dd587ef96a" providerId="LiveId" clId="{647D9E94-7A52-49EB-8F41-E308E549A65B}" dt="2023-02-06T03:54:21.626" v="409" actId="21"/>
          <ac:spMkLst>
            <pc:docMk/>
            <pc:sldMk cId="0" sldId="391"/>
            <ac:spMk id="240662" creationId="{7F4F9490-1CF7-4FD0-87B5-D59DAD1F623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addSp modSp">
        <pc:chgData name="Faruk Abdullah" userId="e52374dd587ef96a" providerId="LiveId" clId="{647D9E94-7A52-49EB-8F41-E308E549A65B}" dt="2023-02-06T03:56:38.244" v="442"/>
        <pc:sldMkLst>
          <pc:docMk/>
          <pc:sldMk cId="0" sldId="392"/>
        </pc:sldMkLst>
        <pc:spChg chg="add mod">
          <ac:chgData name="Faruk Abdullah" userId="e52374dd587ef96a" providerId="LiveId" clId="{647D9E94-7A52-49EB-8F41-E308E549A65B}" dt="2023-02-06T03:56:38.244" v="442"/>
          <ac:spMkLst>
            <pc:docMk/>
            <pc:sldMk cId="0" sldId="392"/>
            <ac:spMk id="3" creationId="{F0E54037-A56B-C020-6C6E-76688473445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addSp modSp">
        <pc:chgData name="Faruk Abdullah" userId="e52374dd587ef96a" providerId="LiveId" clId="{647D9E94-7A52-49EB-8F41-E308E549A65B}" dt="2023-02-06T03:56:40.869" v="443"/>
        <pc:sldMkLst>
          <pc:docMk/>
          <pc:sldMk cId="0" sldId="393"/>
        </pc:sldMkLst>
        <pc:spChg chg="add mod">
          <ac:chgData name="Faruk Abdullah" userId="e52374dd587ef96a" providerId="LiveId" clId="{647D9E94-7A52-49EB-8F41-E308E549A65B}" dt="2023-02-06T03:56:40.869" v="443"/>
          <ac:spMkLst>
            <pc:docMk/>
            <pc:sldMk cId="0" sldId="393"/>
            <ac:spMk id="4" creationId="{658FCD1F-06D4-1094-1988-7240A64C51F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addSp modSp">
        <pc:chgData name="Faruk Abdullah" userId="e52374dd587ef96a" providerId="LiveId" clId="{647D9E94-7A52-49EB-8F41-E308E549A65B}" dt="2023-02-06T03:56:43.330" v="444"/>
        <pc:sldMkLst>
          <pc:docMk/>
          <pc:sldMk cId="0" sldId="395"/>
        </pc:sldMkLst>
        <pc:spChg chg="add mod">
          <ac:chgData name="Faruk Abdullah" userId="e52374dd587ef96a" providerId="LiveId" clId="{647D9E94-7A52-49EB-8F41-E308E549A65B}" dt="2023-02-06T03:56:43.330" v="444"/>
          <ac:spMkLst>
            <pc:docMk/>
            <pc:sldMk cId="0" sldId="395"/>
            <ac:spMk id="3" creationId="{8FA11EA6-49AE-496C-9E32-93F9ABB3D08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addSp modSp">
        <pc:chgData name="Faruk Abdullah" userId="e52374dd587ef96a" providerId="LiveId" clId="{647D9E94-7A52-49EB-8F41-E308E549A65B}" dt="2023-02-06T03:56:47.652" v="445"/>
        <pc:sldMkLst>
          <pc:docMk/>
          <pc:sldMk cId="0" sldId="396"/>
        </pc:sldMkLst>
        <pc:spChg chg="add mod">
          <ac:chgData name="Faruk Abdullah" userId="e52374dd587ef96a" providerId="LiveId" clId="{647D9E94-7A52-49EB-8F41-E308E549A65B}" dt="2023-02-06T03:56:47.652" v="445"/>
          <ac:spMkLst>
            <pc:docMk/>
            <pc:sldMk cId="0" sldId="396"/>
            <ac:spMk id="4" creationId="{8F9C4AF7-9224-2024-5D9A-DD7FA6BCCB59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addSp modSp">
        <pc:chgData name="Faruk Abdullah" userId="e52374dd587ef96a" providerId="LiveId" clId="{647D9E94-7A52-49EB-8F41-E308E549A65B}" dt="2023-02-06T03:56:52.651" v="446"/>
        <pc:sldMkLst>
          <pc:docMk/>
          <pc:sldMk cId="0" sldId="398"/>
        </pc:sldMkLst>
        <pc:spChg chg="add mod">
          <ac:chgData name="Faruk Abdullah" userId="e52374dd587ef96a" providerId="LiveId" clId="{647D9E94-7A52-49EB-8F41-E308E549A65B}" dt="2023-02-06T03:56:52.651" v="446"/>
          <ac:spMkLst>
            <pc:docMk/>
            <pc:sldMk cId="0" sldId="398"/>
            <ac:spMk id="3" creationId="{9EF2D478-F416-FCD6-3E67-83A7A340EFA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addSp modSp">
        <pc:chgData name="Faruk Abdullah" userId="e52374dd587ef96a" providerId="LiveId" clId="{647D9E94-7A52-49EB-8F41-E308E549A65B}" dt="2023-02-06T03:56:55.993" v="447"/>
        <pc:sldMkLst>
          <pc:docMk/>
          <pc:sldMk cId="0" sldId="399"/>
        </pc:sldMkLst>
        <pc:spChg chg="add mod">
          <ac:chgData name="Faruk Abdullah" userId="e52374dd587ef96a" providerId="LiveId" clId="{647D9E94-7A52-49EB-8F41-E308E549A65B}" dt="2023-02-06T03:56:55.993" v="447"/>
          <ac:spMkLst>
            <pc:docMk/>
            <pc:sldMk cId="0" sldId="399"/>
            <ac:spMk id="4" creationId="{FFC20C81-FE0C-5B0E-A646-AF19D75F8D2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addSp modSp">
        <pc:chgData name="Faruk Abdullah" userId="e52374dd587ef96a" providerId="LiveId" clId="{647D9E94-7A52-49EB-8F41-E308E549A65B}" dt="2023-02-06T03:56:58.851" v="448"/>
        <pc:sldMkLst>
          <pc:docMk/>
          <pc:sldMk cId="0" sldId="401"/>
        </pc:sldMkLst>
        <pc:spChg chg="add mod">
          <ac:chgData name="Faruk Abdullah" userId="e52374dd587ef96a" providerId="LiveId" clId="{647D9E94-7A52-49EB-8F41-E308E549A65B}" dt="2023-02-06T03:56:58.851" v="448"/>
          <ac:spMkLst>
            <pc:docMk/>
            <pc:sldMk cId="0" sldId="401"/>
            <ac:spMk id="3" creationId="{1AA92D12-5867-D49B-CE07-DEEE6A7D5AE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addSp delSp modSp mod">
        <pc:chgData name="Faruk Abdullah" userId="e52374dd587ef96a" providerId="LiveId" clId="{647D9E94-7A52-49EB-8F41-E308E549A65B}" dt="2023-02-06T03:57:03.397" v="449"/>
        <pc:sldMkLst>
          <pc:docMk/>
          <pc:sldMk cId="0" sldId="402"/>
        </pc:sldMkLst>
        <pc:spChg chg="add del mod">
          <ac:chgData name="Faruk Abdullah" userId="e52374dd587ef96a" providerId="LiveId" clId="{647D9E94-7A52-49EB-8F41-E308E549A65B}" dt="2023-02-06T03:55:11.454" v="416"/>
          <ac:spMkLst>
            <pc:docMk/>
            <pc:sldMk cId="0" sldId="402"/>
            <ac:spMk id="3" creationId="{C897AF6C-357F-203B-B160-70F3DF4EC506}"/>
          </ac:spMkLst>
        </pc:spChg>
        <pc:spChg chg="add mod">
          <ac:chgData name="Faruk Abdullah" userId="e52374dd587ef96a" providerId="LiveId" clId="{647D9E94-7A52-49EB-8F41-E308E549A65B}" dt="2023-02-06T03:57:03.397" v="449"/>
          <ac:spMkLst>
            <pc:docMk/>
            <pc:sldMk cId="0" sldId="402"/>
            <ac:spMk id="4" creationId="{EF312EF3-2CD9-4CC9-3469-F318739B467D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addSp modSp mod">
        <pc:chgData name="Faruk Abdullah" userId="e52374dd587ef96a" providerId="LiveId" clId="{647D9E94-7A52-49EB-8F41-E308E549A65B}" dt="2023-02-06T03:57:11.257" v="452" actId="20577"/>
        <pc:sldMkLst>
          <pc:docMk/>
          <pc:sldMk cId="0" sldId="403"/>
        </pc:sldMkLst>
        <pc:spChg chg="add mod">
          <ac:chgData name="Faruk Abdullah" userId="e52374dd587ef96a" providerId="LiveId" clId="{647D9E94-7A52-49EB-8F41-E308E549A65B}" dt="2023-02-06T03:57:11.257" v="452" actId="20577"/>
          <ac:spMkLst>
            <pc:docMk/>
            <pc:sldMk cId="0" sldId="403"/>
            <ac:spMk id="2" creationId="{F012AD07-3EAC-F2FE-81BB-C3D5860F5D9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addSp modSp modAnim">
        <pc:chgData name="Faruk Abdullah" userId="e52374dd587ef96a" providerId="LiveId" clId="{647D9E94-7A52-49EB-8F41-E308E549A65B}" dt="2023-02-06T03:57:16.804" v="453"/>
        <pc:sldMkLst>
          <pc:docMk/>
          <pc:sldMk cId="0" sldId="405"/>
        </pc:sldMkLst>
        <pc:spChg chg="add mod">
          <ac:chgData name="Faruk Abdullah" userId="e52374dd587ef96a" providerId="LiveId" clId="{647D9E94-7A52-49EB-8F41-E308E549A65B}" dt="2023-02-06T03:41:10.713" v="270"/>
          <ac:spMkLst>
            <pc:docMk/>
            <pc:sldMk cId="0" sldId="405"/>
            <ac:spMk id="2" creationId="{48DA6787-B575-2384-67F1-9E9643052341}"/>
          </ac:spMkLst>
        </pc:spChg>
        <pc:spChg chg="add mod">
          <ac:chgData name="Faruk Abdullah" userId="e52374dd587ef96a" providerId="LiveId" clId="{647D9E94-7A52-49EB-8F41-E308E549A65B}" dt="2023-02-06T03:57:16.804" v="453"/>
          <ac:spMkLst>
            <pc:docMk/>
            <pc:sldMk cId="0" sldId="405"/>
            <ac:spMk id="4" creationId="{EC9A8E83-2CCA-A830-E5B9-9AEEA61DCA8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Sp del">
        <pc:chgData name="Faruk Abdullah" userId="e52374dd587ef96a" providerId="LiveId" clId="{647D9E94-7A52-49EB-8F41-E308E549A65B}" dt="2023-02-06T03:41:20.033" v="272" actId="47"/>
        <pc:sldMkLst>
          <pc:docMk/>
          <pc:sldMk cId="0" sldId="406"/>
        </pc:sldMkLst>
        <pc:spChg chg="del">
          <ac:chgData name="Faruk Abdullah" userId="e52374dd587ef96a" providerId="LiveId" clId="{647D9E94-7A52-49EB-8F41-E308E549A65B}" dt="2023-02-06T03:41:07.986" v="269" actId="21"/>
          <ac:spMkLst>
            <pc:docMk/>
            <pc:sldMk cId="0" sldId="406"/>
            <ac:spMk id="257048" creationId="{4D075F37-BA70-4780-AD42-DF59DFDF4A3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addSp delSp modSp">
        <pc:chgData name="Faruk Abdullah" userId="e52374dd587ef96a" providerId="LiveId" clId="{647D9E94-7A52-49EB-8F41-E308E549A65B}" dt="2023-02-06T03:57:19.022" v="454"/>
        <pc:sldMkLst>
          <pc:docMk/>
          <pc:sldMk cId="0" sldId="407"/>
        </pc:sldMkLst>
        <pc:spChg chg="add mod">
          <ac:chgData name="Faruk Abdullah" userId="e52374dd587ef96a" providerId="LiveId" clId="{647D9E94-7A52-49EB-8F41-E308E549A65B}" dt="2023-02-06T03:42:22.549" v="274"/>
          <ac:spMkLst>
            <pc:docMk/>
            <pc:sldMk cId="0" sldId="407"/>
            <ac:spMk id="2" creationId="{B9E533B8-9EEB-E1D1-B90B-668BB14DEE93}"/>
          </ac:spMkLst>
        </pc:spChg>
        <pc:spChg chg="add mod">
          <ac:chgData name="Faruk Abdullah" userId="e52374dd587ef96a" providerId="LiveId" clId="{647D9E94-7A52-49EB-8F41-E308E549A65B}" dt="2023-02-06T03:57:19.022" v="454"/>
          <ac:spMkLst>
            <pc:docMk/>
            <pc:sldMk cId="0" sldId="407"/>
            <ac:spMk id="3" creationId="{8A66A0DE-ECDE-58E3-7A3A-48D5A38EF7CF}"/>
          </ac:spMkLst>
        </pc:spChg>
        <pc:spChg chg="del">
          <ac:chgData name="Faruk Abdullah" userId="e52374dd587ef96a" providerId="LiveId" clId="{647D9E94-7A52-49EB-8F41-E308E549A65B}" dt="2023-02-06T03:42:21.707" v="273" actId="478"/>
          <ac:spMkLst>
            <pc:docMk/>
            <pc:sldMk cId="0" sldId="407"/>
            <ac:spMk id="258059" creationId="{C3137A22-F2F0-4F08-9150-38B85DDFF1A4}"/>
          </ac:spMkLst>
        </pc:spChg>
      </pc:sldChg>
      <pc:sldChg chg="addSp delSp modSp modAnim">
        <pc:chgData name="Faruk Abdullah" userId="e52374dd587ef96a" providerId="LiveId" clId="{647D9E94-7A52-49EB-8F41-E308E549A65B}" dt="2023-02-06T03:46:34.185" v="320"/>
        <pc:sldMkLst>
          <pc:docMk/>
          <pc:sldMk cId="0" sldId="408"/>
        </pc:sldMkLst>
        <pc:spChg chg="add mod">
          <ac:chgData name="Faruk Abdullah" userId="e52374dd587ef96a" providerId="LiveId" clId="{647D9E94-7A52-49EB-8F41-E308E549A65B}" dt="2023-02-06T03:42:31.781" v="276"/>
          <ac:spMkLst>
            <pc:docMk/>
            <pc:sldMk cId="0" sldId="408"/>
            <ac:spMk id="2" creationId="{81057A15-C054-1BDD-57C5-4081736D9E47}"/>
          </ac:spMkLst>
        </pc:spChg>
        <pc:spChg chg="add mod">
          <ac:chgData name="Faruk Abdullah" userId="e52374dd587ef96a" providerId="LiveId" clId="{647D9E94-7A52-49EB-8F41-E308E549A65B}" dt="2023-02-06T03:46:31.717" v="319"/>
          <ac:spMkLst>
            <pc:docMk/>
            <pc:sldMk cId="0" sldId="408"/>
            <ac:spMk id="3" creationId="{CE1FD6FB-4C0A-8908-3935-44BA32337986}"/>
          </ac:spMkLst>
        </pc:spChg>
        <pc:spChg chg="del">
          <ac:chgData name="Faruk Abdullah" userId="e52374dd587ef96a" providerId="LiveId" clId="{647D9E94-7A52-49EB-8F41-E308E549A65B}" dt="2023-02-06T03:42:30.900" v="275" actId="478"/>
          <ac:spMkLst>
            <pc:docMk/>
            <pc:sldMk cId="0" sldId="408"/>
            <ac:spMk id="259083" creationId="{29FCE53E-C448-4CEB-AED6-9D12CC2142D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Sp del">
        <pc:chgData name="Faruk Abdullah" userId="e52374dd587ef96a" providerId="LiveId" clId="{647D9E94-7A52-49EB-8F41-E308E549A65B}" dt="2023-02-06T03:46:37.920" v="321" actId="47"/>
        <pc:sldMkLst>
          <pc:docMk/>
          <pc:sldMk cId="0" sldId="409"/>
        </pc:sldMkLst>
        <pc:spChg chg="del">
          <ac:chgData name="Faruk Abdullah" userId="e52374dd587ef96a" providerId="LiveId" clId="{647D9E94-7A52-49EB-8F41-E308E549A65B}" dt="2023-02-06T03:42:38.417" v="277" actId="478"/>
          <ac:spMkLst>
            <pc:docMk/>
            <pc:sldMk cId="0" sldId="409"/>
            <ac:spMk id="260107" creationId="{51A4078C-B873-4A27-BF5F-5A9EB0C78BD6}"/>
          </ac:spMkLst>
        </pc:spChg>
        <pc:spChg chg="del">
          <ac:chgData name="Faruk Abdullah" userId="e52374dd587ef96a" providerId="LiveId" clId="{647D9E94-7A52-49EB-8F41-E308E549A65B}" dt="2023-02-06T03:46:27.717" v="318" actId="21"/>
          <ac:spMkLst>
            <pc:docMk/>
            <pc:sldMk cId="0" sldId="409"/>
            <ac:spMk id="260120" creationId="{DDC051B3-D348-4043-93EB-C32DCC5D66B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addSp delSp modSp">
        <pc:chgData name="Faruk Abdullah" userId="e52374dd587ef96a" providerId="LiveId" clId="{647D9E94-7A52-49EB-8F41-E308E549A65B}" dt="2023-02-06T03:57:21.437" v="455"/>
        <pc:sldMkLst>
          <pc:docMk/>
          <pc:sldMk cId="0" sldId="410"/>
        </pc:sldMkLst>
        <pc:spChg chg="add mod">
          <ac:chgData name="Faruk Abdullah" userId="e52374dd587ef96a" providerId="LiveId" clId="{647D9E94-7A52-49EB-8F41-E308E549A65B}" dt="2023-02-06T03:42:43.754" v="279"/>
          <ac:spMkLst>
            <pc:docMk/>
            <pc:sldMk cId="0" sldId="410"/>
            <ac:spMk id="2" creationId="{45DE8AF1-4513-9076-CE38-19A90914BD29}"/>
          </ac:spMkLst>
        </pc:spChg>
        <pc:spChg chg="add mod">
          <ac:chgData name="Faruk Abdullah" userId="e52374dd587ef96a" providerId="LiveId" clId="{647D9E94-7A52-49EB-8F41-E308E549A65B}" dt="2023-02-06T03:57:21.437" v="455"/>
          <ac:spMkLst>
            <pc:docMk/>
            <pc:sldMk cId="0" sldId="410"/>
            <ac:spMk id="3" creationId="{8345D428-132A-3AB4-605F-87493B2ADD0C}"/>
          </ac:spMkLst>
        </pc:spChg>
        <pc:spChg chg="del">
          <ac:chgData name="Faruk Abdullah" userId="e52374dd587ef96a" providerId="LiveId" clId="{647D9E94-7A52-49EB-8F41-E308E549A65B}" dt="2023-02-06T03:42:43.207" v="278" actId="478"/>
          <ac:spMkLst>
            <pc:docMk/>
            <pc:sldMk cId="0" sldId="410"/>
            <ac:spMk id="261131" creationId="{5FF10A3A-7ED6-4D4B-8E04-05D4B98403B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addSp delSp modSp modAnim">
        <pc:chgData name="Faruk Abdullah" userId="e52374dd587ef96a" providerId="LiveId" clId="{647D9E94-7A52-49EB-8F41-E308E549A65B}" dt="2023-02-06T03:57:25.404" v="456"/>
        <pc:sldMkLst>
          <pc:docMk/>
          <pc:sldMk cId="0" sldId="411"/>
        </pc:sldMkLst>
        <pc:spChg chg="add mod">
          <ac:chgData name="Faruk Abdullah" userId="e52374dd587ef96a" providerId="LiveId" clId="{647D9E94-7A52-49EB-8F41-E308E549A65B}" dt="2023-02-06T03:42:50.666" v="281"/>
          <ac:spMkLst>
            <pc:docMk/>
            <pc:sldMk cId="0" sldId="411"/>
            <ac:spMk id="2" creationId="{F8177BB3-F946-C149-6204-01709A392FD2}"/>
          </ac:spMkLst>
        </pc:spChg>
        <pc:spChg chg="add mod">
          <ac:chgData name="Faruk Abdullah" userId="e52374dd587ef96a" providerId="LiveId" clId="{647D9E94-7A52-49EB-8F41-E308E549A65B}" dt="2023-02-06T03:46:55.413" v="323"/>
          <ac:spMkLst>
            <pc:docMk/>
            <pc:sldMk cId="0" sldId="411"/>
            <ac:spMk id="3" creationId="{1C627287-8BF6-FF46-00CA-FD30D22F1890}"/>
          </ac:spMkLst>
        </pc:spChg>
        <pc:spChg chg="add mod">
          <ac:chgData name="Faruk Abdullah" userId="e52374dd587ef96a" providerId="LiveId" clId="{647D9E94-7A52-49EB-8F41-E308E549A65B}" dt="2023-02-06T03:57:25.404" v="456"/>
          <ac:spMkLst>
            <pc:docMk/>
            <pc:sldMk cId="0" sldId="411"/>
            <ac:spMk id="4" creationId="{9AD5F7D7-7D2A-E4E2-CB94-6A88F2AC8D87}"/>
          </ac:spMkLst>
        </pc:spChg>
        <pc:spChg chg="del">
          <ac:chgData name="Faruk Abdullah" userId="e52374dd587ef96a" providerId="LiveId" clId="{647D9E94-7A52-49EB-8F41-E308E549A65B}" dt="2023-02-06T03:42:50.084" v="280" actId="478"/>
          <ac:spMkLst>
            <pc:docMk/>
            <pc:sldMk cId="0" sldId="411"/>
            <ac:spMk id="262155" creationId="{96388CE1-4B34-4D8D-B4F3-7F1C9C8AF9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Sp del">
        <pc:chgData name="Faruk Abdullah" userId="e52374dd587ef96a" providerId="LiveId" clId="{647D9E94-7A52-49EB-8F41-E308E549A65B}" dt="2023-02-06T03:47:02.381" v="325" actId="47"/>
        <pc:sldMkLst>
          <pc:docMk/>
          <pc:sldMk cId="0" sldId="412"/>
        </pc:sldMkLst>
        <pc:spChg chg="del">
          <ac:chgData name="Faruk Abdullah" userId="e52374dd587ef96a" providerId="LiveId" clId="{647D9E94-7A52-49EB-8F41-E308E549A65B}" dt="2023-02-06T03:42:58.977" v="282" actId="478"/>
          <ac:spMkLst>
            <pc:docMk/>
            <pc:sldMk cId="0" sldId="412"/>
            <ac:spMk id="263179" creationId="{ED1D3A84-11D4-419F-95AF-81919432C05F}"/>
          </ac:spMkLst>
        </pc:spChg>
        <pc:spChg chg="del">
          <ac:chgData name="Faruk Abdullah" userId="e52374dd587ef96a" providerId="LiveId" clId="{647D9E94-7A52-49EB-8F41-E308E549A65B}" dt="2023-02-06T03:46:52.458" v="322" actId="21"/>
          <ac:spMkLst>
            <pc:docMk/>
            <pc:sldMk cId="0" sldId="412"/>
            <ac:spMk id="263192" creationId="{2F4C830C-60F5-4B94-B70B-CCA1AC59A5A1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addSp delSp modSp modAnim">
        <pc:chgData name="Faruk Abdullah" userId="e52374dd587ef96a" providerId="LiveId" clId="{647D9E94-7A52-49EB-8F41-E308E549A65B}" dt="2023-02-06T03:57:27.103" v="457"/>
        <pc:sldMkLst>
          <pc:docMk/>
          <pc:sldMk cId="0" sldId="413"/>
        </pc:sldMkLst>
        <pc:spChg chg="add del mod">
          <ac:chgData name="Faruk Abdullah" userId="e52374dd587ef96a" providerId="LiveId" clId="{647D9E94-7A52-49EB-8F41-E308E549A65B}" dt="2023-02-06T03:43:07.775" v="284"/>
          <ac:spMkLst>
            <pc:docMk/>
            <pc:sldMk cId="0" sldId="413"/>
            <ac:spMk id="2" creationId="{4DED7B3B-505A-AEC7-BD12-7407957D3D07}"/>
          </ac:spMkLst>
        </pc:spChg>
        <pc:spChg chg="add mod">
          <ac:chgData name="Faruk Abdullah" userId="e52374dd587ef96a" providerId="LiveId" clId="{647D9E94-7A52-49EB-8F41-E308E549A65B}" dt="2023-02-06T03:57:27.103" v="457"/>
          <ac:spMkLst>
            <pc:docMk/>
            <pc:sldMk cId="0" sldId="413"/>
            <ac:spMk id="2" creationId="{CA376EAD-71DA-D9B4-590E-AEC8FA48EE39}"/>
          </ac:spMkLst>
        </pc:spChg>
        <pc:spChg chg="add mod">
          <ac:chgData name="Faruk Abdullah" userId="e52374dd587ef96a" providerId="LiveId" clId="{647D9E94-7A52-49EB-8F41-E308E549A65B}" dt="2023-02-06T03:43:10.930" v="286"/>
          <ac:spMkLst>
            <pc:docMk/>
            <pc:sldMk cId="0" sldId="413"/>
            <ac:spMk id="3" creationId="{01187AEA-22A8-EB5A-778D-0079E054DF42}"/>
          </ac:spMkLst>
        </pc:spChg>
        <pc:spChg chg="add mod">
          <ac:chgData name="Faruk Abdullah" userId="e52374dd587ef96a" providerId="LiveId" clId="{647D9E94-7A52-49EB-8F41-E308E549A65B}" dt="2023-02-06T03:47:23.840" v="327"/>
          <ac:spMkLst>
            <pc:docMk/>
            <pc:sldMk cId="0" sldId="413"/>
            <ac:spMk id="4" creationId="{2B573AA8-E7C0-F7A1-BEB6-D67B4D0BD42F}"/>
          </ac:spMkLst>
        </pc:spChg>
        <pc:spChg chg="del">
          <ac:chgData name="Faruk Abdullah" userId="e52374dd587ef96a" providerId="LiveId" clId="{647D9E94-7A52-49EB-8F41-E308E549A65B}" dt="2023-02-06T03:43:09.753" v="285" actId="478"/>
          <ac:spMkLst>
            <pc:docMk/>
            <pc:sldMk cId="0" sldId="413"/>
            <ac:spMk id="264203" creationId="{F99047E0-BCE4-40AC-9636-9E012C97A4E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Sp delSp modSp">
        <pc:chgData name="Faruk Abdullah" userId="e52374dd587ef96a" providerId="LiveId" clId="{647D9E94-7A52-49EB-8F41-E308E549A65B}" dt="2023-02-06T03:57:28.921" v="458"/>
        <pc:sldMkLst>
          <pc:docMk/>
          <pc:sldMk cId="0" sldId="415"/>
        </pc:sldMkLst>
        <pc:spChg chg="add mod">
          <ac:chgData name="Faruk Abdullah" userId="e52374dd587ef96a" providerId="LiveId" clId="{647D9E94-7A52-49EB-8F41-E308E549A65B}" dt="2023-02-06T03:43:29.922" v="289"/>
          <ac:spMkLst>
            <pc:docMk/>
            <pc:sldMk cId="0" sldId="415"/>
            <ac:spMk id="2" creationId="{4F950384-D185-0389-DA4A-9E7081724835}"/>
          </ac:spMkLst>
        </pc:spChg>
        <pc:spChg chg="add mod">
          <ac:chgData name="Faruk Abdullah" userId="e52374dd587ef96a" providerId="LiveId" clId="{647D9E94-7A52-49EB-8F41-E308E549A65B}" dt="2023-02-06T03:57:28.921" v="458"/>
          <ac:spMkLst>
            <pc:docMk/>
            <pc:sldMk cId="0" sldId="415"/>
            <ac:spMk id="3" creationId="{9FED4905-9654-76B8-5738-0F4FBAAEDB7C}"/>
          </ac:spMkLst>
        </pc:spChg>
        <pc:spChg chg="del">
          <ac:chgData name="Faruk Abdullah" userId="e52374dd587ef96a" providerId="LiveId" clId="{647D9E94-7A52-49EB-8F41-E308E549A65B}" dt="2023-02-06T03:43:29.412" v="288" actId="478"/>
          <ac:spMkLst>
            <pc:docMk/>
            <pc:sldMk cId="0" sldId="415"/>
            <ac:spMk id="266251" creationId="{6748C9F5-F30C-4E5C-AF7D-41AC22C23B1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addSp delSp modSp modAnim">
        <pc:chgData name="Faruk Abdullah" userId="e52374dd587ef96a" providerId="LiveId" clId="{647D9E94-7A52-49EB-8F41-E308E549A65B}" dt="2023-02-06T03:57:32.038" v="459"/>
        <pc:sldMkLst>
          <pc:docMk/>
          <pc:sldMk cId="0" sldId="416"/>
        </pc:sldMkLst>
        <pc:spChg chg="add mod">
          <ac:chgData name="Faruk Abdullah" userId="e52374dd587ef96a" providerId="LiveId" clId="{647D9E94-7A52-49EB-8F41-E308E549A65B}" dt="2023-02-06T03:43:38.460" v="291"/>
          <ac:spMkLst>
            <pc:docMk/>
            <pc:sldMk cId="0" sldId="416"/>
            <ac:spMk id="2" creationId="{0695EF50-7FE9-2139-83E2-0E6CD0A383F4}"/>
          </ac:spMkLst>
        </pc:spChg>
        <pc:spChg chg="add mod">
          <ac:chgData name="Faruk Abdullah" userId="e52374dd587ef96a" providerId="LiveId" clId="{647D9E94-7A52-49EB-8F41-E308E549A65B}" dt="2023-02-06T03:47:40.711" v="331"/>
          <ac:spMkLst>
            <pc:docMk/>
            <pc:sldMk cId="0" sldId="416"/>
            <ac:spMk id="3" creationId="{E189038B-A3CF-1AED-C2F0-BECA72C67D49}"/>
          </ac:spMkLst>
        </pc:spChg>
        <pc:spChg chg="add mod">
          <ac:chgData name="Faruk Abdullah" userId="e52374dd587ef96a" providerId="LiveId" clId="{647D9E94-7A52-49EB-8F41-E308E549A65B}" dt="2023-02-06T03:57:32.038" v="459"/>
          <ac:spMkLst>
            <pc:docMk/>
            <pc:sldMk cId="0" sldId="416"/>
            <ac:spMk id="4" creationId="{54FD6561-51E1-13B4-A992-DF2FA8390942}"/>
          </ac:spMkLst>
        </pc:spChg>
        <pc:spChg chg="del">
          <ac:chgData name="Faruk Abdullah" userId="e52374dd587ef96a" providerId="LiveId" clId="{647D9E94-7A52-49EB-8F41-E308E549A65B}" dt="2023-02-06T03:43:37.910" v="290" actId="478"/>
          <ac:spMkLst>
            <pc:docMk/>
            <pc:sldMk cId="0" sldId="416"/>
            <ac:spMk id="267275" creationId="{C56A2100-8C39-43D3-9C21-A9CDF0962B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del">
        <pc:chgData name="Faruk Abdullah" userId="e52374dd587ef96a" providerId="LiveId" clId="{647D9E94-7A52-49EB-8F41-E308E549A65B}" dt="2023-02-06T03:50:24.442" v="348" actId="47"/>
        <pc:sldMkLst>
          <pc:docMk/>
          <pc:sldMk cId="0" sldId="424"/>
        </pc:sldMkLst>
        <pc:spChg chg="del">
          <ac:chgData name="Faruk Abdullah" userId="e52374dd587ef96a" providerId="LiveId" clId="{647D9E94-7A52-49EB-8F41-E308E549A65B}" dt="2023-02-06T03:50:16.582" v="345" actId="21"/>
          <ac:spMkLst>
            <pc:docMk/>
            <pc:sldMk cId="0" sldId="424"/>
            <ac:spMk id="275480" creationId="{45F01500-F5F5-4CF9-8C31-D51272A2FBB5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addSp delSp modSp">
        <pc:chgData name="Faruk Abdullah" userId="e52374dd587ef96a" providerId="LiveId" clId="{647D9E94-7A52-49EB-8F41-E308E549A65B}" dt="2023-02-06T03:58:03.579" v="467"/>
        <pc:sldMkLst>
          <pc:docMk/>
          <pc:sldMk cId="0" sldId="425"/>
        </pc:sldMkLst>
        <pc:spChg chg="add mod">
          <ac:chgData name="Faruk Abdullah" userId="e52374dd587ef96a" providerId="LiveId" clId="{647D9E94-7A52-49EB-8F41-E308E549A65B}" dt="2023-02-06T03:45:00.700" v="305"/>
          <ac:spMkLst>
            <pc:docMk/>
            <pc:sldMk cId="0" sldId="425"/>
            <ac:spMk id="2" creationId="{6EA0ACEE-55DF-BBE0-E0C2-676D571CCF3E}"/>
          </ac:spMkLst>
        </pc:spChg>
        <pc:spChg chg="add mod">
          <ac:chgData name="Faruk Abdullah" userId="e52374dd587ef96a" providerId="LiveId" clId="{647D9E94-7A52-49EB-8F41-E308E549A65B}" dt="2023-02-06T03:58:03.579" v="467"/>
          <ac:spMkLst>
            <pc:docMk/>
            <pc:sldMk cId="0" sldId="425"/>
            <ac:spMk id="3" creationId="{5B81DD8B-9B15-99D6-6E45-9A8CBBFBBFF5}"/>
          </ac:spMkLst>
        </pc:spChg>
        <pc:spChg chg="del">
          <ac:chgData name="Faruk Abdullah" userId="e52374dd587ef96a" providerId="LiveId" clId="{647D9E94-7A52-49EB-8F41-E308E549A65B}" dt="2023-02-06T03:44:59.784" v="304" actId="478"/>
          <ac:spMkLst>
            <pc:docMk/>
            <pc:sldMk cId="0" sldId="425"/>
            <ac:spMk id="276491" creationId="{08A0A43B-D08F-46FA-8FE1-00946C4A21AC}"/>
          </ac:spMkLst>
        </pc:sp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6.578" v="468"/>
        <pc:sldMkLst>
          <pc:docMk/>
          <pc:sldMk cId="0" sldId="426"/>
        </pc:sldMkLst>
        <pc:spChg chg="add mod">
          <ac:chgData name="Faruk Abdullah" userId="e52374dd587ef96a" providerId="LiveId" clId="{647D9E94-7A52-49EB-8F41-E308E549A65B}" dt="2023-02-06T03:45:08.661" v="307"/>
          <ac:spMkLst>
            <pc:docMk/>
            <pc:sldMk cId="0" sldId="426"/>
            <ac:spMk id="2" creationId="{92D9BF01-6F1C-BA34-A94B-94F69571850B}"/>
          </ac:spMkLst>
        </pc:spChg>
        <pc:spChg chg="add mod">
          <ac:chgData name="Faruk Abdullah" userId="e52374dd587ef96a" providerId="LiveId" clId="{647D9E94-7A52-49EB-8F41-E308E549A65B}" dt="2023-02-06T03:50:45.162" v="350"/>
          <ac:spMkLst>
            <pc:docMk/>
            <pc:sldMk cId="0" sldId="426"/>
            <ac:spMk id="3" creationId="{3F18A46B-409E-E07B-5827-59C91ED4F4E2}"/>
          </ac:spMkLst>
        </pc:spChg>
        <pc:spChg chg="add mod">
          <ac:chgData name="Faruk Abdullah" userId="e52374dd587ef96a" providerId="LiveId" clId="{647D9E94-7A52-49EB-8F41-E308E549A65B}" dt="2023-02-06T03:58:06.578" v="468"/>
          <ac:spMkLst>
            <pc:docMk/>
            <pc:sldMk cId="0" sldId="426"/>
            <ac:spMk id="4" creationId="{D9850ACF-F5ED-1F97-17C0-79BD03DD16E4}"/>
          </ac:spMkLst>
        </pc:spChg>
        <pc:spChg chg="del">
          <ac:chgData name="Faruk Abdullah" userId="e52374dd587ef96a" providerId="LiveId" clId="{647D9E94-7A52-49EB-8F41-E308E549A65B}" dt="2023-02-06T03:45:08.183" v="306" actId="478"/>
          <ac:spMkLst>
            <pc:docMk/>
            <pc:sldMk cId="0" sldId="426"/>
            <ac:spMk id="277515" creationId="{89F7C2FE-C7DE-4964-BC54-6DD192D750A8}"/>
          </ac:spMkLst>
        </pc:sp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0:53.331" v="352" actId="47"/>
        <pc:sldMkLst>
          <pc:docMk/>
          <pc:sldMk cId="0" sldId="427"/>
        </pc:sldMkLst>
        <pc:spChg chg="del">
          <ac:chgData name="Faruk Abdullah" userId="e52374dd587ef96a" providerId="LiveId" clId="{647D9E94-7A52-49EB-8F41-E308E549A65B}" dt="2023-02-06T03:50:42.326" v="349" actId="21"/>
          <ac:spMkLst>
            <pc:docMk/>
            <pc:sldMk cId="0" sldId="427"/>
            <ac:spMk id="278552" creationId="{E9D826A7-7742-4036-8364-F48170CA8BC6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9.856" v="469"/>
        <pc:sldMkLst>
          <pc:docMk/>
          <pc:sldMk cId="0" sldId="428"/>
        </pc:sldMkLst>
        <pc:spChg chg="add mod">
          <ac:chgData name="Faruk Abdullah" userId="e52374dd587ef96a" providerId="LiveId" clId="{647D9E94-7A52-49EB-8F41-E308E549A65B}" dt="2023-02-06T03:45:16.760" v="309"/>
          <ac:spMkLst>
            <pc:docMk/>
            <pc:sldMk cId="0" sldId="428"/>
            <ac:spMk id="2" creationId="{D01BC626-600B-CD9D-A87B-8863B16BDE44}"/>
          </ac:spMkLst>
        </pc:spChg>
        <pc:spChg chg="add mod">
          <ac:chgData name="Faruk Abdullah" userId="e52374dd587ef96a" providerId="LiveId" clId="{647D9E94-7A52-49EB-8F41-E308E549A65B}" dt="2023-02-06T03:51:04.952" v="354"/>
          <ac:spMkLst>
            <pc:docMk/>
            <pc:sldMk cId="0" sldId="428"/>
            <ac:spMk id="3" creationId="{59AE4AE6-ACB9-0C28-9AB4-1A68179ABFE4}"/>
          </ac:spMkLst>
        </pc:spChg>
        <pc:spChg chg="add mod">
          <ac:chgData name="Faruk Abdullah" userId="e52374dd587ef96a" providerId="LiveId" clId="{647D9E94-7A52-49EB-8F41-E308E549A65B}" dt="2023-02-06T03:58:09.856" v="469"/>
          <ac:spMkLst>
            <pc:docMk/>
            <pc:sldMk cId="0" sldId="428"/>
            <ac:spMk id="4" creationId="{47CA8E26-C84F-6C6A-32AC-AB9CFC6D4692}"/>
          </ac:spMkLst>
        </pc:spChg>
        <pc:spChg chg="del">
          <ac:chgData name="Faruk Abdullah" userId="e52374dd587ef96a" providerId="LiveId" clId="{647D9E94-7A52-49EB-8F41-E308E549A65B}" dt="2023-02-06T03:45:16.266" v="308" actId="478"/>
          <ac:spMkLst>
            <pc:docMk/>
            <pc:sldMk cId="0" sldId="428"/>
            <ac:spMk id="279563" creationId="{A22CA2F1-0064-44DC-BA35-1E03E95E5752}"/>
          </ac:spMkLst>
        </pc:sp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1:10.461" v="356" actId="47"/>
        <pc:sldMkLst>
          <pc:docMk/>
          <pc:sldMk cId="0" sldId="429"/>
        </pc:sldMkLst>
        <pc:spChg chg="del">
          <ac:chgData name="Faruk Abdullah" userId="e52374dd587ef96a" providerId="LiveId" clId="{647D9E94-7A52-49EB-8F41-E308E549A65B}" dt="2023-02-06T03:51:02.637" v="353" actId="21"/>
          <ac:spMkLst>
            <pc:docMk/>
            <pc:sldMk cId="0" sldId="429"/>
            <ac:spMk id="280600" creationId="{FA5CCB0E-0C42-4013-81ED-BBC9517908A6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  <pc:sldChg chg="delSp del">
        <pc:chgData name="Faruk Abdullah" userId="e52374dd587ef96a" providerId="LiveId" clId="{647D9E94-7A52-49EB-8F41-E308E549A65B}" dt="2023-02-06T03:47:28.407" v="329" actId="47"/>
        <pc:sldMkLst>
          <pc:docMk/>
          <pc:sldMk cId="0" sldId="451"/>
        </pc:sldMkLst>
        <pc:spChg chg="del">
          <ac:chgData name="Faruk Abdullah" userId="e52374dd587ef96a" providerId="LiveId" clId="{647D9E94-7A52-49EB-8F41-E308E549A65B}" dt="2023-02-06T03:43:23.179" v="287" actId="478"/>
          <ac:spMkLst>
            <pc:docMk/>
            <pc:sldMk cId="0" sldId="451"/>
            <ac:spMk id="265227" creationId="{799D1038-08E9-4F8A-A1F7-BDA62EA347B0}"/>
          </ac:spMkLst>
        </pc:spChg>
        <pc:spChg chg="del">
          <ac:chgData name="Faruk Abdullah" userId="e52374dd587ef96a" providerId="LiveId" clId="{647D9E94-7A52-49EB-8F41-E308E549A65B}" dt="2023-02-06T03:47:20.959" v="326" actId="21"/>
          <ac:spMkLst>
            <pc:docMk/>
            <pc:sldMk cId="0" sldId="451"/>
            <ac:spMk id="265240" creationId="{2CEE590E-EDD3-44DE-A2E1-8D87C1421F6A}"/>
          </ac:spMkLst>
        </pc:spChg>
      </pc:sldChg>
      <pc:sldChg chg="delSp del">
        <pc:chgData name="Faruk Abdullah" userId="e52374dd587ef96a" providerId="LiveId" clId="{647D9E94-7A52-49EB-8F41-E308E549A65B}" dt="2023-02-06T03:47:46.993" v="333" actId="47"/>
        <pc:sldMkLst>
          <pc:docMk/>
          <pc:sldMk cId="0" sldId="452"/>
        </pc:sldMkLst>
        <pc:spChg chg="del">
          <ac:chgData name="Faruk Abdullah" userId="e52374dd587ef96a" providerId="LiveId" clId="{647D9E94-7A52-49EB-8F41-E308E549A65B}" dt="2023-02-06T03:43:46.702" v="292" actId="478"/>
          <ac:spMkLst>
            <pc:docMk/>
            <pc:sldMk cId="0" sldId="452"/>
            <ac:spMk id="268299" creationId="{5588D201-B60D-49E2-99B5-49518ED802BF}"/>
          </ac:spMkLst>
        </pc:spChg>
        <pc:spChg chg="del">
          <ac:chgData name="Faruk Abdullah" userId="e52374dd587ef96a" providerId="LiveId" clId="{647D9E94-7A52-49EB-8F41-E308E549A65B}" dt="2023-02-06T03:47:37.825" v="330" actId="21"/>
          <ac:spMkLst>
            <pc:docMk/>
            <pc:sldMk cId="0" sldId="452"/>
            <ac:spMk id="268312" creationId="{4E2E0A90-4EC8-47F3-A5CA-62EEF583430E}"/>
          </ac:spMkLst>
        </pc:spChg>
      </pc:sldChg>
      <pc:sldChg chg="addSp delSp modSp">
        <pc:chgData name="Faruk Abdullah" userId="e52374dd587ef96a" providerId="LiveId" clId="{647D9E94-7A52-49EB-8F41-E308E549A65B}" dt="2023-02-06T03:57:35.546" v="460"/>
        <pc:sldMkLst>
          <pc:docMk/>
          <pc:sldMk cId="0" sldId="453"/>
        </pc:sldMkLst>
        <pc:spChg chg="add mod">
          <ac:chgData name="Faruk Abdullah" userId="e52374dd587ef96a" providerId="LiveId" clId="{647D9E94-7A52-49EB-8F41-E308E549A65B}" dt="2023-02-06T03:44:01.708" v="294"/>
          <ac:spMkLst>
            <pc:docMk/>
            <pc:sldMk cId="0" sldId="453"/>
            <ac:spMk id="2" creationId="{E7EABF0E-0F20-F9FA-2425-3DB8E439D525}"/>
          </ac:spMkLst>
        </pc:spChg>
        <pc:spChg chg="add mod">
          <ac:chgData name="Faruk Abdullah" userId="e52374dd587ef96a" providerId="LiveId" clId="{647D9E94-7A52-49EB-8F41-E308E549A65B}" dt="2023-02-06T03:57:35.546" v="460"/>
          <ac:spMkLst>
            <pc:docMk/>
            <pc:sldMk cId="0" sldId="453"/>
            <ac:spMk id="3" creationId="{9A0B70CB-E6F5-7845-394B-27F2362B2986}"/>
          </ac:spMkLst>
        </pc:spChg>
        <pc:spChg chg="del">
          <ac:chgData name="Faruk Abdullah" userId="e52374dd587ef96a" providerId="LiveId" clId="{647D9E94-7A52-49EB-8F41-E308E549A65B}" dt="2023-02-06T03:44:01.200" v="293" actId="478"/>
          <ac:spMkLst>
            <pc:docMk/>
            <pc:sldMk cId="0" sldId="453"/>
            <ac:spMk id="269323" creationId="{93041FDE-AFB0-48F8-BCFC-B289DDE1ABD4}"/>
          </ac:spMkLst>
        </pc:spChg>
      </pc:sldChg>
      <pc:sldChg chg="addSp delSp modSp">
        <pc:chgData name="Faruk Abdullah" userId="e52374dd587ef96a" providerId="LiveId" clId="{647D9E94-7A52-49EB-8F41-E308E549A65B}" dt="2023-02-06T03:57:39.763" v="461"/>
        <pc:sldMkLst>
          <pc:docMk/>
          <pc:sldMk cId="0" sldId="454"/>
        </pc:sldMkLst>
        <pc:spChg chg="add mod">
          <ac:chgData name="Faruk Abdullah" userId="e52374dd587ef96a" providerId="LiveId" clId="{647D9E94-7A52-49EB-8F41-E308E549A65B}" dt="2023-02-06T03:44:12.231" v="296"/>
          <ac:spMkLst>
            <pc:docMk/>
            <pc:sldMk cId="0" sldId="454"/>
            <ac:spMk id="2" creationId="{023C6797-E18A-8A94-D0F3-1943359C78B4}"/>
          </ac:spMkLst>
        </pc:spChg>
        <pc:spChg chg="add mod">
          <ac:chgData name="Faruk Abdullah" userId="e52374dd587ef96a" providerId="LiveId" clId="{647D9E94-7A52-49EB-8F41-E308E549A65B}" dt="2023-02-06T03:57:39.763" v="461"/>
          <ac:spMkLst>
            <pc:docMk/>
            <pc:sldMk cId="0" sldId="454"/>
            <ac:spMk id="3" creationId="{2E819C3D-2654-EFF2-CFFE-EE7E0B631B00}"/>
          </ac:spMkLst>
        </pc:spChg>
        <pc:spChg chg="del">
          <ac:chgData name="Faruk Abdullah" userId="e52374dd587ef96a" providerId="LiveId" clId="{647D9E94-7A52-49EB-8F41-E308E549A65B}" dt="2023-02-06T03:44:11.675" v="295" actId="478"/>
          <ac:spMkLst>
            <pc:docMk/>
            <pc:sldMk cId="0" sldId="454"/>
            <ac:spMk id="270347" creationId="{520CE279-D71C-44D8-8EF6-F84FC8C52C4C}"/>
          </ac:spMkLst>
        </pc:spChg>
      </pc:sldChg>
      <pc:sldChg chg="addSp delSp modSp mod modAnim">
        <pc:chgData name="Faruk Abdullah" userId="e52374dd587ef96a" providerId="LiveId" clId="{647D9E94-7A52-49EB-8F41-E308E549A65B}" dt="2023-02-06T03:57:51.116" v="464" actId="20577"/>
        <pc:sldMkLst>
          <pc:docMk/>
          <pc:sldMk cId="0" sldId="455"/>
        </pc:sldMkLst>
        <pc:spChg chg="add mod">
          <ac:chgData name="Faruk Abdullah" userId="e52374dd587ef96a" providerId="LiveId" clId="{647D9E94-7A52-49EB-8F41-E308E549A65B}" dt="2023-02-06T03:44:23.978" v="298"/>
          <ac:spMkLst>
            <pc:docMk/>
            <pc:sldMk cId="0" sldId="455"/>
            <ac:spMk id="2" creationId="{7FEA80E0-41AB-4378-DB10-26C46156E56F}"/>
          </ac:spMkLst>
        </pc:spChg>
        <pc:spChg chg="add mod">
          <ac:chgData name="Faruk Abdullah" userId="e52374dd587ef96a" providerId="LiveId" clId="{647D9E94-7A52-49EB-8F41-E308E549A65B}" dt="2023-02-06T03:49:50.527" v="342"/>
          <ac:spMkLst>
            <pc:docMk/>
            <pc:sldMk cId="0" sldId="455"/>
            <ac:spMk id="3" creationId="{EE2F68B2-4A90-B946-1AD4-691AEEDF653D}"/>
          </ac:spMkLst>
        </pc:spChg>
        <pc:spChg chg="add mod">
          <ac:chgData name="Faruk Abdullah" userId="e52374dd587ef96a" providerId="LiveId" clId="{647D9E94-7A52-49EB-8F41-E308E549A65B}" dt="2023-02-06T03:57:51.116" v="464" actId="20577"/>
          <ac:spMkLst>
            <pc:docMk/>
            <pc:sldMk cId="0" sldId="455"/>
            <ac:spMk id="4" creationId="{A76B424F-109E-5CE5-B75B-7CB069F591B5}"/>
          </ac:spMkLst>
        </pc:spChg>
        <pc:spChg chg="del">
          <ac:chgData name="Faruk Abdullah" userId="e52374dd587ef96a" providerId="LiveId" clId="{647D9E94-7A52-49EB-8F41-E308E549A65B}" dt="2023-02-06T03:44:23.596" v="297" actId="478"/>
          <ac:spMkLst>
            <pc:docMk/>
            <pc:sldMk cId="0" sldId="455"/>
            <ac:spMk id="271371" creationId="{A2ECCE39-4A80-4A3D-BDE8-1A4C34BEA321}"/>
          </ac:spMkLst>
        </pc:spChg>
      </pc:sldChg>
      <pc:sldChg chg="addSp delSp add del">
        <pc:chgData name="Faruk Abdullah" userId="e52374dd587ef96a" providerId="LiveId" clId="{647D9E94-7A52-49EB-8F41-E308E549A65B}" dt="2023-02-06T03:49:57.726" v="344" actId="47"/>
        <pc:sldMkLst>
          <pc:docMk/>
          <pc:sldMk cId="0" sldId="456"/>
        </pc:sldMkLst>
        <pc:spChg chg="del">
          <ac:chgData name="Faruk Abdullah" userId="e52374dd587ef96a" providerId="LiveId" clId="{647D9E94-7A52-49EB-8F41-E308E549A65B}" dt="2023-02-06T03:44:31.374" v="299" actId="478"/>
          <ac:spMkLst>
            <pc:docMk/>
            <pc:sldMk cId="0" sldId="456"/>
            <ac:spMk id="272395" creationId="{2F8E325C-60AC-4019-8F11-7AE402AB97CD}"/>
          </ac:spMkLst>
        </pc:spChg>
        <pc:spChg chg="add del">
          <ac:chgData name="Faruk Abdullah" userId="e52374dd587ef96a" providerId="LiveId" clId="{647D9E94-7A52-49EB-8F41-E308E549A65B}" dt="2023-02-06T03:49:46.800" v="341" actId="21"/>
          <ac:spMkLst>
            <pc:docMk/>
            <pc:sldMk cId="0" sldId="456"/>
            <ac:spMk id="272408" creationId="{CCB56F76-C024-4CC1-9D44-D8090A082047}"/>
          </ac:spMkLst>
        </pc:spChg>
      </pc:sldChg>
      <pc:sldChg chg="addSp delSp modSp">
        <pc:chgData name="Faruk Abdullah" userId="e52374dd587ef96a" providerId="LiveId" clId="{647D9E94-7A52-49EB-8F41-E308E549A65B}" dt="2023-02-06T03:57:57.600" v="465"/>
        <pc:sldMkLst>
          <pc:docMk/>
          <pc:sldMk cId="0" sldId="457"/>
        </pc:sldMkLst>
        <pc:spChg chg="add mod">
          <ac:chgData name="Faruk Abdullah" userId="e52374dd587ef96a" providerId="LiveId" clId="{647D9E94-7A52-49EB-8F41-E308E549A65B}" dt="2023-02-06T03:44:41.470" v="301"/>
          <ac:spMkLst>
            <pc:docMk/>
            <pc:sldMk cId="0" sldId="457"/>
            <ac:spMk id="2" creationId="{6F44A711-5257-8E1E-E375-BFD30DE24A0B}"/>
          </ac:spMkLst>
        </pc:spChg>
        <pc:spChg chg="add mod">
          <ac:chgData name="Faruk Abdullah" userId="e52374dd587ef96a" providerId="LiveId" clId="{647D9E94-7A52-49EB-8F41-E308E549A65B}" dt="2023-02-06T03:57:57.600" v="465"/>
          <ac:spMkLst>
            <pc:docMk/>
            <pc:sldMk cId="0" sldId="457"/>
            <ac:spMk id="3" creationId="{470A18F0-1D59-2DD3-AB04-EDB918C20D16}"/>
          </ac:spMkLst>
        </pc:spChg>
        <pc:spChg chg="del">
          <ac:chgData name="Faruk Abdullah" userId="e52374dd587ef96a" providerId="LiveId" clId="{647D9E94-7A52-49EB-8F41-E308E549A65B}" dt="2023-02-06T03:44:40.658" v="300" actId="478"/>
          <ac:spMkLst>
            <pc:docMk/>
            <pc:sldMk cId="0" sldId="457"/>
            <ac:spMk id="273419" creationId="{55AF32E8-1CF0-4B6E-9695-91139062CB57}"/>
          </ac:spMkLst>
        </pc:spChg>
      </pc:sldChg>
      <pc:sldChg chg="addSp delSp modSp modAnim">
        <pc:chgData name="Faruk Abdullah" userId="e52374dd587ef96a" providerId="LiveId" clId="{647D9E94-7A52-49EB-8F41-E308E549A65B}" dt="2023-02-06T03:58:01.334" v="466"/>
        <pc:sldMkLst>
          <pc:docMk/>
          <pc:sldMk cId="0" sldId="458"/>
        </pc:sldMkLst>
        <pc:spChg chg="add mod">
          <ac:chgData name="Faruk Abdullah" userId="e52374dd587ef96a" providerId="LiveId" clId="{647D9E94-7A52-49EB-8F41-E308E549A65B}" dt="2023-02-06T03:44:49.116" v="303"/>
          <ac:spMkLst>
            <pc:docMk/>
            <pc:sldMk cId="0" sldId="458"/>
            <ac:spMk id="2" creationId="{556A4261-202F-E517-3980-487CC8F1F9FD}"/>
          </ac:spMkLst>
        </pc:spChg>
        <pc:spChg chg="add del mod">
          <ac:chgData name="Faruk Abdullah" userId="e52374dd587ef96a" providerId="LiveId" clId="{647D9E94-7A52-49EB-8F41-E308E549A65B}" dt="2023-02-06T03:49:30.023" v="338"/>
          <ac:spMkLst>
            <pc:docMk/>
            <pc:sldMk cId="0" sldId="458"/>
            <ac:spMk id="3" creationId="{C7D61B65-4E50-226C-95B0-4282CE4340E6}"/>
          </ac:spMkLst>
        </pc:spChg>
        <pc:spChg chg="add mod">
          <ac:chgData name="Faruk Abdullah" userId="e52374dd587ef96a" providerId="LiveId" clId="{647D9E94-7A52-49EB-8F41-E308E549A65B}" dt="2023-02-06T03:50:19.245" v="346"/>
          <ac:spMkLst>
            <pc:docMk/>
            <pc:sldMk cId="0" sldId="458"/>
            <ac:spMk id="4" creationId="{437B6DE1-A552-ABAF-80D4-A5C801EFE674}"/>
          </ac:spMkLst>
        </pc:spChg>
        <pc:spChg chg="add mod">
          <ac:chgData name="Faruk Abdullah" userId="e52374dd587ef96a" providerId="LiveId" clId="{647D9E94-7A52-49EB-8F41-E308E549A65B}" dt="2023-02-06T03:58:01.334" v="466"/>
          <ac:spMkLst>
            <pc:docMk/>
            <pc:sldMk cId="0" sldId="458"/>
            <ac:spMk id="5" creationId="{CFC893B9-7426-70CE-B053-C42276929592}"/>
          </ac:spMkLst>
        </pc:spChg>
        <pc:spChg chg="del">
          <ac:chgData name="Faruk Abdullah" userId="e52374dd587ef96a" providerId="LiveId" clId="{647D9E94-7A52-49EB-8F41-E308E549A65B}" dt="2023-02-06T03:44:48.052" v="302" actId="478"/>
          <ac:spMkLst>
            <pc:docMk/>
            <pc:sldMk cId="0" sldId="458"/>
            <ac:spMk id="274443" creationId="{4BA4643E-766C-47F2-BD6D-9356151CA42E}"/>
          </ac:spMkLst>
        </pc:spChg>
      </pc:sldChg>
      <pc:sldChg chg="addSp delSp modSp">
        <pc:chgData name="Faruk Abdullah" userId="e52374dd587ef96a" providerId="LiveId" clId="{647D9E94-7A52-49EB-8F41-E308E549A65B}" dt="2023-02-06T03:58:12.426" v="470"/>
        <pc:sldMkLst>
          <pc:docMk/>
          <pc:sldMk cId="0" sldId="459"/>
        </pc:sldMkLst>
        <pc:spChg chg="add mod">
          <ac:chgData name="Faruk Abdullah" userId="e52374dd587ef96a" providerId="LiveId" clId="{647D9E94-7A52-49EB-8F41-E308E549A65B}" dt="2023-02-06T03:45:25.623" v="311"/>
          <ac:spMkLst>
            <pc:docMk/>
            <pc:sldMk cId="0" sldId="459"/>
            <ac:spMk id="2" creationId="{FEA96A9F-BEEE-3D1C-3033-658C8C69C7E0}"/>
          </ac:spMkLst>
        </pc:spChg>
        <pc:spChg chg="add mod">
          <ac:chgData name="Faruk Abdullah" userId="e52374dd587ef96a" providerId="LiveId" clId="{647D9E94-7A52-49EB-8F41-E308E549A65B}" dt="2023-02-06T03:58:12.426" v="470"/>
          <ac:spMkLst>
            <pc:docMk/>
            <pc:sldMk cId="0" sldId="459"/>
            <ac:spMk id="3" creationId="{95C7739A-E2F9-40C8-4FB3-824AE1234678}"/>
          </ac:spMkLst>
        </pc:spChg>
        <pc:spChg chg="del">
          <ac:chgData name="Faruk Abdullah" userId="e52374dd587ef96a" providerId="LiveId" clId="{647D9E94-7A52-49EB-8F41-E308E549A65B}" dt="2023-02-06T03:45:24.671" v="310" actId="478"/>
          <ac:spMkLst>
            <pc:docMk/>
            <pc:sldMk cId="0" sldId="459"/>
            <ac:spMk id="281611" creationId="{1462868E-E5A3-4288-BA63-FB44244FDBF9}"/>
          </ac:spMkLst>
        </pc:spChg>
      </pc:sldChg>
      <pc:sldChg chg="addSp delSp modSp modAnim">
        <pc:chgData name="Faruk Abdullah" userId="e52374dd587ef96a" providerId="LiveId" clId="{647D9E94-7A52-49EB-8F41-E308E549A65B}" dt="2023-02-06T03:58:15.560" v="471"/>
        <pc:sldMkLst>
          <pc:docMk/>
          <pc:sldMk cId="0" sldId="460"/>
        </pc:sldMkLst>
        <pc:spChg chg="add mod">
          <ac:chgData name="Faruk Abdullah" userId="e52374dd587ef96a" providerId="LiveId" clId="{647D9E94-7A52-49EB-8F41-E308E549A65B}" dt="2023-02-06T03:45:32.761" v="313"/>
          <ac:spMkLst>
            <pc:docMk/>
            <pc:sldMk cId="0" sldId="460"/>
            <ac:spMk id="2" creationId="{5DE3D099-AA5C-10EC-C2A5-820790832ED1}"/>
          </ac:spMkLst>
        </pc:spChg>
        <pc:spChg chg="add mod">
          <ac:chgData name="Faruk Abdullah" userId="e52374dd587ef96a" providerId="LiveId" clId="{647D9E94-7A52-49EB-8F41-E308E549A65B}" dt="2023-02-06T03:51:24.859" v="358"/>
          <ac:spMkLst>
            <pc:docMk/>
            <pc:sldMk cId="0" sldId="460"/>
            <ac:spMk id="3" creationId="{1E1C01E8-E213-2EB1-A415-7F44ED1966AE}"/>
          </ac:spMkLst>
        </pc:spChg>
        <pc:spChg chg="add mod">
          <ac:chgData name="Faruk Abdullah" userId="e52374dd587ef96a" providerId="LiveId" clId="{647D9E94-7A52-49EB-8F41-E308E549A65B}" dt="2023-02-06T03:58:15.560" v="471"/>
          <ac:spMkLst>
            <pc:docMk/>
            <pc:sldMk cId="0" sldId="460"/>
            <ac:spMk id="4" creationId="{71149F4B-180D-8C86-B80D-55C5CB220824}"/>
          </ac:spMkLst>
        </pc:spChg>
        <pc:spChg chg="del">
          <ac:chgData name="Faruk Abdullah" userId="e52374dd587ef96a" providerId="LiveId" clId="{647D9E94-7A52-49EB-8F41-E308E549A65B}" dt="2023-02-06T03:45:31.890" v="312" actId="478"/>
          <ac:spMkLst>
            <pc:docMk/>
            <pc:sldMk cId="0" sldId="460"/>
            <ac:spMk id="282635" creationId="{39F392E1-DF51-4466-A908-7CFE6244C37B}"/>
          </ac:spMkLst>
        </pc:spChg>
      </pc:sldChg>
      <pc:sldChg chg="delSp del">
        <pc:chgData name="Faruk Abdullah" userId="e52374dd587ef96a" providerId="LiveId" clId="{647D9E94-7A52-49EB-8F41-E308E549A65B}" dt="2023-02-06T03:51:30.141" v="360" actId="47"/>
        <pc:sldMkLst>
          <pc:docMk/>
          <pc:sldMk cId="0" sldId="461"/>
        </pc:sldMkLst>
        <pc:spChg chg="del">
          <ac:chgData name="Faruk Abdullah" userId="e52374dd587ef96a" providerId="LiveId" clId="{647D9E94-7A52-49EB-8F41-E308E549A65B}" dt="2023-02-06T03:51:21.950" v="357" actId="21"/>
          <ac:spMkLst>
            <pc:docMk/>
            <pc:sldMk cId="0" sldId="461"/>
            <ac:spMk id="283672" creationId="{3B970963-FC1F-48D0-981A-1056318D90C1}"/>
          </ac:spMkLst>
        </pc:spChg>
      </pc:sldChg>
      <pc:sldChg chg="addSp delSp modSp">
        <pc:chgData name="Faruk Abdullah" userId="e52374dd587ef96a" providerId="LiveId" clId="{647D9E94-7A52-49EB-8F41-E308E549A65B}" dt="2023-02-06T03:45:44.723" v="315"/>
        <pc:sldMkLst>
          <pc:docMk/>
          <pc:sldMk cId="0" sldId="462"/>
        </pc:sldMkLst>
        <pc:spChg chg="add mod">
          <ac:chgData name="Faruk Abdullah" userId="e52374dd587ef96a" providerId="LiveId" clId="{647D9E94-7A52-49EB-8F41-E308E549A65B}" dt="2023-02-06T03:45:44.723" v="315"/>
          <ac:spMkLst>
            <pc:docMk/>
            <pc:sldMk cId="0" sldId="462"/>
            <ac:spMk id="2" creationId="{0FFABD75-181E-78B8-0F96-578AD1C019D7}"/>
          </ac:spMkLst>
        </pc:spChg>
        <pc:spChg chg="del">
          <ac:chgData name="Faruk Abdullah" userId="e52374dd587ef96a" providerId="LiveId" clId="{647D9E94-7A52-49EB-8F41-E308E549A65B}" dt="2023-02-06T03:45:44.257" v="314" actId="478"/>
          <ac:spMkLst>
            <pc:docMk/>
            <pc:sldMk cId="0" sldId="462"/>
            <ac:spMk id="284683" creationId="{6758C433-C3BF-44E1-AAF8-16C25FFD7106}"/>
          </ac:spMkLst>
        </pc:spChg>
      </pc:sldChg>
      <pc:sldChg chg="addSp delSp modSp">
        <pc:chgData name="Faruk Abdullah" userId="e52374dd587ef96a" providerId="LiveId" clId="{647D9E94-7A52-49EB-8F41-E308E549A65B}" dt="2023-02-06T03:58:19.363" v="472"/>
        <pc:sldMkLst>
          <pc:docMk/>
          <pc:sldMk cId="0" sldId="463"/>
        </pc:sldMkLst>
        <pc:spChg chg="add mod">
          <ac:chgData name="Faruk Abdullah" userId="e52374dd587ef96a" providerId="LiveId" clId="{647D9E94-7A52-49EB-8F41-E308E549A65B}" dt="2023-02-06T03:45:53.121" v="317"/>
          <ac:spMkLst>
            <pc:docMk/>
            <pc:sldMk cId="0" sldId="463"/>
            <ac:spMk id="2" creationId="{A4173088-DAFF-B86A-37A5-0A572AF519FC}"/>
          </ac:spMkLst>
        </pc:spChg>
        <pc:spChg chg="add mod">
          <ac:chgData name="Faruk Abdullah" userId="e52374dd587ef96a" providerId="LiveId" clId="{647D9E94-7A52-49EB-8F41-E308E549A65B}" dt="2023-02-06T03:58:19.363" v="472"/>
          <ac:spMkLst>
            <pc:docMk/>
            <pc:sldMk cId="0" sldId="463"/>
            <ac:spMk id="3" creationId="{ED0A3A37-5751-A892-C46F-B20BB6D39568}"/>
          </ac:spMkLst>
        </pc:spChg>
        <pc:spChg chg="del">
          <ac:chgData name="Faruk Abdullah" userId="e52374dd587ef96a" providerId="LiveId" clId="{647D9E94-7A52-49EB-8F41-E308E549A65B}" dt="2023-02-06T03:45:52.593" v="316" actId="478"/>
          <ac:spMkLst>
            <pc:docMk/>
            <pc:sldMk cId="0" sldId="463"/>
            <ac:spMk id="285707" creationId="{3D4B84AF-7269-45B5-BB57-1FE0AAA826F1}"/>
          </ac:spMkLst>
        </pc:spChg>
      </pc:sldChg>
      <pc:sldChg chg="del">
        <pc:chgData name="Faruk Abdullah" userId="e52374dd587ef96a" providerId="LiveId" clId="{647D9E94-7A52-49EB-8F41-E308E549A65B}" dt="2023-02-06T03:53:09.582" v="406" actId="47"/>
        <pc:sldMkLst>
          <pc:docMk/>
          <pc:sldMk cId="0" sldId="464"/>
        </pc:sldMkLst>
      </pc:sldChg>
      <pc:sldChg chg="del">
        <pc:chgData name="Faruk Abdullah" userId="e52374dd587ef96a" providerId="LiveId" clId="{647D9E94-7A52-49EB-8F41-E308E549A65B}" dt="2023-02-06T03:48:48.760" v="334" actId="47"/>
        <pc:sldMkLst>
          <pc:docMk/>
          <pc:sldMk cId="3519572668" sldId="465"/>
        </pc:sldMkLst>
      </pc:sldChg>
      <pc:sldChg chg="addSp delSp modSp add mod">
        <pc:chgData name="Faruk Abdullah" userId="e52374dd587ef96a" providerId="LiveId" clId="{647D9E94-7A52-49EB-8F41-E308E549A65B}" dt="2023-02-07T06:02:35.255" v="479" actId="20577"/>
        <pc:sldMkLst>
          <pc:docMk/>
          <pc:sldMk cId="4217432257" sldId="465"/>
        </pc:sldMkLst>
        <pc:spChg chg="mod">
          <ac:chgData name="Faruk Abdullah" userId="e52374dd587ef96a" providerId="LiveId" clId="{647D9E94-7A52-49EB-8F41-E308E549A65B}" dt="2023-02-06T03:53:03.358" v="405"/>
          <ac:spMkLst>
            <pc:docMk/>
            <pc:sldMk cId="4217432257" sldId="465"/>
            <ac:spMk id="285698" creationId="{53FB21AE-E871-4D6B-A423-F0A8500B9C2C}"/>
          </ac:spMkLst>
        </pc:spChg>
        <pc:spChg chg="mod">
          <ac:chgData name="Faruk Abdullah" userId="e52374dd587ef96a" providerId="LiveId" clId="{647D9E94-7A52-49EB-8F41-E308E549A65B}" dt="2023-02-06T03:53:24.895" v="407" actId="207"/>
          <ac:spMkLst>
            <pc:docMk/>
            <pc:sldMk cId="4217432257" sldId="465"/>
            <ac:spMk id="285699" creationId="{06A5A8CF-B1A6-40F7-AF82-3B5B09276F4F}"/>
          </ac:spMkLst>
        </pc:spChg>
        <pc:spChg chg="add del mod">
          <ac:chgData name="Faruk Abdullah" userId="e52374dd587ef96a" providerId="LiveId" clId="{647D9E94-7A52-49EB-8F41-E308E549A65B}" dt="2023-02-07T06:02:30.239" v="477" actId="20577"/>
          <ac:spMkLst>
            <pc:docMk/>
            <pc:sldMk cId="4217432257" sldId="465"/>
            <ac:spMk id="285701" creationId="{1DD0A078-A2BF-445D-8EFB-D5E890E00CCE}"/>
          </ac:spMkLst>
        </pc:spChg>
        <pc:spChg chg="mod">
          <ac:chgData name="Faruk Abdullah" userId="e52374dd587ef96a" providerId="LiveId" clId="{647D9E94-7A52-49EB-8F41-E308E549A65B}" dt="2023-02-06T03:53:30.636" v="408" actId="207"/>
          <ac:spMkLst>
            <pc:docMk/>
            <pc:sldMk cId="4217432257" sldId="465"/>
            <ac:spMk id="285703" creationId="{91DF3A2A-F970-42D7-9867-9A9360F719E8}"/>
          </ac:spMkLst>
        </pc:spChg>
        <pc:spChg chg="mod">
          <ac:chgData name="Faruk Abdullah" userId="e52374dd587ef96a" providerId="LiveId" clId="{647D9E94-7A52-49EB-8F41-E308E549A65B}" dt="2023-02-07T06:02:35.255" v="479" actId="20577"/>
          <ac:spMkLst>
            <pc:docMk/>
            <pc:sldMk cId="4217432257" sldId="465"/>
            <ac:spMk id="285705" creationId="{F25154CE-139A-4204-9AD8-C7B28F2D55AA}"/>
          </ac:spMkLst>
        </pc:spChg>
        <pc:spChg chg="mod">
          <ac:chgData name="Faruk Abdullah" userId="e52374dd587ef96a" providerId="LiveId" clId="{647D9E94-7A52-49EB-8F41-E308E549A65B}" dt="2023-02-06T03:52:30.501" v="404" actId="403"/>
          <ac:spMkLst>
            <pc:docMk/>
            <pc:sldMk cId="4217432257" sldId="465"/>
            <ac:spMk id="285721" creationId="{41E0E9E5-783A-4EE2-845F-D101BC26D40A}"/>
          </ac:spMkLst>
        </pc:spChg>
        <pc:grpChg chg="del">
          <ac:chgData name="Faruk Abdullah" userId="e52374dd587ef96a" providerId="LiveId" clId="{647D9E94-7A52-49EB-8F41-E308E549A65B}" dt="2023-02-06T03:52:03.034" v="362" actId="478"/>
          <ac:grpSpMkLst>
            <pc:docMk/>
            <pc:sldMk cId="4217432257" sldId="465"/>
            <ac:grpSpMk id="285714" creationId="{7EFF6162-5570-4D35-8432-B64680D6B94C}"/>
          </ac:grpSpMkLst>
        </pc:gr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0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0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174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80819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63301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30076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3846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5538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85549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C7ECF-0EE4-2FC6-9854-E34F324EFE40}"/>
              </a:ext>
            </a:extLst>
          </p:cNvPr>
          <p:cNvSpPr txBox="1"/>
          <p:nvPr/>
        </p:nvSpPr>
        <p:spPr>
          <a:xfrm>
            <a:off x="2896558" y="586944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37742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34234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(n-1) worst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FE4302-404B-A4A9-FC58-0C0715753AFB}"/>
              </a:ext>
            </a:extLst>
          </p:cNvPr>
          <p:cNvSpPr txBox="1"/>
          <p:nvPr/>
        </p:nvSpPr>
        <p:spPr>
          <a:xfrm>
            <a:off x="173457" y="5816202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(n-1)*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3322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(n-1)*c2 }+ c3</a:t>
            </a:r>
          </a:p>
        </p:txBody>
      </p:sp>
    </p:spTree>
    <p:extLst>
      <p:ext uri="{BB962C8B-B14F-4D97-AF65-F5344CB8AC3E}">
        <p14:creationId xmlns:p14="http://schemas.microsoft.com/office/powerpoint/2010/main" val="297097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62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(1) Best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BC5-2974-D659-69E2-0A64AB3A31D9}"/>
              </a:ext>
            </a:extLst>
          </p:cNvPr>
          <p:cNvSpPr txBox="1"/>
          <p:nvPr/>
        </p:nvSpPr>
        <p:spPr>
          <a:xfrm>
            <a:off x="316921" y="5759931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+ 1*c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4740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700" dirty="0">
                    <a:latin typeface="Cambria Math" panose="02040503050406030204" pitchFamily="18" charset="0"/>
                  </a:rPr>
                  <a:t>Best Case Complexity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7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700" b="1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700" b="1"/>
                        <m:t>Ω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blipFill>
                <a:blip r:embed="rId2"/>
                <a:stretch>
                  <a:fillRect l="-1417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91F978-8F14-A788-5D4A-107A2F716ED3}"/>
              </a:ext>
            </a:extLst>
          </p:cNvPr>
          <p:cNvSpPr txBox="1"/>
          <p:nvPr/>
        </p:nvSpPr>
        <p:spPr>
          <a:xfrm>
            <a:off x="135787" y="1490370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+ 1*c2 }+ c3</a:t>
            </a:r>
          </a:p>
        </p:txBody>
      </p:sp>
    </p:spTree>
    <p:extLst>
      <p:ext uri="{BB962C8B-B14F-4D97-AF65-F5344CB8AC3E}">
        <p14:creationId xmlns:p14="http://schemas.microsoft.com/office/powerpoint/2010/main" val="28657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/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Average</m:t>
                    </m:r>
                    <m: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Case</m:t>
                    </m:r>
                  </m:oMath>
                </a14:m>
                <a:r>
                  <a:rPr lang="en-US" sz="27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Complexity</a:t>
                </a:r>
              </a:p>
              <a:p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number of iterations in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𝑙𝑜𝑜𝑝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1+2+3+ ………. +(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700" i="1" dirty="0">
                  <a:latin typeface="Cambria Math" panose="02040503050406030204" pitchFamily="18" charset="0"/>
                </a:endParaRPr>
              </a:p>
              <a:p>
                <a:endParaRPr lang="en-US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blipFill>
                <a:blip r:embed="rId2"/>
                <a:stretch>
                  <a:fillRect l="-1303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6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/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Average</m:t>
                      </m:r>
                      <m: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Complexity</m:t>
                      </m:r>
                    </m:oMath>
                  </m:oMathPara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r>
                  <a:rPr lang="en-US" sz="2700" b="1" dirty="0">
                    <a:solidFill>
                      <a:srgbClr val="21242C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1 + </m:t>
                    </m:r>
                  </m:oMath>
                </a14:m>
                <a:r>
                  <a:rPr lang="en-US" sz="27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blipFill>
                <a:blip r:embed="rId2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/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 of machine instructions:  n*{ c1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*c2 }+ c3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blipFill>
                <a:blip r:embed="rId3"/>
                <a:stretch>
                  <a:fillRect l="-288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0687D-653F-D031-4A7E-3D9A82FC6FF4}"/>
              </a:ext>
            </a:extLst>
          </p:cNvPr>
          <p:cNvSpPr txBox="1"/>
          <p:nvPr/>
        </p:nvSpPr>
        <p:spPr>
          <a:xfrm>
            <a:off x="560614" y="1579442"/>
            <a:ext cx="7870371" cy="386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Inputs: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Starting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starting index as the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containing the minimum element.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less than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(4) for all the indexes.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 the elements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soa-1.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1944EF-F802-3E05-04B0-3A3CEB5BC028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[Pseudocode]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13F2-20CA-C42D-29EE-34ED8FB3C782}"/>
              </a:ext>
            </a:extLst>
          </p:cNvPr>
          <p:cNvSpPr txBox="1"/>
          <p:nvPr/>
        </p:nvSpPr>
        <p:spPr>
          <a:xfrm>
            <a:off x="335494" y="1110797"/>
            <a:ext cx="89632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n-1;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swap(&amp;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8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D7426-9BF3-B0F8-84EC-806A3262E415}"/>
              </a:ext>
            </a:extLst>
          </p:cNvPr>
          <p:cNvSpPr/>
          <p:nvPr/>
        </p:nvSpPr>
        <p:spPr>
          <a:xfrm>
            <a:off x="4592344" y="1173267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7813A7-CDA9-B6C6-B862-7136E7B728CF}"/>
              </a:ext>
            </a:extLst>
          </p:cNvPr>
          <p:cNvSpPr txBox="1"/>
          <p:nvPr/>
        </p:nvSpPr>
        <p:spPr>
          <a:xfrm>
            <a:off x="5037627" y="1136208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StartingIndex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14E848-5D8D-D24E-C408-D7508D07131C}"/>
              </a:ext>
            </a:extLst>
          </p:cNvPr>
          <p:cNvSpPr txBox="1"/>
          <p:nvPr/>
        </p:nvSpPr>
        <p:spPr>
          <a:xfrm>
            <a:off x="5062793" y="1485004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7FF3D7-8FC2-078D-71FC-AAEA273C6951}"/>
              </a:ext>
            </a:extLst>
          </p:cNvPr>
          <p:cNvSpPr/>
          <p:nvPr/>
        </p:nvSpPr>
        <p:spPr>
          <a:xfrm>
            <a:off x="4591783" y="1553068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DCB658-9093-3B75-4023-1FD4694912C4}"/>
              </a:ext>
            </a:extLst>
          </p:cNvPr>
          <p:cNvSpPr txBox="1"/>
          <p:nvPr/>
        </p:nvSpPr>
        <p:spPr>
          <a:xfrm>
            <a:off x="5074147" y="1860383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MinimumIndex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F34561-A2A4-4900-982B-6D55A612C5DA}"/>
              </a:ext>
            </a:extLst>
          </p:cNvPr>
          <p:cNvSpPr/>
          <p:nvPr/>
        </p:nvSpPr>
        <p:spPr>
          <a:xfrm>
            <a:off x="4558348" y="191787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F5B86-54A9-57F2-08FB-5BD6C55C72BC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18BAB-767C-3F3D-00BB-3717178509BE}"/>
              </a:ext>
            </a:extLst>
          </p:cNvPr>
          <p:cNvSpPr/>
          <p:nvPr/>
        </p:nvSpPr>
        <p:spPr>
          <a:xfrm>
            <a:off x="184680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7C23CD-5385-89C4-CA18-66E26B90D0CC}"/>
              </a:ext>
            </a:extLst>
          </p:cNvPr>
          <p:cNvSpPr/>
          <p:nvPr/>
        </p:nvSpPr>
        <p:spPr>
          <a:xfrm>
            <a:off x="236801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E10C558-E1D4-4E48-B866-8AC98C97BAE5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115DC8-41B9-1AF2-A39E-44DA598C72C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43D7516-219E-5FCD-77F3-5B80310DE68C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FC17EC-E28B-CFFC-8985-D3856017DBC7}"/>
              </a:ext>
            </a:extLst>
          </p:cNvPr>
          <p:cNvSpPr/>
          <p:nvPr/>
        </p:nvSpPr>
        <p:spPr>
          <a:xfrm>
            <a:off x="608047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0138D5-D797-BD37-FE78-BB1CDB4CA02C}"/>
              </a:ext>
            </a:extLst>
          </p:cNvPr>
          <p:cNvSpPr/>
          <p:nvPr/>
        </p:nvSpPr>
        <p:spPr>
          <a:xfrm>
            <a:off x="1845091" y="431574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D7DBB7-E161-2F7C-E426-21D2FD6EB1C1}"/>
              </a:ext>
            </a:extLst>
          </p:cNvPr>
          <p:cNvSpPr/>
          <p:nvPr/>
        </p:nvSpPr>
        <p:spPr>
          <a:xfrm>
            <a:off x="236937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B5DAF-DE70-48F8-DA24-6E7736AE89CB}"/>
              </a:ext>
            </a:extLst>
          </p:cNvPr>
          <p:cNvSpPr/>
          <p:nvPr/>
        </p:nvSpPr>
        <p:spPr>
          <a:xfrm>
            <a:off x="2905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1AD1DFC-AA24-86E2-33F4-D8C485BC9AB9}"/>
              </a:ext>
            </a:extLst>
          </p:cNvPr>
          <p:cNvSpPr/>
          <p:nvPr/>
        </p:nvSpPr>
        <p:spPr>
          <a:xfrm>
            <a:off x="3430697" y="4315743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76A781-C1A8-0F02-7DD4-12BF295C87CE}"/>
              </a:ext>
            </a:extLst>
          </p:cNvPr>
          <p:cNvSpPr/>
          <p:nvPr/>
        </p:nvSpPr>
        <p:spPr>
          <a:xfrm>
            <a:off x="395946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8CEE64-65FB-A7DF-36CB-936319B1ADA4}"/>
              </a:ext>
            </a:extLst>
          </p:cNvPr>
          <p:cNvSpPr/>
          <p:nvPr/>
        </p:nvSpPr>
        <p:spPr>
          <a:xfrm>
            <a:off x="449070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FA740-EA3A-80B8-426D-E2FF0926BC9D}"/>
              </a:ext>
            </a:extLst>
          </p:cNvPr>
          <p:cNvSpPr/>
          <p:nvPr/>
        </p:nvSpPr>
        <p:spPr>
          <a:xfrm>
            <a:off x="501250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7A9BB8-C9DC-0B77-7F55-0B1590BC5A85}"/>
              </a:ext>
            </a:extLst>
          </p:cNvPr>
          <p:cNvSpPr/>
          <p:nvPr/>
        </p:nvSpPr>
        <p:spPr>
          <a:xfrm>
            <a:off x="554375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E77FE8-485C-5093-90EF-5A55601BC14E}"/>
              </a:ext>
            </a:extLst>
          </p:cNvPr>
          <p:cNvSpPr/>
          <p:nvPr/>
        </p:nvSpPr>
        <p:spPr>
          <a:xfrm>
            <a:off x="6081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5DF95F-FBDA-4B9E-2619-2DC7412E84ED}"/>
              </a:ext>
            </a:extLst>
          </p:cNvPr>
          <p:cNvSpPr/>
          <p:nvPr/>
        </p:nvSpPr>
        <p:spPr>
          <a:xfrm>
            <a:off x="6613290" y="431620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E38E2C-5C4F-8E59-79AE-F8CA152B42E6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401D65-7A7D-7E10-CACD-1573EB72C0FD}"/>
              </a:ext>
            </a:extLst>
          </p:cNvPr>
          <p:cNvSpPr/>
          <p:nvPr/>
        </p:nvSpPr>
        <p:spPr>
          <a:xfrm>
            <a:off x="66108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555C73-F5C8-9166-4BAF-38D77805DAD0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9A634A-1E15-9F0D-FF58-02469F174818}"/>
              </a:ext>
            </a:extLst>
          </p:cNvPr>
          <p:cNvSpPr/>
          <p:nvPr/>
        </p:nvSpPr>
        <p:spPr>
          <a:xfrm>
            <a:off x="342871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AB81B1-FB52-7A24-4BAC-A55087C58982}"/>
              </a:ext>
            </a:extLst>
          </p:cNvPr>
          <p:cNvSpPr/>
          <p:nvPr/>
        </p:nvSpPr>
        <p:spPr>
          <a:xfrm>
            <a:off x="395906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FBA547-9F5D-32F7-DF6D-0CFE9D6484F7}"/>
              </a:ext>
            </a:extLst>
          </p:cNvPr>
          <p:cNvSpPr/>
          <p:nvPr/>
        </p:nvSpPr>
        <p:spPr>
          <a:xfrm>
            <a:off x="50106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87D7A5-8629-565B-D1A9-39837165021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2107E9-A711-1BFB-B9FD-3714CF868CA5}"/>
              </a:ext>
            </a:extLst>
          </p:cNvPr>
          <p:cNvGrpSpPr/>
          <p:nvPr/>
        </p:nvGrpSpPr>
        <p:grpSpPr>
          <a:xfrm>
            <a:off x="1882773" y="3050422"/>
            <a:ext cx="457198" cy="1259977"/>
            <a:chOff x="5943600" y="4472223"/>
            <a:chExt cx="914400" cy="682484"/>
          </a:xfrm>
        </p:grpSpPr>
        <p:sp>
          <p:nvSpPr>
            <p:cNvPr id="122" name="Down Arrow 31">
              <a:extLst>
                <a:ext uri="{FF2B5EF4-FFF2-40B4-BE49-F238E27FC236}">
                  <a16:creationId xmlns:a16="http://schemas.microsoft.com/office/drawing/2014/main" id="{2DA07E9F-96C3-FA0B-22F8-D17BB20E8EB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F1CF6A3-D13A-343C-1A37-2F2876AB040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63F4883-20E7-E8EB-F3D6-09FD695D3AAD}"/>
              </a:ext>
            </a:extLst>
          </p:cNvPr>
          <p:cNvGrpSpPr/>
          <p:nvPr/>
        </p:nvGrpSpPr>
        <p:grpSpPr>
          <a:xfrm>
            <a:off x="2386272" y="3050965"/>
            <a:ext cx="457198" cy="1259977"/>
            <a:chOff x="5943600" y="4472223"/>
            <a:chExt cx="914400" cy="682484"/>
          </a:xfrm>
        </p:grpSpPr>
        <p:sp>
          <p:nvSpPr>
            <p:cNvPr id="125" name="Down Arrow 34">
              <a:extLst>
                <a:ext uri="{FF2B5EF4-FFF2-40B4-BE49-F238E27FC236}">
                  <a16:creationId xmlns:a16="http://schemas.microsoft.com/office/drawing/2014/main" id="{4F742CF5-0ABE-FF00-2E91-5F59333334A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20A0C8-DDA1-DE79-247C-EB64AECF0F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D9C153-D597-55FB-C3F4-8D421AC3FC1E}"/>
              </a:ext>
            </a:extLst>
          </p:cNvPr>
          <p:cNvGrpSpPr/>
          <p:nvPr/>
        </p:nvGrpSpPr>
        <p:grpSpPr>
          <a:xfrm>
            <a:off x="2962758" y="3045895"/>
            <a:ext cx="457198" cy="1259977"/>
            <a:chOff x="5943600" y="4472223"/>
            <a:chExt cx="914400" cy="682484"/>
          </a:xfrm>
        </p:grpSpPr>
        <p:sp>
          <p:nvSpPr>
            <p:cNvPr id="128" name="Down Arrow 37">
              <a:extLst>
                <a:ext uri="{FF2B5EF4-FFF2-40B4-BE49-F238E27FC236}">
                  <a16:creationId xmlns:a16="http://schemas.microsoft.com/office/drawing/2014/main" id="{C23E66C2-9D8C-2358-213D-03CC4F8A05D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A974F9A-D27A-F5B2-7A07-C0C702496B6D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51B274-A885-266C-E5E2-530ADEECE8CD}"/>
              </a:ext>
            </a:extLst>
          </p:cNvPr>
          <p:cNvGrpSpPr/>
          <p:nvPr/>
        </p:nvGrpSpPr>
        <p:grpSpPr>
          <a:xfrm>
            <a:off x="3507201" y="3050422"/>
            <a:ext cx="457198" cy="1259977"/>
            <a:chOff x="5943600" y="4472223"/>
            <a:chExt cx="914400" cy="682484"/>
          </a:xfrm>
        </p:grpSpPr>
        <p:sp>
          <p:nvSpPr>
            <p:cNvPr id="131" name="Down Arrow 40">
              <a:extLst>
                <a:ext uri="{FF2B5EF4-FFF2-40B4-BE49-F238E27FC236}">
                  <a16:creationId xmlns:a16="http://schemas.microsoft.com/office/drawing/2014/main" id="{E85CB241-CFFF-E25F-4FFC-923E8E9A27B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2028AD5-124C-F9D6-3A93-4CF8573F12F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39AB48B-2C99-7CD3-BF3C-08F24CC4B1E2}"/>
              </a:ext>
            </a:extLst>
          </p:cNvPr>
          <p:cNvGrpSpPr/>
          <p:nvPr/>
        </p:nvGrpSpPr>
        <p:grpSpPr>
          <a:xfrm>
            <a:off x="4060642" y="3040123"/>
            <a:ext cx="457198" cy="1259977"/>
            <a:chOff x="5943600" y="4472223"/>
            <a:chExt cx="914400" cy="682484"/>
          </a:xfrm>
        </p:grpSpPr>
        <p:sp>
          <p:nvSpPr>
            <p:cNvPr id="134" name="Down Arrow 43">
              <a:extLst>
                <a:ext uri="{FF2B5EF4-FFF2-40B4-BE49-F238E27FC236}">
                  <a16:creationId xmlns:a16="http://schemas.microsoft.com/office/drawing/2014/main" id="{7538A1F0-B632-2F55-D6C4-4E6A537C20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D47553-7463-29EE-378D-5C5A4480BFC8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4963AE-799B-B728-00CF-4E29371D3439}"/>
              </a:ext>
            </a:extLst>
          </p:cNvPr>
          <p:cNvGrpSpPr/>
          <p:nvPr/>
        </p:nvGrpSpPr>
        <p:grpSpPr>
          <a:xfrm>
            <a:off x="4596167" y="3051352"/>
            <a:ext cx="457198" cy="1259977"/>
            <a:chOff x="5943600" y="4472223"/>
            <a:chExt cx="914400" cy="682484"/>
          </a:xfrm>
        </p:grpSpPr>
        <p:sp>
          <p:nvSpPr>
            <p:cNvPr id="137" name="Down Arrow 46">
              <a:extLst>
                <a:ext uri="{FF2B5EF4-FFF2-40B4-BE49-F238E27FC236}">
                  <a16:creationId xmlns:a16="http://schemas.microsoft.com/office/drawing/2014/main" id="{2E096608-77E8-A0FB-D9B5-711361A8BF3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D3A236-481F-1EFE-1C6E-FAE6E1F6909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801D2FA-9752-E913-B6EC-51D3083D2A4C}"/>
              </a:ext>
            </a:extLst>
          </p:cNvPr>
          <p:cNvGrpSpPr/>
          <p:nvPr/>
        </p:nvGrpSpPr>
        <p:grpSpPr>
          <a:xfrm>
            <a:off x="5108464" y="3040123"/>
            <a:ext cx="457198" cy="1259977"/>
            <a:chOff x="5943600" y="4472223"/>
            <a:chExt cx="914400" cy="682484"/>
          </a:xfrm>
        </p:grpSpPr>
        <p:sp>
          <p:nvSpPr>
            <p:cNvPr id="140" name="Down Arrow 49">
              <a:extLst>
                <a:ext uri="{FF2B5EF4-FFF2-40B4-BE49-F238E27FC236}">
                  <a16:creationId xmlns:a16="http://schemas.microsoft.com/office/drawing/2014/main" id="{EA0877B4-2CFB-03BC-6EAE-FD8180972346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D25770-B0D4-161F-C1EA-08340FADDF7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BEB99A3-FCAF-F9F3-0487-C7E7BD674F8D}"/>
              </a:ext>
            </a:extLst>
          </p:cNvPr>
          <p:cNvGrpSpPr/>
          <p:nvPr/>
        </p:nvGrpSpPr>
        <p:grpSpPr>
          <a:xfrm>
            <a:off x="5614957" y="3045483"/>
            <a:ext cx="457198" cy="1259977"/>
            <a:chOff x="5943600" y="4472223"/>
            <a:chExt cx="914400" cy="682484"/>
          </a:xfrm>
        </p:grpSpPr>
        <p:sp>
          <p:nvSpPr>
            <p:cNvPr id="143" name="Down Arrow 52">
              <a:extLst>
                <a:ext uri="{FF2B5EF4-FFF2-40B4-BE49-F238E27FC236}">
                  <a16:creationId xmlns:a16="http://schemas.microsoft.com/office/drawing/2014/main" id="{9F8F3BE3-382F-80BA-7687-E583E71FD97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CA631A6-D32E-A9C6-229C-EB548919C5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98FF76-5802-B209-4EEC-7974F28297EB}"/>
              </a:ext>
            </a:extLst>
          </p:cNvPr>
          <p:cNvGrpSpPr/>
          <p:nvPr/>
        </p:nvGrpSpPr>
        <p:grpSpPr>
          <a:xfrm>
            <a:off x="6131016" y="3045986"/>
            <a:ext cx="457198" cy="1259977"/>
            <a:chOff x="5943600" y="4472223"/>
            <a:chExt cx="914400" cy="682484"/>
          </a:xfrm>
        </p:grpSpPr>
        <p:sp>
          <p:nvSpPr>
            <p:cNvPr id="146" name="Down Arrow 55">
              <a:extLst>
                <a:ext uri="{FF2B5EF4-FFF2-40B4-BE49-F238E27FC236}">
                  <a16:creationId xmlns:a16="http://schemas.microsoft.com/office/drawing/2014/main" id="{C20D8AEC-D295-9134-583E-A53A52068B3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86D2AA-97C6-2028-A764-940F481253C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2783CE1-AF44-A6F1-46EF-26007529BCE7}"/>
              </a:ext>
            </a:extLst>
          </p:cNvPr>
          <p:cNvGrpSpPr/>
          <p:nvPr/>
        </p:nvGrpSpPr>
        <p:grpSpPr>
          <a:xfrm>
            <a:off x="2375335" y="3506255"/>
            <a:ext cx="457198" cy="793846"/>
            <a:chOff x="5943600" y="4472223"/>
            <a:chExt cx="914400" cy="682484"/>
          </a:xfrm>
        </p:grpSpPr>
        <p:sp>
          <p:nvSpPr>
            <p:cNvPr id="149" name="Down Arrow 58">
              <a:extLst>
                <a:ext uri="{FF2B5EF4-FFF2-40B4-BE49-F238E27FC236}">
                  <a16:creationId xmlns:a16="http://schemas.microsoft.com/office/drawing/2014/main" id="{2BDE9A65-E1BC-EB8A-B579-4C220A1AE63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6468C6-3C91-D09E-C962-091981003AC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D2CA627-4F9E-AFE6-724B-58888A3FCE06}"/>
              </a:ext>
            </a:extLst>
          </p:cNvPr>
          <p:cNvGrpSpPr/>
          <p:nvPr/>
        </p:nvGrpSpPr>
        <p:grpSpPr>
          <a:xfrm>
            <a:off x="3512040" y="3496675"/>
            <a:ext cx="457198" cy="793846"/>
            <a:chOff x="5943600" y="4472223"/>
            <a:chExt cx="914400" cy="682484"/>
          </a:xfrm>
        </p:grpSpPr>
        <p:sp>
          <p:nvSpPr>
            <p:cNvPr id="152" name="Down Arrow 61">
              <a:extLst>
                <a:ext uri="{FF2B5EF4-FFF2-40B4-BE49-F238E27FC236}">
                  <a16:creationId xmlns:a16="http://schemas.microsoft.com/office/drawing/2014/main" id="{B20FFF44-3234-97D0-1C06-7EB539E3294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05CB4E-AA02-6C99-854C-645A77C9C045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5BED68-2E23-029F-CE3E-FED280ACBD8C}"/>
              </a:ext>
            </a:extLst>
          </p:cNvPr>
          <p:cNvGrpSpPr/>
          <p:nvPr/>
        </p:nvGrpSpPr>
        <p:grpSpPr>
          <a:xfrm>
            <a:off x="2960724" y="3504624"/>
            <a:ext cx="457198" cy="793846"/>
            <a:chOff x="5943600" y="4472223"/>
            <a:chExt cx="914400" cy="682484"/>
          </a:xfrm>
        </p:grpSpPr>
        <p:sp>
          <p:nvSpPr>
            <p:cNvPr id="155" name="Down Arrow 64">
              <a:extLst>
                <a:ext uri="{FF2B5EF4-FFF2-40B4-BE49-F238E27FC236}">
                  <a16:creationId xmlns:a16="http://schemas.microsoft.com/office/drawing/2014/main" id="{7A1C6CD2-6E64-E5E6-7049-A6D374436E0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58C367-270A-4F97-480B-77FD8AEC8DEC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10F3D46-5D54-20CC-A689-989CEBBAD437}"/>
              </a:ext>
            </a:extLst>
          </p:cNvPr>
          <p:cNvGrpSpPr/>
          <p:nvPr/>
        </p:nvGrpSpPr>
        <p:grpSpPr>
          <a:xfrm>
            <a:off x="4058867" y="3490526"/>
            <a:ext cx="457198" cy="793846"/>
            <a:chOff x="5943600" y="4472223"/>
            <a:chExt cx="914400" cy="682484"/>
          </a:xfrm>
        </p:grpSpPr>
        <p:sp>
          <p:nvSpPr>
            <p:cNvPr id="158" name="Down Arrow 67">
              <a:extLst>
                <a:ext uri="{FF2B5EF4-FFF2-40B4-BE49-F238E27FC236}">
                  <a16:creationId xmlns:a16="http://schemas.microsoft.com/office/drawing/2014/main" id="{9CCB3117-1A39-65C6-E300-13940858767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0FB4A05-5972-4AF2-08CA-ABD7F47BF4B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83124D5-32AD-7031-62C8-6096998BE16C}"/>
              </a:ext>
            </a:extLst>
          </p:cNvPr>
          <p:cNvGrpSpPr/>
          <p:nvPr/>
        </p:nvGrpSpPr>
        <p:grpSpPr>
          <a:xfrm>
            <a:off x="4604502" y="3504624"/>
            <a:ext cx="457198" cy="793846"/>
            <a:chOff x="5943600" y="4472223"/>
            <a:chExt cx="914400" cy="682484"/>
          </a:xfrm>
        </p:grpSpPr>
        <p:sp>
          <p:nvSpPr>
            <p:cNvPr id="161" name="Down Arrow 70">
              <a:extLst>
                <a:ext uri="{FF2B5EF4-FFF2-40B4-BE49-F238E27FC236}">
                  <a16:creationId xmlns:a16="http://schemas.microsoft.com/office/drawing/2014/main" id="{4FBA51F2-D412-8768-0CD7-1B2D498229D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F33F4E3-4035-DBD5-0268-53B51A5A1DA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585D881-5869-5385-FF04-5A50E0576ABC}"/>
              </a:ext>
            </a:extLst>
          </p:cNvPr>
          <p:cNvGrpSpPr/>
          <p:nvPr/>
        </p:nvGrpSpPr>
        <p:grpSpPr>
          <a:xfrm>
            <a:off x="5116712" y="3504624"/>
            <a:ext cx="457198" cy="793846"/>
            <a:chOff x="5943600" y="4472223"/>
            <a:chExt cx="914400" cy="682484"/>
          </a:xfrm>
        </p:grpSpPr>
        <p:sp>
          <p:nvSpPr>
            <p:cNvPr id="164" name="Down Arrow 73">
              <a:extLst>
                <a:ext uri="{FF2B5EF4-FFF2-40B4-BE49-F238E27FC236}">
                  <a16:creationId xmlns:a16="http://schemas.microsoft.com/office/drawing/2014/main" id="{9D6FECA9-C9E1-4A2A-0A97-C50AF32211B7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8C6388-241A-FA55-AAC5-BF7EAF768292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B11CAC9-834A-17C8-73AB-4395B3BA29CA}"/>
              </a:ext>
            </a:extLst>
          </p:cNvPr>
          <p:cNvGrpSpPr/>
          <p:nvPr/>
        </p:nvGrpSpPr>
        <p:grpSpPr>
          <a:xfrm>
            <a:off x="5621974" y="3506255"/>
            <a:ext cx="457198" cy="793846"/>
            <a:chOff x="5943600" y="4472223"/>
            <a:chExt cx="914400" cy="682484"/>
          </a:xfrm>
        </p:grpSpPr>
        <p:sp>
          <p:nvSpPr>
            <p:cNvPr id="167" name="Down Arrow 76">
              <a:extLst>
                <a:ext uri="{FF2B5EF4-FFF2-40B4-BE49-F238E27FC236}">
                  <a16:creationId xmlns:a16="http://schemas.microsoft.com/office/drawing/2014/main" id="{58B5292B-92A3-0C34-35EC-31FDC650A73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8D53D7A-9F5D-488D-0F2B-00224E376608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01C260B-37C2-9122-96DF-EB5D87F91E44}"/>
              </a:ext>
            </a:extLst>
          </p:cNvPr>
          <p:cNvGrpSpPr/>
          <p:nvPr/>
        </p:nvGrpSpPr>
        <p:grpSpPr>
          <a:xfrm>
            <a:off x="6125936" y="3490526"/>
            <a:ext cx="457198" cy="793846"/>
            <a:chOff x="5943600" y="4472223"/>
            <a:chExt cx="914400" cy="682484"/>
          </a:xfrm>
        </p:grpSpPr>
        <p:sp>
          <p:nvSpPr>
            <p:cNvPr id="170" name="Down Arrow 79">
              <a:extLst>
                <a:ext uri="{FF2B5EF4-FFF2-40B4-BE49-F238E27FC236}">
                  <a16:creationId xmlns:a16="http://schemas.microsoft.com/office/drawing/2014/main" id="{66A4D125-F11E-A411-5B9F-2E56F0CAABB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F6C2A3C-AE1A-8951-2038-48D5BD9597D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9E002E-B99B-50BA-E187-F429889F0558}"/>
              </a:ext>
            </a:extLst>
          </p:cNvPr>
          <p:cNvGrpSpPr/>
          <p:nvPr/>
        </p:nvGrpSpPr>
        <p:grpSpPr>
          <a:xfrm>
            <a:off x="6670078" y="3506255"/>
            <a:ext cx="457198" cy="793846"/>
            <a:chOff x="5943600" y="4472223"/>
            <a:chExt cx="914400" cy="682484"/>
          </a:xfrm>
        </p:grpSpPr>
        <p:sp>
          <p:nvSpPr>
            <p:cNvPr id="173" name="Down Arrow 82">
              <a:extLst>
                <a:ext uri="{FF2B5EF4-FFF2-40B4-BE49-F238E27FC236}">
                  <a16:creationId xmlns:a16="http://schemas.microsoft.com/office/drawing/2014/main" id="{5EF06177-15B3-D8AD-408C-19C5F290CE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449C554-CD0E-BB49-B93F-F8B761EB4ED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0CC1D21-7A36-2272-4AC0-9B1D705E5C26}"/>
              </a:ext>
            </a:extLst>
          </p:cNvPr>
          <p:cNvSpPr/>
          <p:nvPr/>
        </p:nvSpPr>
        <p:spPr>
          <a:xfrm>
            <a:off x="1861029" y="475593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C802A0-5566-D990-066C-C9AEC4D4191F}"/>
              </a:ext>
            </a:extLst>
          </p:cNvPr>
          <p:cNvSpPr/>
          <p:nvPr/>
        </p:nvSpPr>
        <p:spPr>
          <a:xfrm>
            <a:off x="2392548" y="475837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86FDBF-1055-5AA1-2D4D-7FE521F35A8E}"/>
              </a:ext>
            </a:extLst>
          </p:cNvPr>
          <p:cNvSpPr/>
          <p:nvPr/>
        </p:nvSpPr>
        <p:spPr>
          <a:xfrm>
            <a:off x="2925638" y="4767926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B275DB6-0914-8D99-56B7-18B40606A99E}"/>
              </a:ext>
            </a:extLst>
          </p:cNvPr>
          <p:cNvSpPr/>
          <p:nvPr/>
        </p:nvSpPr>
        <p:spPr>
          <a:xfrm>
            <a:off x="3473355" y="476592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EFC504-8745-4136-77A3-9E8F8570D292}"/>
              </a:ext>
            </a:extLst>
          </p:cNvPr>
          <p:cNvSpPr/>
          <p:nvPr/>
        </p:nvSpPr>
        <p:spPr>
          <a:xfrm>
            <a:off x="4019659" y="476357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5CA004B-3159-600C-B7ED-03196A68FBA6}"/>
              </a:ext>
            </a:extLst>
          </p:cNvPr>
          <p:cNvSpPr/>
          <p:nvPr/>
        </p:nvSpPr>
        <p:spPr>
          <a:xfrm>
            <a:off x="4510286" y="477244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9D7C544-DE59-09B5-C007-C47FB46720A4}"/>
              </a:ext>
            </a:extLst>
          </p:cNvPr>
          <p:cNvSpPr/>
          <p:nvPr/>
        </p:nvSpPr>
        <p:spPr>
          <a:xfrm>
            <a:off x="5084605" y="475708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F13F4C5-E8FF-5083-264B-AF7383BC86BC}"/>
              </a:ext>
            </a:extLst>
          </p:cNvPr>
          <p:cNvSpPr/>
          <p:nvPr/>
        </p:nvSpPr>
        <p:spPr>
          <a:xfrm>
            <a:off x="5589478" y="475423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26DA30B-B185-8B93-1E68-91275CDB6210}"/>
              </a:ext>
            </a:extLst>
          </p:cNvPr>
          <p:cNvSpPr/>
          <p:nvPr/>
        </p:nvSpPr>
        <p:spPr>
          <a:xfrm>
            <a:off x="6136504" y="476253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75CA5F9-AEF4-4F34-8388-1D4DB9DC01B2}"/>
              </a:ext>
            </a:extLst>
          </p:cNvPr>
          <p:cNvSpPr/>
          <p:nvPr/>
        </p:nvSpPr>
        <p:spPr>
          <a:xfrm>
            <a:off x="6668125" y="477178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23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94" grpId="0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nimBg="1"/>
      <p:bldP spid="118" grpId="0" animBg="1"/>
      <p:bldP spid="119" grpId="0" animBg="1"/>
      <p:bldP spid="120" grpId="0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7" grpId="2" animBg="1"/>
      <p:bldP spid="177" grpId="3" animBg="1"/>
      <p:bldP spid="177" grpId="4" animBg="1"/>
      <p:bldP spid="177" grpId="5" animBg="1"/>
      <p:bldP spid="178" grpId="0" animBg="1"/>
      <p:bldP spid="178" grpId="1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0" grpId="4" animBg="1"/>
      <p:bldP spid="180" grpId="5" animBg="1"/>
      <p:bldP spid="180" grpId="6" animBg="1"/>
      <p:bldP spid="180" grpId="7" animBg="1"/>
      <p:bldP spid="180" grpId="8" animBg="1"/>
      <p:bldP spid="180" grpId="9" animBg="1"/>
      <p:bldP spid="181" grpId="0" animBg="1"/>
      <p:bldP spid="181" grpId="1" animBg="1"/>
      <p:bldP spid="182" grpId="0" animBg="1"/>
      <p:bldP spid="182" grpId="1" animBg="1"/>
      <p:bldP spid="182" grpId="2" animBg="1"/>
      <p:bldP spid="182" grpId="3" animBg="1"/>
      <p:bldP spid="182" grpId="4" animBg="1"/>
      <p:bldP spid="182" grpId="5" animBg="1"/>
      <p:bldP spid="182" grpId="6" animBg="1"/>
      <p:bldP spid="182" grpId="7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Selection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1773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2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2440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09955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A31A-86A3-ADCE-491F-1ED03C1697F6}"/>
              </a:ext>
            </a:extLst>
          </p:cNvPr>
          <p:cNvSpPr txBox="1"/>
          <p:nvPr/>
        </p:nvSpPr>
        <p:spPr>
          <a:xfrm>
            <a:off x="2909490" y="611426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58648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93433"/>
              </p:ext>
            </p:extLst>
          </p:nvPr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Consolas" panose="020B0609020204030204" pitchFamily="49" charset="0"/>
                        </a:rPr>
                        <a:t>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E40BE7-3DE7-ADF4-43BD-6B38673C3D09}"/>
              </a:ext>
            </a:extLst>
          </p:cNvPr>
          <p:cNvSpPr txBox="1"/>
          <p:nvPr/>
        </p:nvSpPr>
        <p:spPr>
          <a:xfrm>
            <a:off x="173457" y="604703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</a:t>
            </a:r>
            <a:r>
              <a:rPr lang="en-US" sz="2400" dirty="0">
                <a:highlight>
                  <a:srgbClr val="FF00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(n-1)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2400" dirty="0">
                <a:highlight>
                  <a:srgbClr val="808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0339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625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2398213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Best &amp; average Case Complexity using the above equation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327241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608766" y="1116550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191225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1A88-B96D-D4AA-A61A-32FDD12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2" y="1013556"/>
            <a:ext cx="7487219" cy="52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5474E3F-A739-4F21-8371-1EF10D48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AE5C5081-7AE7-4392-88CE-19847092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EF6DD36E-69F7-4B5B-88A8-114D0EA2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CFB21540-0992-4276-999F-481BEEB6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058A954A-1BB1-45D7-845F-C69C5C24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D83A76D-434A-41A0-9158-887809DA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498D1DD-BACB-404D-947F-C1AC7A18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3B558C66-4E6C-4B78-8EDA-5F05845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9822EB05-D7C2-4788-B2BF-640113F3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E9A460C0-F5D2-4AD5-9685-4C59AC1B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98D2272-C66F-CFBC-323F-E8BBE37CB45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3FBE125F-83BC-1BF6-B974-B86CB27A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20">
              <a:extLst>
                <a:ext uri="{FF2B5EF4-FFF2-40B4-BE49-F238E27FC236}">
                  <a16:creationId xmlns:a16="http://schemas.microsoft.com/office/drawing/2014/main" id="{90358A1C-282E-3099-B86D-0E2B4799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053452D0-1AE5-11E3-5CFD-FB8983D0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 Box 23">
            <a:extLst>
              <a:ext uri="{FF2B5EF4-FFF2-40B4-BE49-F238E27FC236}">
                <a16:creationId xmlns:a16="http://schemas.microsoft.com/office/drawing/2014/main" id="{4D2F54B1-E152-C092-3593-55EAE991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6D939-18D9-3DAF-5906-DE9906F8E40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6DDE5C-152B-46D1-829E-05A9F93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B1CA2578-1D1E-493E-9446-97994EA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EAB0C3E1-952B-4F6C-8987-E05A07B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1429" name="Text Box 5">
            <a:extLst>
              <a:ext uri="{FF2B5EF4-FFF2-40B4-BE49-F238E27FC236}">
                <a16:creationId xmlns:a16="http://schemas.microsoft.com/office/drawing/2014/main" id="{2A848938-42BE-4F9B-B07C-EE93DDB5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D67519F6-C353-4776-BB01-248C3E1D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7B563BC0-71C7-45AF-90AF-BDD1AE57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0B2319CD-0E53-4263-B6D2-5DB9900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F7596EF1-77FB-427C-9E9A-FFB2C7B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1434" name="Text Box 10">
            <a:extLst>
              <a:ext uri="{FF2B5EF4-FFF2-40B4-BE49-F238E27FC236}">
                <a16:creationId xmlns:a16="http://schemas.microsoft.com/office/drawing/2014/main" id="{1E1964A5-1869-4076-B316-D796472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1442" name="Group 18">
            <a:extLst>
              <a:ext uri="{FF2B5EF4-FFF2-40B4-BE49-F238E27FC236}">
                <a16:creationId xmlns:a16="http://schemas.microsoft.com/office/drawing/2014/main" id="{36F5F30B-6072-44F7-9E16-88566EB494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C1BAEBA9-623E-48B9-A8C8-967C5E55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C3B41A06-63CB-4752-9383-5A1A236B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B98BCA4A-B14F-404F-93D9-737CC295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>
            <a:extLst>
              <a:ext uri="{FF2B5EF4-FFF2-40B4-BE49-F238E27FC236}">
                <a16:creationId xmlns:a16="http://schemas.microsoft.com/office/drawing/2014/main" id="{28E07035-174D-44E5-8495-06747638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FB6BB1E-44CF-05E0-72F0-F666C6B96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1A5A-A2C5-566D-DC4B-4C55453133A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0016FEB-7363-44F1-89FE-970CB6B1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874C2A6D-66E7-49C4-B3E9-3E66F4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8212544-CD77-426A-B30B-465556AF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E755E334-E6C9-496B-8BAF-9E9FCF5E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4A803037-F39E-47BD-81CA-296AE316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ED711F64-FD29-4AC5-9299-171BC655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2456" name="Text Box 8">
            <a:extLst>
              <a:ext uri="{FF2B5EF4-FFF2-40B4-BE49-F238E27FC236}">
                <a16:creationId xmlns:a16="http://schemas.microsoft.com/office/drawing/2014/main" id="{9500CCB3-4C34-4E8C-A0C7-74B748A5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7863D6EB-3A9A-407C-9317-B9FCDD7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D7D43A95-7C8D-49F6-837E-DCC0B4CE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2466" name="Group 18">
            <a:extLst>
              <a:ext uri="{FF2B5EF4-FFF2-40B4-BE49-F238E27FC236}">
                <a16:creationId xmlns:a16="http://schemas.microsoft.com/office/drawing/2014/main" id="{BB0D807B-77C2-4569-A79F-0D9F2957A5A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045F50-B327-4831-943A-858479B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61BF72BB-2E37-4BBF-B95D-005AFF11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EEE0B6CF-2FDE-4287-9272-E5941AA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1D59E4C-A558-A325-E439-CB15F336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3DFD6ED-1606-8DF1-D970-2C64D6A4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92355-242A-A263-9B1D-7461848A713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04F3C27-1319-49EE-BFD4-B3A795E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9DCA3D2C-C41F-4114-9DBD-2521D311C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0FF7362-9482-4C5C-B76F-CCA0F9CF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6BFF319C-D5D1-42A6-9DD8-45F8798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628D3282-75F4-4EC4-A06F-CB6142C0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78874933-E9A3-4982-B03B-A01078F1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48D27A60-7783-420D-A1F3-280C3CAC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77C06B3A-EA39-4473-B619-D3E75E54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299DC551-604D-42FD-8D0B-C293179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5538" name="Group 18">
            <a:extLst>
              <a:ext uri="{FF2B5EF4-FFF2-40B4-BE49-F238E27FC236}">
                <a16:creationId xmlns:a16="http://schemas.microsoft.com/office/drawing/2014/main" id="{9F89648E-3DA7-4124-8DB1-156D045A01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>
              <a:extLst>
                <a:ext uri="{FF2B5EF4-FFF2-40B4-BE49-F238E27FC236}">
                  <a16:creationId xmlns:a16="http://schemas.microsoft.com/office/drawing/2014/main" id="{08481A4A-9F17-422A-ACCB-773286E6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>
              <a:extLst>
                <a:ext uri="{FF2B5EF4-FFF2-40B4-BE49-F238E27FC236}">
                  <a16:creationId xmlns:a16="http://schemas.microsoft.com/office/drawing/2014/main" id="{476790A6-CCBF-4761-8B4B-FFF8C7C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>
              <a:extLst>
                <a:ext uri="{FF2B5EF4-FFF2-40B4-BE49-F238E27FC236}">
                  <a16:creationId xmlns:a16="http://schemas.microsoft.com/office/drawing/2014/main" id="{09CD505B-60D9-4622-B421-FB62E0CB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8809B6C9-1C51-443C-8C8E-85A090412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824075BF-D313-93D9-83D2-2F57A18B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229A4-B745-97D1-A6A5-B37D4EFB6AB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12BB0F15-1C86-477A-8DC5-7E13B199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A6040C5-5C76-42AB-8CF6-57967CFF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130A480D-1B25-4528-95BE-05B508B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34D346-342C-42A1-B634-85C9604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80A447F-F65C-4600-AF08-043B07D1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07CC09C9-2FFA-41B7-8285-1A03AB2C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9B5D090-0552-4C6E-B7BC-AF9F3511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7ACC45A3-E05C-4F24-8069-2B7E3AFE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BF4EB456-12BA-400C-BF7A-9ADE576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6562" name="Group 18">
            <a:extLst>
              <a:ext uri="{FF2B5EF4-FFF2-40B4-BE49-F238E27FC236}">
                <a16:creationId xmlns:a16="http://schemas.microsoft.com/office/drawing/2014/main" id="{E6A935D7-CAB5-42DA-B2D0-C4A5650062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9EC26FE6-A822-493F-9F4C-C96D3182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2A32E14-C53E-49EE-BEBC-9EB0C555D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4FCADA65-40DD-44DF-8269-978E6F6A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CEBF6CD-7E90-33CB-1C52-7A03720E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4F2B688-5C79-5F8A-8CF6-B6F2A592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3396A-B079-B9E5-917E-EEBF86B5826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EFC343D-D068-414E-A113-CEEDF11F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8595" name="Text Box 3">
            <a:extLst>
              <a:ext uri="{FF2B5EF4-FFF2-40B4-BE49-F238E27FC236}">
                <a16:creationId xmlns:a16="http://schemas.microsoft.com/office/drawing/2014/main" id="{B20E4DCD-7CA7-46E6-AE7E-20FAE482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F39D2EEC-E9FF-4E24-B761-27AE86E3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8A2AB869-3CDF-4E65-8199-851422F8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37CC492A-11B9-47A9-85C0-4980E95F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68B881EE-66B9-4884-8663-7C9F2F5B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5FB66DF4-68CB-4C87-9333-B28DC51B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EEE2198-E22B-4CE1-8201-752AFE04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C75FE57-543C-4CC4-B342-49DA9685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8610" name="Group 18">
            <a:extLst>
              <a:ext uri="{FF2B5EF4-FFF2-40B4-BE49-F238E27FC236}">
                <a16:creationId xmlns:a16="http://schemas.microsoft.com/office/drawing/2014/main" id="{72C2F6CA-727F-4177-B554-1B8CE59BC5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id="{911DDB29-7C2D-4F64-BB46-B4E30A77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>
              <a:extLst>
                <a:ext uri="{FF2B5EF4-FFF2-40B4-BE49-F238E27FC236}">
                  <a16:creationId xmlns:a16="http://schemas.microsoft.com/office/drawing/2014/main" id="{14E12E64-5821-43A2-97DE-09F4C52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>
              <a:extLst>
                <a:ext uri="{FF2B5EF4-FFF2-40B4-BE49-F238E27FC236}">
                  <a16:creationId xmlns:a16="http://schemas.microsoft.com/office/drawing/2014/main" id="{83FAD28D-29FB-4BF5-888B-27F3D61C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33698DE2-5C78-46BE-987E-0B4ACAB1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7C55678-745E-E891-7459-C72CC98D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9100F-F4D1-BB59-3B34-4DD3F8B79E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1B125A7-CC78-4A32-B0AF-2F397270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50DD2102-2114-4706-A970-40FA35EE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BFD8CF1D-D3CE-4A41-863D-1108F3A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9621" name="Text Box 5">
            <a:extLst>
              <a:ext uri="{FF2B5EF4-FFF2-40B4-BE49-F238E27FC236}">
                <a16:creationId xmlns:a16="http://schemas.microsoft.com/office/drawing/2014/main" id="{2E726D7B-1E47-420D-8F59-BFC96157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9425ECE6-EEE6-43DD-AD8D-C983E397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85A8A584-C15E-4BE0-AE0C-59D6CE91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9624" name="Text Box 8">
            <a:extLst>
              <a:ext uri="{FF2B5EF4-FFF2-40B4-BE49-F238E27FC236}">
                <a16:creationId xmlns:a16="http://schemas.microsoft.com/office/drawing/2014/main" id="{44C8D2A6-759B-4303-89FD-C2883A3F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120D57C7-EEA1-41BF-B7F2-ADF8A4E0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43727FF6-5FD8-4D5C-897E-3782D57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9634" name="Group 18">
            <a:extLst>
              <a:ext uri="{FF2B5EF4-FFF2-40B4-BE49-F238E27FC236}">
                <a16:creationId xmlns:a16="http://schemas.microsoft.com/office/drawing/2014/main" id="{2ACB6732-E183-4C48-B622-BFD155304D8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EC42A135-00CB-40B7-8BD9-22495122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B0D832-6814-41E2-993E-1B75E1BB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FD83B29-1093-41DD-98E9-FC0A9848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B75FBF0-E3C8-3730-3C9F-B7E1FED4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4A1EBCAF-5754-713C-78BE-05060B25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E4D7-B547-BFA8-9527-3038E0A758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699561" y="2989497"/>
            <a:ext cx="774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A57C38F-235A-4845-B47D-6B3FC900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F632D7B-ED51-4A03-AA33-AD995FF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95D26DE2-C162-40D2-949C-AFE23317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BD3937EB-7A69-4B9A-9327-D48D5856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72B84F39-0495-4182-AB02-050E7F3B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8D2F0011-D3FA-485F-AA4D-5AD9A5CC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F0D07722-F19D-47F7-89AF-96DB230A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5E2C0D94-194A-4270-B194-9A5D13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1674" name="Text Box 10">
            <a:extLst>
              <a:ext uri="{FF2B5EF4-FFF2-40B4-BE49-F238E27FC236}">
                <a16:creationId xmlns:a16="http://schemas.microsoft.com/office/drawing/2014/main" id="{306550F2-2D51-49CF-AC85-E8E769D1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1682" name="Group 18">
            <a:extLst>
              <a:ext uri="{FF2B5EF4-FFF2-40B4-BE49-F238E27FC236}">
                <a16:creationId xmlns:a16="http://schemas.microsoft.com/office/drawing/2014/main" id="{BB344072-8EE8-4223-AF91-0D6AFE1F11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E7DF7DFC-A6A2-4374-8DDD-F9C2EBCE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>
              <a:extLst>
                <a:ext uri="{FF2B5EF4-FFF2-40B4-BE49-F238E27FC236}">
                  <a16:creationId xmlns:a16="http://schemas.microsoft.com/office/drawing/2014/main" id="{7D0CE97E-0938-4D4C-8CDA-526FC9B6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8D575327-5AEC-4BF8-9106-3400707F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D1BC6A6C-194B-4D94-B30F-EB88F44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B487CCC-7197-A659-0841-8413FA9C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4037-A56B-C020-6C6E-76688473445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B0A4E98-DA18-45F1-B105-829E4148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D1E37BAA-2CB9-4835-839C-FF7F2AF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E4B00699-6E18-4017-9CFA-EA664536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10FEB1A-7DA4-4949-B4FB-51AC159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3B96AF0-43C4-4331-A988-C6D26EB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D66AEA6A-1851-4A3E-BB05-1C2B26F4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7FF294DB-470B-485D-863D-4B30C368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2697" name="Text Box 9">
            <a:extLst>
              <a:ext uri="{FF2B5EF4-FFF2-40B4-BE49-F238E27FC236}">
                <a16:creationId xmlns:a16="http://schemas.microsoft.com/office/drawing/2014/main" id="{564EC6C1-048F-435B-9584-8FEE4F52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69690637-88BD-4AC8-865D-F036839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2706" name="Group 18">
            <a:extLst>
              <a:ext uri="{FF2B5EF4-FFF2-40B4-BE49-F238E27FC236}">
                <a16:creationId xmlns:a16="http://schemas.microsoft.com/office/drawing/2014/main" id="{46530230-60B5-4928-9BA0-4002A44B54F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>
              <a:extLst>
                <a:ext uri="{FF2B5EF4-FFF2-40B4-BE49-F238E27FC236}">
                  <a16:creationId xmlns:a16="http://schemas.microsoft.com/office/drawing/2014/main" id="{1006DD65-4400-4F84-8D7F-0EBFD49A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>
              <a:extLst>
                <a:ext uri="{FF2B5EF4-FFF2-40B4-BE49-F238E27FC236}">
                  <a16:creationId xmlns:a16="http://schemas.microsoft.com/office/drawing/2014/main" id="{4C8B2231-0D06-4F83-8882-D97C5406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2CC12FE0-8AFD-4757-BE42-49C2B16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F093B19-0EB5-3B96-2330-23F2DDB6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B63195D6-003D-7BD8-F877-55993100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FCD1F-06D4-1094-1988-7240A64C51F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4748BB-6E7E-453D-9FE0-AFA05CC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16DA2A63-1CDD-4C52-AA85-DC9C50AF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5FAD4210-1585-4CC4-98F2-88538EC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2E73C171-C072-4F7A-86CA-E0502CD2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F9B5E95D-B0AA-463C-9E8D-7C5B46E6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4CA0E791-1F5A-4D5A-9825-961190E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1FBF5B2E-A269-44EB-BC84-2162A5E6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F9B3D1B3-EC59-463D-B72A-A4B214CE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90EF0E1B-07D8-4963-A0DD-B34499F6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4754" name="Group 18">
            <a:extLst>
              <a:ext uri="{FF2B5EF4-FFF2-40B4-BE49-F238E27FC236}">
                <a16:creationId xmlns:a16="http://schemas.microsoft.com/office/drawing/2014/main" id="{55C50203-6293-45E1-9CED-72460BC9CB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>
              <a:extLst>
                <a:ext uri="{FF2B5EF4-FFF2-40B4-BE49-F238E27FC236}">
                  <a16:creationId xmlns:a16="http://schemas.microsoft.com/office/drawing/2014/main" id="{B552E176-224A-4147-B809-195F4811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>
              <a:extLst>
                <a:ext uri="{FF2B5EF4-FFF2-40B4-BE49-F238E27FC236}">
                  <a16:creationId xmlns:a16="http://schemas.microsoft.com/office/drawing/2014/main" id="{8CB0F25B-AEA2-4EF9-BCC3-70345196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>
              <a:extLst>
                <a:ext uri="{FF2B5EF4-FFF2-40B4-BE49-F238E27FC236}">
                  <a16:creationId xmlns:a16="http://schemas.microsoft.com/office/drawing/2014/main" id="{3A3A90E2-57E4-4C9E-B127-80405333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AD4BC05A-A32E-4401-8887-BDE11EC1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4F1D18E-D2A2-2745-270E-84732971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11EA6-49AE-496C-9E32-93F9ABB3D08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766FB71-1C74-4F42-BB8A-16B67796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75D3830A-A56C-4851-B460-1B83176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4ACE8945-0F1B-49BA-A672-5EB7F385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EA9338F1-F411-45EF-91F5-C8320DD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B7E82F47-DF22-4980-AF58-61C89FBE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58B70C5A-ECE9-4F46-8F06-F63118A4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D77B8A74-403B-47EF-9C4C-6BFA6D4B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CB775498-1904-4343-9924-C8FB24D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5C910D8B-14C4-4AA9-8626-5E2AB28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5778" name="Group 18">
            <a:extLst>
              <a:ext uri="{FF2B5EF4-FFF2-40B4-BE49-F238E27FC236}">
                <a16:creationId xmlns:a16="http://schemas.microsoft.com/office/drawing/2014/main" id="{4FD4821C-68EE-4F82-9D41-9350E03052E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ABEF2E1B-5C10-4831-B98A-BFBD2A37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3443F1E6-3F21-439E-9C49-73EA0947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>
              <a:extLst>
                <a:ext uri="{FF2B5EF4-FFF2-40B4-BE49-F238E27FC236}">
                  <a16:creationId xmlns:a16="http://schemas.microsoft.com/office/drawing/2014/main" id="{37D4F642-4D98-44D8-B84F-C89FB639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FFCDBC6-FBB2-148D-A29B-9238D598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AA15EBB5-0C82-7281-007C-2401A171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C4AF7-9224-2024-5D9A-DD7FA6BCCB5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9BA23A4-C61E-4AAE-A337-0377FB2C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4200CEFE-A306-4489-BAB2-BB40B2E4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8DBB16DB-BCE5-4F37-A765-014444CC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5E1A2EC5-EA1D-4A2D-9FFB-D4151F22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5A8B7D77-4C8A-4B0A-8567-D087BD7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D8F0C4D5-B67B-4A09-BCF5-8660E0E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013AB426-ACC3-45DB-A309-FDA4EAEE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7737EB02-6690-4299-B97F-FF825C5A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7818" name="Text Box 10">
            <a:extLst>
              <a:ext uri="{FF2B5EF4-FFF2-40B4-BE49-F238E27FC236}">
                <a16:creationId xmlns:a16="http://schemas.microsoft.com/office/drawing/2014/main" id="{51C737DE-39EB-411B-8B6A-65ACA37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7826" name="Group 18">
            <a:extLst>
              <a:ext uri="{FF2B5EF4-FFF2-40B4-BE49-F238E27FC236}">
                <a16:creationId xmlns:a16="http://schemas.microsoft.com/office/drawing/2014/main" id="{4A6C5CBD-6C78-446E-A60B-6A43AC57DB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>
              <a:extLst>
                <a:ext uri="{FF2B5EF4-FFF2-40B4-BE49-F238E27FC236}">
                  <a16:creationId xmlns:a16="http://schemas.microsoft.com/office/drawing/2014/main" id="{0BAACCAF-18AA-414D-AD4E-2D1FB96A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C5890777-72E3-4A1C-9FEE-D1DFD199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27BCC2C0-DA64-480E-89B2-0DD0BCC08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22B71F25-EE9D-417D-AF67-F7BD3BAD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67E3999-DEF0-73C0-E584-6C595E11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2D478-F416-FCD6-3E67-83A7A340EFA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2A26806-D9FD-4552-B8EF-962253E3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8835" name="Text Box 3">
            <a:extLst>
              <a:ext uri="{FF2B5EF4-FFF2-40B4-BE49-F238E27FC236}">
                <a16:creationId xmlns:a16="http://schemas.microsoft.com/office/drawing/2014/main" id="{2C059C00-0EA1-4684-BDE8-74E2C13F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64295CE8-C45A-4C13-A308-6DBD59A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FAE2D88C-C9A6-4ABD-9562-A0AE4BC9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9E03BC2C-57B3-4E20-9745-A6ABAD4F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FB346BF3-3FA7-4F35-AB97-0FCAE65C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F965B021-74D5-47C2-92B1-ECD28CC2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B8489D14-E4F8-426A-8074-FAFBB74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7117DE72-1B5D-492A-B37D-C06F0E23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35E3C524-5CB1-4DBE-9C5F-570CF2AF7A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>
              <a:extLst>
                <a:ext uri="{FF2B5EF4-FFF2-40B4-BE49-F238E27FC236}">
                  <a16:creationId xmlns:a16="http://schemas.microsoft.com/office/drawing/2014/main" id="{DF2F57F3-BE63-4AAF-A7DE-8EF13946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>
              <a:extLst>
                <a:ext uri="{FF2B5EF4-FFF2-40B4-BE49-F238E27FC236}">
                  <a16:creationId xmlns:a16="http://schemas.microsoft.com/office/drawing/2014/main" id="{4F3448B6-CBC3-4C36-B8E9-25293505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>
              <a:extLst>
                <a:ext uri="{FF2B5EF4-FFF2-40B4-BE49-F238E27FC236}">
                  <a16:creationId xmlns:a16="http://schemas.microsoft.com/office/drawing/2014/main" id="{10076AE3-FFA5-44D5-AACB-880A765A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C5181FE-14F6-9B84-C01D-4C64676F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812849EE-1E91-2601-6D40-85506BA4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0C81-FE0C-5B0E-A646-AF19D75F8D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0E9BA22-5BF0-4F05-8EB0-BCC7C5C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4CAA77C2-CC74-4CD2-A330-E405DC0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EE58C6DE-A1B8-4DFD-AFE9-24946150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B93C531A-2F9C-4B3A-9D83-BACEC483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965B2FE5-FE98-430C-BCCA-DC128D4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F53E942A-3F95-4869-82B7-706E780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E175B502-785B-4AF4-805A-7054A9B9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B61D8301-A15A-426E-AF1C-4A8878F9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FC43F39-0FA1-4D4D-8FD5-94294884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0898" name="Group 18">
            <a:extLst>
              <a:ext uri="{FF2B5EF4-FFF2-40B4-BE49-F238E27FC236}">
                <a16:creationId xmlns:a16="http://schemas.microsoft.com/office/drawing/2014/main" id="{99633E4C-96D9-4F1C-BB35-F42D787930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>
              <a:extLst>
                <a:ext uri="{FF2B5EF4-FFF2-40B4-BE49-F238E27FC236}">
                  <a16:creationId xmlns:a16="http://schemas.microsoft.com/office/drawing/2014/main" id="{2C15E6E7-EA79-4812-8136-E88A8E9B3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E42E2B9E-59B9-4589-A34A-26981327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>
              <a:extLst>
                <a:ext uri="{FF2B5EF4-FFF2-40B4-BE49-F238E27FC236}">
                  <a16:creationId xmlns:a16="http://schemas.microsoft.com/office/drawing/2014/main" id="{082A0A17-64FC-4FEA-B416-63398B3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>
            <a:extLst>
              <a:ext uri="{FF2B5EF4-FFF2-40B4-BE49-F238E27FC236}">
                <a16:creationId xmlns:a16="http://schemas.microsoft.com/office/drawing/2014/main" id="{7B12FCC5-16FE-4827-9B28-9DA33C6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3C7415B3-95D9-4CDA-ADF7-D694BFFB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2D12-5867-D49B-CE07-DEEE6A7D5AE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1852B9E3-2C12-4A77-98D1-C60BFEC6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After First Pass of Outer Loop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EF78D6E1-0A55-4926-8A1D-6B5D3527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971D82-8788-475C-AD03-20ADF9A3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D2E2879E-5042-4781-B6F9-A835D994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0E52817B-C1E6-4750-A340-9E9EC675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6A9BC045-1613-44B5-84AA-DA179541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784B9D8B-BA9C-4C11-BD43-0DCA43D3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0BBC0AEC-90D7-45DC-A182-E60AE25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60A819B6-FA39-4924-A594-FD608CB8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1922" name="Group 18">
            <a:extLst>
              <a:ext uri="{FF2B5EF4-FFF2-40B4-BE49-F238E27FC236}">
                <a16:creationId xmlns:a16="http://schemas.microsoft.com/office/drawing/2014/main" id="{9571AE4F-BE73-4357-87F3-10CDAE0ADC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>
              <a:extLst>
                <a:ext uri="{FF2B5EF4-FFF2-40B4-BE49-F238E27FC236}">
                  <a16:creationId xmlns:a16="http://schemas.microsoft.com/office/drawing/2014/main" id="{B39B3EE9-2F5C-44FF-993A-68025D10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>
              <a:extLst>
                <a:ext uri="{FF2B5EF4-FFF2-40B4-BE49-F238E27FC236}">
                  <a16:creationId xmlns:a16="http://schemas.microsoft.com/office/drawing/2014/main" id="{E4DF1742-B6CA-46BB-B85D-B4B547A7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>
              <a:extLst>
                <a:ext uri="{FF2B5EF4-FFF2-40B4-BE49-F238E27FC236}">
                  <a16:creationId xmlns:a16="http://schemas.microsoft.com/office/drawing/2014/main" id="{F89C7CA7-D625-4DBA-B680-17363318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0DD83E9-1AC1-3978-EFDE-83AC9F32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12EF3-2CD9-4CC9-3469-F318739B467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71667BD-C22A-4DFA-8E24-5FE19940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76069E65-F6D4-4DD6-88DB-88D0565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FA54D4B-6812-4B4C-9357-355CC8FE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40A7A0FD-959A-4B0A-8A98-E74212EE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73D1DC51-92F5-48CC-9132-935AB5AF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82E9AEC2-43E2-4506-9994-C239506A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69E3A350-04EB-4090-B531-ADA5B40F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9693F1BE-BE35-4880-9624-154D1FC5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9C68865C-DB91-40B6-9E2B-D575F0B4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2946" name="Group 18">
            <a:extLst>
              <a:ext uri="{FF2B5EF4-FFF2-40B4-BE49-F238E27FC236}">
                <a16:creationId xmlns:a16="http://schemas.microsoft.com/office/drawing/2014/main" id="{08C65559-3E00-47F9-9A1D-70227DE2B11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>
              <a:extLst>
                <a:ext uri="{FF2B5EF4-FFF2-40B4-BE49-F238E27FC236}">
                  <a16:creationId xmlns:a16="http://schemas.microsoft.com/office/drawing/2014/main" id="{AC8BDA82-4BE7-4402-9F53-5F104127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1B98838A-35A7-4F50-8E54-BE0937B9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>
              <a:extLst>
                <a:ext uri="{FF2B5EF4-FFF2-40B4-BE49-F238E27FC236}">
                  <a16:creationId xmlns:a16="http://schemas.microsoft.com/office/drawing/2014/main" id="{406E8C1C-A7C5-466B-A2A8-A285A75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3EE4B711-2085-2BC2-5F21-7B145233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6747E59D-3420-609C-34FB-F3F35229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AD07-3EAC-F2FE-81BB-C3D5860F5D9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90FFA1C-728F-4FBF-A577-7D6C254F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FC7FDE0-864A-4DF4-9688-56113AF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F1C6602-694C-4339-B7D8-20142399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094908EB-DF6F-4F50-B107-4C3AD2F1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AED3E8F5-9E31-4D6E-BAA0-4F357B97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E6531E45-8DB4-4B92-BE79-6F3D1F62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8CFDDAA3-2DAE-4A25-9E98-2173FA1A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DEC468C6-7260-4823-A7A0-3C31B88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5C0E17ED-C6D9-40C0-9D30-1B366765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6018" name="Group 18">
            <a:extLst>
              <a:ext uri="{FF2B5EF4-FFF2-40B4-BE49-F238E27FC236}">
                <a16:creationId xmlns:a16="http://schemas.microsoft.com/office/drawing/2014/main" id="{CCE157A1-498F-4E0B-A43B-7A5BA94CD4F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id="{D62E9323-1168-4194-B989-74E5771F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>
              <a:extLst>
                <a:ext uri="{FF2B5EF4-FFF2-40B4-BE49-F238E27FC236}">
                  <a16:creationId xmlns:a16="http://schemas.microsoft.com/office/drawing/2014/main" id="{C46B6AD2-802F-4BC4-83FC-E5ECB262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id="{B7909FEA-4B21-48E9-A8A8-8E07CB636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CF182573-5BD5-5949-EA3B-942CEEA1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48DA6787-B575-2384-67F1-9E96430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A8E83-2CCA-A830-E5B9-9AEEA61DCA8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E23C6-AA2C-513F-0C67-5AB5B7EA6256}"/>
              </a:ext>
            </a:extLst>
          </p:cNvPr>
          <p:cNvSpPr txBox="1"/>
          <p:nvPr/>
        </p:nvSpPr>
        <p:spPr>
          <a:xfrm>
            <a:off x="489857" y="1417865"/>
            <a:ext cx="7696200" cy="451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</a:p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</a:p>
          <a:p>
            <a:pPr algn="just">
              <a:lnSpc>
                <a:spcPct val="107000"/>
              </a:lnSpc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Staring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0 and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greater than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(a) (b) (5), else go to (6).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of current_index+1 index will be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(4).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in current_index+1 index will be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B338ED-8F77-247D-96B7-1D1ACEB1E731}"/>
              </a:ext>
            </a:extLst>
          </p:cNvPr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[Pseudocode]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1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66B9FA61-D974-44A4-809E-259D66A0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275F2FD9-7E07-44AF-B350-28ACFE0A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7F7DF1D4-7224-4921-AC24-E6D08C9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4DB4B026-E5C1-4FC8-A3CD-2D2429C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E7835F04-36EC-45DF-9B3F-4F0CD0F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4A05A86C-DDDD-4279-AE5F-F4C93F6E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875D3ACF-D5BA-43EC-988A-C89F1746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005E3944-D881-4363-B447-76BDDAFF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56B43991-8184-4809-9917-22BC827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8066" name="Group 18">
            <a:extLst>
              <a:ext uri="{FF2B5EF4-FFF2-40B4-BE49-F238E27FC236}">
                <a16:creationId xmlns:a16="http://schemas.microsoft.com/office/drawing/2014/main" id="{E51090D6-F450-4A25-B33A-72745B2D42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0D7E0AE8-C020-4C1B-9468-5032A8F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DF8CB03B-53C0-4C9F-9C03-4F6752CA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4E1C5524-0D39-44D4-8529-D95F7EB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2" name="Text Box 24">
            <a:extLst>
              <a:ext uri="{FF2B5EF4-FFF2-40B4-BE49-F238E27FC236}">
                <a16:creationId xmlns:a16="http://schemas.microsoft.com/office/drawing/2014/main" id="{8965BEFD-5694-40E0-8A62-1473DD59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B9E533B8-9EEB-E1D1-B90B-668BB14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6A0DE-ECDE-58E3-7A3A-48D5A38EF7C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274759-A5A7-4B88-AB66-B194297B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91FA154-746B-411E-A4B7-533C181F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2D3D6B3-B16B-4E00-900A-AD521F26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C56462B0-B623-43F4-8E49-6D47214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AF477823-735B-472C-B844-48A8FD0B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9079" name="Text Box 7">
            <a:extLst>
              <a:ext uri="{FF2B5EF4-FFF2-40B4-BE49-F238E27FC236}">
                <a16:creationId xmlns:a16="http://schemas.microsoft.com/office/drawing/2014/main" id="{D1B73861-2930-408B-8A6D-EB0F38C2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9080" name="Text Box 8">
            <a:extLst>
              <a:ext uri="{FF2B5EF4-FFF2-40B4-BE49-F238E27FC236}">
                <a16:creationId xmlns:a16="http://schemas.microsoft.com/office/drawing/2014/main" id="{AFC8F414-DE8E-4CBF-8A3C-79321820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9081" name="Text Box 9">
            <a:extLst>
              <a:ext uri="{FF2B5EF4-FFF2-40B4-BE49-F238E27FC236}">
                <a16:creationId xmlns:a16="http://schemas.microsoft.com/office/drawing/2014/main" id="{4CF0839D-F7C3-4C04-9201-C8EB50A6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779808A9-B3CA-4904-9AAF-E4185E7A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9090" name="Group 18">
            <a:extLst>
              <a:ext uri="{FF2B5EF4-FFF2-40B4-BE49-F238E27FC236}">
                <a16:creationId xmlns:a16="http://schemas.microsoft.com/office/drawing/2014/main" id="{BA791A82-5344-4267-97CA-8BE501E5F9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>
              <a:extLst>
                <a:ext uri="{FF2B5EF4-FFF2-40B4-BE49-F238E27FC236}">
                  <a16:creationId xmlns:a16="http://schemas.microsoft.com/office/drawing/2014/main" id="{6B222D92-769B-4810-A524-95007312B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3A2BE70A-8CD2-420A-858B-4D262255D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>
              <a:extLst>
                <a:ext uri="{FF2B5EF4-FFF2-40B4-BE49-F238E27FC236}">
                  <a16:creationId xmlns:a16="http://schemas.microsoft.com/office/drawing/2014/main" id="{C550F68D-E86C-48C1-81AF-DF3F8A3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81057A15-C054-1BDD-57C5-4081736D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CE1FD6FB-4C0A-8908-3935-44BA3233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972474E-E67F-40B0-86BD-112B525E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82D2E390-EDDE-4B31-918F-725181B5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20F4A66A-8056-4D82-99A7-88587E3A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D35C6B9E-F6AE-4BE6-8B9B-7BCF593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A34A10FA-DCB6-4062-9535-981DCAC9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1127" name="Text Box 7">
            <a:extLst>
              <a:ext uri="{FF2B5EF4-FFF2-40B4-BE49-F238E27FC236}">
                <a16:creationId xmlns:a16="http://schemas.microsoft.com/office/drawing/2014/main" id="{20D75C48-863F-4A94-A9B2-6CC67DB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1128" name="Text Box 8">
            <a:extLst>
              <a:ext uri="{FF2B5EF4-FFF2-40B4-BE49-F238E27FC236}">
                <a16:creationId xmlns:a16="http://schemas.microsoft.com/office/drawing/2014/main" id="{BD576CC6-B668-4851-B62A-75B26C49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1129" name="Text Box 9">
            <a:extLst>
              <a:ext uri="{FF2B5EF4-FFF2-40B4-BE49-F238E27FC236}">
                <a16:creationId xmlns:a16="http://schemas.microsoft.com/office/drawing/2014/main" id="{3D4C638F-8677-4939-9A81-EE719EC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D735D75-76EE-4394-B2A9-2C1881BF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1D553C4A-7407-4CDC-87C6-DC91382DEF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820C8A3-574B-4279-A2F0-4171A93C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4BDF4B0A-1EA0-4877-9BD2-6E48BDA0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>
              <a:extLst>
                <a:ext uri="{FF2B5EF4-FFF2-40B4-BE49-F238E27FC236}">
                  <a16:creationId xmlns:a16="http://schemas.microsoft.com/office/drawing/2014/main" id="{A6D24A78-9699-4308-ACA4-3F905BB8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9145898C-E828-4FEC-876D-AEA8740F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5DE8AF1-4513-9076-CE38-19A90914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D428-132A-3AB4-605F-87493B2ADD0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705D2A-8E39-489A-AD65-E27FD993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FB4D27A-55EF-4945-824C-7CA27B89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4BC766E9-216C-4891-AF5B-095C157B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647FD456-7DF6-459E-9E7B-AFD2C857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2150" name="Text Box 6">
            <a:extLst>
              <a:ext uri="{FF2B5EF4-FFF2-40B4-BE49-F238E27FC236}">
                <a16:creationId xmlns:a16="http://schemas.microsoft.com/office/drawing/2014/main" id="{53210BA6-51DF-4887-B0D8-3883ECDA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71A83CF3-FF41-4F0B-B396-278F243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27BE30AF-7043-49AF-A3BB-6BFB9404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C4705C2B-19F1-4167-A657-6085B103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2154" name="Text Box 10">
            <a:extLst>
              <a:ext uri="{FF2B5EF4-FFF2-40B4-BE49-F238E27FC236}">
                <a16:creationId xmlns:a16="http://schemas.microsoft.com/office/drawing/2014/main" id="{C27FFECD-E580-4CF2-92DE-D2FD65A8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2162" name="Group 18">
            <a:extLst>
              <a:ext uri="{FF2B5EF4-FFF2-40B4-BE49-F238E27FC236}">
                <a16:creationId xmlns:a16="http://schemas.microsoft.com/office/drawing/2014/main" id="{0591547F-AB3D-44FB-BE63-280F7DEFF53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>
              <a:extLst>
                <a:ext uri="{FF2B5EF4-FFF2-40B4-BE49-F238E27FC236}">
                  <a16:creationId xmlns:a16="http://schemas.microsoft.com/office/drawing/2014/main" id="{1D31555C-F8CA-42AD-A037-239EA4242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6735F4BF-4E3E-4FE4-9344-C90A4510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>
              <a:extLst>
                <a:ext uri="{FF2B5EF4-FFF2-40B4-BE49-F238E27FC236}">
                  <a16:creationId xmlns:a16="http://schemas.microsoft.com/office/drawing/2014/main" id="{55087239-05A8-4766-ACA6-7B85DCAB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8177BB3-F946-C149-6204-01709A39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C627287-8BF6-FF46-00CA-FD30D22F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5F7D7-7D2A-E4E2-CB94-6A88F2AC8D87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D84954-8116-4F4B-86FB-17833F24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46110236-82CF-46CF-99D4-9B835CC7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C0A6BE31-6859-45CA-AA5A-3350BA0A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67D838F-CC4E-4D32-9CFA-09C11341D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E546D45E-20D8-48EF-908E-9AA77F4C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FAA30669-2AF9-4A55-B53C-F30CADF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79FEAD54-0C37-4168-8265-E3B8559A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4C1A0F20-45FF-4E35-915F-FB22CF4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D4832E80-025F-49CE-ADD1-D35CDF5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4210" name="Group 18">
            <a:extLst>
              <a:ext uri="{FF2B5EF4-FFF2-40B4-BE49-F238E27FC236}">
                <a16:creationId xmlns:a16="http://schemas.microsoft.com/office/drawing/2014/main" id="{2A82D1E9-88D1-4587-8865-0DB99806BF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D0A2716A-123D-4C26-AAD1-60B01E1A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6C6B2EBA-0757-4EDB-8DEE-CDACF11A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5CF50240-B236-401F-AC7D-2B594C0C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01187AEA-22A8-EB5A-778D-0079E054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2B573AA8-E7C0-F7A1-BEB6-D67B4D0B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76EAD-71DA-D9B4-590E-AEC8FA48EE3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08F13C4-345C-4CB0-9EED-5D7D6183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BF4E77AC-84A2-4BAC-A0A3-9C0D392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76675E0D-B27D-403B-ACD5-A158E97B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1F0ABDC2-00DF-4116-96E0-89E4DE5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A08AAD0-83CC-4C50-9CF0-D0F43C0E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E654E6E2-B978-4EB9-AACF-A28FA25D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E9AB6B7D-C4F1-491D-85F4-D46B2230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B65F6623-0AFA-48F8-B112-FAE10BA4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6250" name="Text Box 10">
            <a:extLst>
              <a:ext uri="{FF2B5EF4-FFF2-40B4-BE49-F238E27FC236}">
                <a16:creationId xmlns:a16="http://schemas.microsoft.com/office/drawing/2014/main" id="{D1940EEC-4FC9-4C31-9A33-C9A27A2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6258" name="Group 18">
            <a:extLst>
              <a:ext uri="{FF2B5EF4-FFF2-40B4-BE49-F238E27FC236}">
                <a16:creationId xmlns:a16="http://schemas.microsoft.com/office/drawing/2014/main" id="{949B17DF-B96D-4C75-8695-2B932D533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>
              <a:extLst>
                <a:ext uri="{FF2B5EF4-FFF2-40B4-BE49-F238E27FC236}">
                  <a16:creationId xmlns:a16="http://schemas.microsoft.com/office/drawing/2014/main" id="{4D051DFD-5885-4C4B-8D88-88F1CC32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>
              <a:extLst>
                <a:ext uri="{FF2B5EF4-FFF2-40B4-BE49-F238E27FC236}">
                  <a16:creationId xmlns:a16="http://schemas.microsoft.com/office/drawing/2014/main" id="{A4E33A92-9211-4433-9AEA-EF844DBD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>
              <a:extLst>
                <a:ext uri="{FF2B5EF4-FFF2-40B4-BE49-F238E27FC236}">
                  <a16:creationId xmlns:a16="http://schemas.microsoft.com/office/drawing/2014/main" id="{E7A59B37-DEE1-41B5-BA7C-EAB8DCD7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4" name="Text Box 24">
            <a:extLst>
              <a:ext uri="{FF2B5EF4-FFF2-40B4-BE49-F238E27FC236}">
                <a16:creationId xmlns:a16="http://schemas.microsoft.com/office/drawing/2014/main" id="{4AA084C1-5E53-4FAD-B441-CDBFEF84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F950384-D185-0389-DA4A-9E708172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D4905-9654-76B8-5738-0F4FBAAEDB7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F087424-38E5-404B-ADF0-07CFE20D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9524F7FE-07FD-4792-82E6-40FA7A62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5A242BF6-4614-4E22-B113-3F3B257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95BF6A32-8B59-402A-9933-BA2AE3EF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974E70E-C492-4AD2-AB5E-910155ED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7271" name="Text Box 7">
            <a:extLst>
              <a:ext uri="{FF2B5EF4-FFF2-40B4-BE49-F238E27FC236}">
                <a16:creationId xmlns:a16="http://schemas.microsoft.com/office/drawing/2014/main" id="{4D3C9E9D-3FCD-4E21-8CFC-820550D3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7272" name="Text Box 8">
            <a:extLst>
              <a:ext uri="{FF2B5EF4-FFF2-40B4-BE49-F238E27FC236}">
                <a16:creationId xmlns:a16="http://schemas.microsoft.com/office/drawing/2014/main" id="{38458545-A2BD-4D59-A089-EC2F215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7273" name="Text Box 9">
            <a:extLst>
              <a:ext uri="{FF2B5EF4-FFF2-40B4-BE49-F238E27FC236}">
                <a16:creationId xmlns:a16="http://schemas.microsoft.com/office/drawing/2014/main" id="{7756E792-94FE-4271-9952-A3721B81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7274" name="Text Box 10">
            <a:extLst>
              <a:ext uri="{FF2B5EF4-FFF2-40B4-BE49-F238E27FC236}">
                <a16:creationId xmlns:a16="http://schemas.microsoft.com/office/drawing/2014/main" id="{8F3C0F65-6F22-46A8-A028-457FC39B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7282" name="Group 18">
            <a:extLst>
              <a:ext uri="{FF2B5EF4-FFF2-40B4-BE49-F238E27FC236}">
                <a16:creationId xmlns:a16="http://schemas.microsoft.com/office/drawing/2014/main" id="{476F869F-C835-4B1D-8B0F-0A43DE185F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BCB0C669-E09D-4A0E-BFF4-7F83DD17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2E6D707A-9ECD-45D0-AF6E-DEF8BE32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E4B1FFCE-E84F-4AC0-A5CE-B90F9A6E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0695EF50-7FE9-2139-83E2-0E6CD0A3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189038B-A3CF-1AED-C2F0-BECA72C6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6561-51E1-13B4-A992-DF2FA839094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12CC23-9FBC-449E-9516-EBC66D1A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42C644DE-30CA-405D-84F1-DA0CAEF5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8757BDEC-35FB-469B-936F-DE394B4C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4B4B294F-5196-42FA-982B-E3766FA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88AF8351-8984-4BC1-89B3-AB48C5B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9319" name="Text Box 7">
            <a:extLst>
              <a:ext uri="{FF2B5EF4-FFF2-40B4-BE49-F238E27FC236}">
                <a16:creationId xmlns:a16="http://schemas.microsoft.com/office/drawing/2014/main" id="{1B73F140-27F5-4DC1-ADC1-70212E58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9320" name="Text Box 8">
            <a:extLst>
              <a:ext uri="{FF2B5EF4-FFF2-40B4-BE49-F238E27FC236}">
                <a16:creationId xmlns:a16="http://schemas.microsoft.com/office/drawing/2014/main" id="{85B8B8C4-F33F-4454-BC68-9E90CA31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EEEF9B75-8A97-4228-927D-F9866481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DA8A13C6-2090-4FD4-AE3F-6A1C4552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9330" name="Group 18">
            <a:extLst>
              <a:ext uri="{FF2B5EF4-FFF2-40B4-BE49-F238E27FC236}">
                <a16:creationId xmlns:a16="http://schemas.microsoft.com/office/drawing/2014/main" id="{AEE0AFAD-256D-45A7-A57E-4FFA94C9E0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>
              <a:extLst>
                <a:ext uri="{FF2B5EF4-FFF2-40B4-BE49-F238E27FC236}">
                  <a16:creationId xmlns:a16="http://schemas.microsoft.com/office/drawing/2014/main" id="{E1D36746-75D8-46E1-9929-01967D7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229EB3A0-BEFC-48FC-9B14-75ED5BEF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4057EB9-D1A5-4098-AF77-A4A0FE8B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12607540-457A-4EDE-B7A0-CEC6266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E7EABF0E-0F20-F9FA-2425-3DB8E439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B70CB-E6F5-7845-394B-27F2362B298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36B288-7B89-4423-AD5E-553A92ED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Second Pass of Outer Loop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3349426A-958A-4A2B-9400-556C18A1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697DFC58-E04C-4853-A082-E89EF9B2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BFDBD64-2096-4883-8AEF-58ADD03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A43F6EB7-0FAE-4D09-95D7-F47131C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0343" name="Text Box 7">
            <a:extLst>
              <a:ext uri="{FF2B5EF4-FFF2-40B4-BE49-F238E27FC236}">
                <a16:creationId xmlns:a16="http://schemas.microsoft.com/office/drawing/2014/main" id="{D1BFCAA1-3F2F-4FA1-A618-E9C973D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0EA52C17-6575-4CEE-B668-8E0B361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4EB2F0EC-94D2-4FBF-A192-B9E44F5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216767B1-9C47-4D94-8ABD-10B36BF99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B6982AC0-D75A-4924-B1EA-B613A01C50B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>
              <a:extLst>
                <a:ext uri="{FF2B5EF4-FFF2-40B4-BE49-F238E27FC236}">
                  <a16:creationId xmlns:a16="http://schemas.microsoft.com/office/drawing/2014/main" id="{A2E9788C-6D1E-4EC3-8520-18CFB0B5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>
              <a:extLst>
                <a:ext uri="{FF2B5EF4-FFF2-40B4-BE49-F238E27FC236}">
                  <a16:creationId xmlns:a16="http://schemas.microsoft.com/office/drawing/2014/main" id="{B0666E8A-B54B-4DC3-8AB7-8541822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>
              <a:extLst>
                <a:ext uri="{FF2B5EF4-FFF2-40B4-BE49-F238E27FC236}">
                  <a16:creationId xmlns:a16="http://schemas.microsoft.com/office/drawing/2014/main" id="{A18B82E8-0C12-491F-9C76-35DBAA0E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61" name="Text Box 25">
            <a:extLst>
              <a:ext uri="{FF2B5EF4-FFF2-40B4-BE49-F238E27FC236}">
                <a16:creationId xmlns:a16="http://schemas.microsoft.com/office/drawing/2014/main" id="{EDC0F3C0-00BD-4092-B55A-C72F5214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23C6797-E18A-8A94-D0F3-1943359C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19C3D-2654-EFF2-CFFE-EE7E0B631B0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9BECFD-81E5-48F0-A9E0-299C4B80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642569E7-E5DA-4DE7-9820-A91FA11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2F8336D-4C8B-4F95-BFF8-2483C46D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D35DB8FA-C9B2-485A-B7F1-85D9CCF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9CD63343-BCAE-4737-9CBA-71E04001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260E8B8E-05CA-4B2C-AAF8-3197F69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6E80782B-1548-4C2F-AC6B-214EBC70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07D20084-A243-4C3E-9CFF-FB727BFA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793DE043-3C4D-45A8-AC02-7043FC22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1378" name="Group 18">
            <a:extLst>
              <a:ext uri="{FF2B5EF4-FFF2-40B4-BE49-F238E27FC236}">
                <a16:creationId xmlns:a16="http://schemas.microsoft.com/office/drawing/2014/main" id="{483DA565-C2DC-44C5-AC0C-25788497F5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>
              <a:extLst>
                <a:ext uri="{FF2B5EF4-FFF2-40B4-BE49-F238E27FC236}">
                  <a16:creationId xmlns:a16="http://schemas.microsoft.com/office/drawing/2014/main" id="{E3F24936-A33B-4035-A339-4B0A35D8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>
              <a:extLst>
                <a:ext uri="{FF2B5EF4-FFF2-40B4-BE49-F238E27FC236}">
                  <a16:creationId xmlns:a16="http://schemas.microsoft.com/office/drawing/2014/main" id="{0AC75F2E-BA4E-4195-974B-C1F8783D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>
              <a:extLst>
                <a:ext uri="{FF2B5EF4-FFF2-40B4-BE49-F238E27FC236}">
                  <a16:creationId xmlns:a16="http://schemas.microsoft.com/office/drawing/2014/main" id="{9DB78194-400F-4CF0-A26C-A864FA8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7FEA80E0-41AB-4378-DB10-26C46156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E2F68B2-4A90-B946-1AD4-691AEEDF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424F-109E-5CE5-B75B-7CB069F591B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419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51137-C1F5-3806-83E5-77A3C994B3CC}"/>
              </a:ext>
            </a:extLst>
          </p:cNvPr>
          <p:cNvSpPr txBox="1"/>
          <p:nvPr/>
        </p:nvSpPr>
        <p:spPr>
          <a:xfrm>
            <a:off x="335494" y="1204141"/>
            <a:ext cx="88204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7EE2786-5184-47BC-B09C-670C477A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FE938307-34A1-4E97-AB4B-8B5A6ED4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4C529978-1309-45AD-935B-EC75BD96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4562CF4B-8419-4276-BAA7-C80126F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6BFECFD8-5FD5-491A-9837-7D4ADA16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9CD275F3-D69E-4938-B897-1A2F466C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DAC436B4-F1D1-4394-A69A-39D0FB30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6FF30E01-E3AC-4015-BE3B-0A702A18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F9EFFB80-2388-4039-ABA2-538C01D5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3426" name="Group 18">
            <a:extLst>
              <a:ext uri="{FF2B5EF4-FFF2-40B4-BE49-F238E27FC236}">
                <a16:creationId xmlns:a16="http://schemas.microsoft.com/office/drawing/2014/main" id="{4E172DD7-7374-482F-A1F1-5E42F9A484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>
              <a:extLst>
                <a:ext uri="{FF2B5EF4-FFF2-40B4-BE49-F238E27FC236}">
                  <a16:creationId xmlns:a16="http://schemas.microsoft.com/office/drawing/2014/main" id="{5966F8E7-E1E2-48B0-9047-65D16F3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A2A38C20-D603-43C0-9A01-680BDE320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>
              <a:extLst>
                <a:ext uri="{FF2B5EF4-FFF2-40B4-BE49-F238E27FC236}">
                  <a16:creationId xmlns:a16="http://schemas.microsoft.com/office/drawing/2014/main" id="{39072484-A730-4BA8-80B3-E7F315DA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BC0C40D8-E88B-450B-99EC-72666CC0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F44A711-5257-8E1E-E375-BFD30DE2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A18F0-1D59-2DD3-AB04-EDB918C20D1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3AACD18-564D-4950-AB90-9A6F8FD1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0F95B838-8B33-4B89-B5E5-7920DD10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A7760825-E6A7-4F42-9192-D52A0C46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C52DB088-0A4C-4E94-8C8A-40FAECF4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372AD5CF-28F4-49B3-85D1-8775A258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0976873A-45CC-490E-8D1A-8E233448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112F6ED5-64FC-43D1-A0FF-1C33B032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504C7195-20EF-4495-8842-5E28602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884891B8-41E6-4658-9005-74473BB7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4450" name="Group 18">
            <a:extLst>
              <a:ext uri="{FF2B5EF4-FFF2-40B4-BE49-F238E27FC236}">
                <a16:creationId xmlns:a16="http://schemas.microsoft.com/office/drawing/2014/main" id="{709776B0-2F77-4554-B079-0B69F05EDB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E8FC7C1D-F64A-44E3-A716-4A8360E7B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B044A20E-524F-437E-81F9-CEC8654A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2F5E7859-6394-4E69-B728-52F7FC623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56A4261-202F-E517-3980-487CC8F1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437B6DE1-A552-ABAF-80D4-A5C801EF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93B9-7426-70CE-B053-C422769295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15612AD-EEDE-47FD-BFDA-460F77F2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D4321AE8-A94B-4A29-9146-795799E6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734B5D-FD85-46CD-BB20-F6FD255A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9FCE64D1-AA8C-40A2-9A86-96C671BA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C4BA1D4B-7A36-44DF-887C-0CF5A86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227D622-5D91-42BA-9552-8F8C1523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D86E910-961A-47DC-A798-0BABEA14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A07F072D-F4CF-4962-8615-E476D7F2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160BF24F-44E7-4E5E-A652-B484DA60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6498" name="Group 18">
            <a:extLst>
              <a:ext uri="{FF2B5EF4-FFF2-40B4-BE49-F238E27FC236}">
                <a16:creationId xmlns:a16="http://schemas.microsoft.com/office/drawing/2014/main" id="{E34918F7-B9EF-49D6-A813-6108AE4032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>
              <a:extLst>
                <a:ext uri="{FF2B5EF4-FFF2-40B4-BE49-F238E27FC236}">
                  <a16:creationId xmlns:a16="http://schemas.microsoft.com/office/drawing/2014/main" id="{6A077389-75B2-4214-BF53-849EFAFF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>
              <a:extLst>
                <a:ext uri="{FF2B5EF4-FFF2-40B4-BE49-F238E27FC236}">
                  <a16:creationId xmlns:a16="http://schemas.microsoft.com/office/drawing/2014/main" id="{1B22B13A-12A7-4CDB-ABBA-DD519DE9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EC51C5F8-171F-480D-9F70-D4DA3825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4" name="Text Box 24">
            <a:extLst>
              <a:ext uri="{FF2B5EF4-FFF2-40B4-BE49-F238E27FC236}">
                <a16:creationId xmlns:a16="http://schemas.microsoft.com/office/drawing/2014/main" id="{8DDF2AFF-6AD2-47F0-B8B8-8B72B265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EA0ACEE-55DF-BBE0-E0C2-676D571C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1DD8B-9B15-99D6-6E45-9A8CBBFBBFF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085E345-0AB3-4B14-BCF8-2548D696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FE350205-97A6-4D65-8EC7-CE039BD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4C11723-C5E0-47FB-82DD-947C7A6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A06AAA0D-F60E-4FA5-B1F2-8B3A6442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DCB12413-4571-4177-AC85-C4FD1C2B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79D47B3-445A-4E38-9E53-2101E50C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1A701525-5DCA-4BC9-AD9C-DDB7A33C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7513" name="Text Box 9">
            <a:extLst>
              <a:ext uri="{FF2B5EF4-FFF2-40B4-BE49-F238E27FC236}">
                <a16:creationId xmlns:a16="http://schemas.microsoft.com/office/drawing/2014/main" id="{C357FC2F-4EAD-4E75-BA07-D17B7CEE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id="{1D8D689E-44FD-4882-98FD-6D24ACBB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7522" name="Group 18">
            <a:extLst>
              <a:ext uri="{FF2B5EF4-FFF2-40B4-BE49-F238E27FC236}">
                <a16:creationId xmlns:a16="http://schemas.microsoft.com/office/drawing/2014/main" id="{16FFABA6-530A-4B46-A448-8E85718F31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>
              <a:extLst>
                <a:ext uri="{FF2B5EF4-FFF2-40B4-BE49-F238E27FC236}">
                  <a16:creationId xmlns:a16="http://schemas.microsoft.com/office/drawing/2014/main" id="{86A366D5-23DE-4CB9-9C41-97473397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>
              <a:extLst>
                <a:ext uri="{FF2B5EF4-FFF2-40B4-BE49-F238E27FC236}">
                  <a16:creationId xmlns:a16="http://schemas.microsoft.com/office/drawing/2014/main" id="{B7EA3EBD-1DCE-4486-B4AF-F22B196D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>
              <a:extLst>
                <a:ext uri="{FF2B5EF4-FFF2-40B4-BE49-F238E27FC236}">
                  <a16:creationId xmlns:a16="http://schemas.microsoft.com/office/drawing/2014/main" id="{46EF4D21-7F33-457A-8869-A0207301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2D9BF01-6F1C-BA34-A94B-94F69571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3F18A46B-409E-E07B-5827-59C91ED4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ACF-F5ED-1F97-17C0-79BD03DD16E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85BF615-D679-4F25-8DB4-A3737E74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80EBC74-5265-4FCB-8478-BBE29EF8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0B39DC92-B05C-48D5-BF72-90996A69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29990A3-8B73-4175-AB02-62292437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CDD2261E-EC4F-4808-BADB-8A8BF1F8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0DAE556A-8725-4F50-B92F-B8EAC898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C5BB6BF8-CCEA-4F9D-86D3-2BE5D2CF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65714225-1C55-4E88-B4C4-87EDE7F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9562" name="Text Box 10">
            <a:extLst>
              <a:ext uri="{FF2B5EF4-FFF2-40B4-BE49-F238E27FC236}">
                <a16:creationId xmlns:a16="http://schemas.microsoft.com/office/drawing/2014/main" id="{03D0C068-F310-4DBA-81B4-E45E08F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9570" name="Group 18">
            <a:extLst>
              <a:ext uri="{FF2B5EF4-FFF2-40B4-BE49-F238E27FC236}">
                <a16:creationId xmlns:a16="http://schemas.microsoft.com/office/drawing/2014/main" id="{B6447488-7386-4FFE-87B1-229BE95AC3C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>
              <a:extLst>
                <a:ext uri="{FF2B5EF4-FFF2-40B4-BE49-F238E27FC236}">
                  <a16:creationId xmlns:a16="http://schemas.microsoft.com/office/drawing/2014/main" id="{C7EE74DB-EF92-4B16-A540-155F138C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>
              <a:extLst>
                <a:ext uri="{FF2B5EF4-FFF2-40B4-BE49-F238E27FC236}">
                  <a16:creationId xmlns:a16="http://schemas.microsoft.com/office/drawing/2014/main" id="{91D68423-F225-4639-A091-B78EC04C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>
              <a:extLst>
                <a:ext uri="{FF2B5EF4-FFF2-40B4-BE49-F238E27FC236}">
                  <a16:creationId xmlns:a16="http://schemas.microsoft.com/office/drawing/2014/main" id="{AAF0A060-31AB-414F-BD86-1DBC60D8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D01BC626-600B-CD9D-A87B-8863B16B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59AE4AE6-ACB9-0C28-9AB4-1A68179A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8E26-C84F-6C6A-32AC-AB9CFC6D46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C03CC5B5-68CD-4E33-995A-E9612E67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00387EFD-0308-453C-8F41-07EE6799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C9CE4302-C497-4165-B6FF-0220F06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898BB877-4CF9-42E9-928B-22BE677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8508ED6-F997-459C-975D-44EF73EF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5269FF56-98C4-4446-8F4A-7BA8543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198A9C97-8CC8-4F55-ADC9-39E62CD1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EC788F50-65FE-4830-8770-3D8F54EA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13FD4BB3-B60A-4FE7-9398-4E533A51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1618" name="Group 18">
            <a:extLst>
              <a:ext uri="{FF2B5EF4-FFF2-40B4-BE49-F238E27FC236}">
                <a16:creationId xmlns:a16="http://schemas.microsoft.com/office/drawing/2014/main" id="{0ECE37FA-A407-4CA7-A3CA-1265D0409F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>
              <a:extLst>
                <a:ext uri="{FF2B5EF4-FFF2-40B4-BE49-F238E27FC236}">
                  <a16:creationId xmlns:a16="http://schemas.microsoft.com/office/drawing/2014/main" id="{239FC458-BA91-45F6-966C-587F6AF7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>
              <a:extLst>
                <a:ext uri="{FF2B5EF4-FFF2-40B4-BE49-F238E27FC236}">
                  <a16:creationId xmlns:a16="http://schemas.microsoft.com/office/drawing/2014/main" id="{80F2B92C-8A78-42FD-9080-7C5C60AC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>
              <a:extLst>
                <a:ext uri="{FF2B5EF4-FFF2-40B4-BE49-F238E27FC236}">
                  <a16:creationId xmlns:a16="http://schemas.microsoft.com/office/drawing/2014/main" id="{46B5886D-8D14-4A3D-893C-41A539C8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83198092-938F-4EE9-943F-BA818DB0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FEA96A9F-BEEE-3D1C-3033-658C8C69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7739A-E2F9-40C8-4FB3-824AE12346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8CCE2816-B23F-4489-9A0C-C14888C8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A6EA85E8-9430-4A6C-9182-4575B5C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B055773D-CDB0-4E91-9C12-029185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2629" name="Text Box 5">
            <a:extLst>
              <a:ext uri="{FF2B5EF4-FFF2-40B4-BE49-F238E27FC236}">
                <a16:creationId xmlns:a16="http://schemas.microsoft.com/office/drawing/2014/main" id="{BC334C12-2AE0-4859-BCFA-C7E77509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5E535A10-7BD7-4A5F-AB01-9CA188FB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5950430D-FCF9-4950-8DE6-23CD305D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D929D5C7-5D39-4D5E-8782-F4C5EC2C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2633" name="Text Box 9">
            <a:extLst>
              <a:ext uri="{FF2B5EF4-FFF2-40B4-BE49-F238E27FC236}">
                <a16:creationId xmlns:a16="http://schemas.microsoft.com/office/drawing/2014/main" id="{EADDF982-040C-4F47-B4A9-E8DE2F27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2634" name="Text Box 10">
            <a:extLst>
              <a:ext uri="{FF2B5EF4-FFF2-40B4-BE49-F238E27FC236}">
                <a16:creationId xmlns:a16="http://schemas.microsoft.com/office/drawing/2014/main" id="{56A68290-684F-47B1-AFE9-BFF6F10B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2642" name="Group 18">
            <a:extLst>
              <a:ext uri="{FF2B5EF4-FFF2-40B4-BE49-F238E27FC236}">
                <a16:creationId xmlns:a16="http://schemas.microsoft.com/office/drawing/2014/main" id="{F1F78038-A2E9-4FE8-8690-7AA6CFBBE4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9F204EAA-4454-44F0-81A1-E1FB2745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>
              <a:extLst>
                <a:ext uri="{FF2B5EF4-FFF2-40B4-BE49-F238E27FC236}">
                  <a16:creationId xmlns:a16="http://schemas.microsoft.com/office/drawing/2014/main" id="{F821CA07-DD10-43F3-9CAC-3FC6460B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755E66F-EAD8-4EE5-84EF-4AE11986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DE3D099-AA5C-10EC-C2A5-8207908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E1C01E8-E213-2EB1-A415-7F44ED19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9F4B-180D-8C86-B80D-55C5CB2208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0841B8-E475-4135-B4D9-6527F4FA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AD6FAE62-C5C1-45D7-9065-CFFAA782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A560FF7A-CFE2-49A0-A6B2-49158315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F857C3CA-988D-43D5-83C5-3984DA4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1F9C3F93-BAFA-4161-94C6-92F3DF3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60531171-E96B-4DBF-B406-551FC16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05E93281-4E20-4BF9-9450-34D8CB9C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61DCBD0-9A00-4FD3-9F02-62DAE42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84E0F244-56FF-4BC2-98AD-F3DCE5D1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4690" name="Group 18">
            <a:extLst>
              <a:ext uri="{FF2B5EF4-FFF2-40B4-BE49-F238E27FC236}">
                <a16:creationId xmlns:a16="http://schemas.microsoft.com/office/drawing/2014/main" id="{0B0AF8D8-E7D6-4688-B1D7-635C762116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>
              <a:extLst>
                <a:ext uri="{FF2B5EF4-FFF2-40B4-BE49-F238E27FC236}">
                  <a16:creationId xmlns:a16="http://schemas.microsoft.com/office/drawing/2014/main" id="{E65D3A39-115A-4216-8E7B-0CF7D388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>
              <a:extLst>
                <a:ext uri="{FF2B5EF4-FFF2-40B4-BE49-F238E27FC236}">
                  <a16:creationId xmlns:a16="http://schemas.microsoft.com/office/drawing/2014/main" id="{9E2CC829-798C-4F45-9682-090575E9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>
              <a:extLst>
                <a:ext uri="{FF2B5EF4-FFF2-40B4-BE49-F238E27FC236}">
                  <a16:creationId xmlns:a16="http://schemas.microsoft.com/office/drawing/2014/main" id="{633A9768-420C-490F-8132-19E42ADD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47FE30A2-C8AB-49D1-A5BE-03417FC1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FFABD75-181E-78B8-0F96-578AD1C0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Third Pass of Outer Loop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5714" name="Group 18">
            <a:extLst>
              <a:ext uri="{FF2B5EF4-FFF2-40B4-BE49-F238E27FC236}">
                <a16:creationId xmlns:a16="http://schemas.microsoft.com/office/drawing/2014/main" id="{7EFF6162-5570-4D35-8432-B64680D6B94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>
              <a:extLst>
                <a:ext uri="{FF2B5EF4-FFF2-40B4-BE49-F238E27FC236}">
                  <a16:creationId xmlns:a16="http://schemas.microsoft.com/office/drawing/2014/main" id="{D3310184-7EF3-4C55-B401-04FF6D68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>
              <a:extLst>
                <a:ext uri="{FF2B5EF4-FFF2-40B4-BE49-F238E27FC236}">
                  <a16:creationId xmlns:a16="http://schemas.microsoft.com/office/drawing/2014/main" id="{6045E3A2-027F-416C-8651-8298DA4F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>
              <a:extLst>
                <a:ext uri="{FF2B5EF4-FFF2-40B4-BE49-F238E27FC236}">
                  <a16:creationId xmlns:a16="http://schemas.microsoft.com/office/drawing/2014/main" id="{4F04914C-34BB-4495-ACE9-9A837AF9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A3A37-5751-A892-C46F-B20BB6D3956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Finished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24686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Completed</a:t>
            </a:r>
            <a:endParaRPr lang="en-US" altLang="en-US" dirty="0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  <p:extLst>
      <p:ext uri="{BB962C8B-B14F-4D97-AF65-F5344CB8AC3E}">
        <p14:creationId xmlns:p14="http://schemas.microsoft.com/office/powerpoint/2010/main" val="42174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46380" y="56368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F5BA5-C625-0AE7-CDC3-C520A86EED59}"/>
              </a:ext>
            </a:extLst>
          </p:cNvPr>
          <p:cNvGrpSpPr/>
          <p:nvPr/>
        </p:nvGrpSpPr>
        <p:grpSpPr>
          <a:xfrm>
            <a:off x="3052567" y="2898250"/>
            <a:ext cx="342988" cy="945229"/>
            <a:chOff x="5943600" y="4472223"/>
            <a:chExt cx="914400" cy="682484"/>
          </a:xfrm>
        </p:grpSpPr>
        <p:sp>
          <p:nvSpPr>
            <p:cNvPr id="4" name="Down Arrow 7">
              <a:extLst>
                <a:ext uri="{FF2B5EF4-FFF2-40B4-BE49-F238E27FC236}">
                  <a16:creationId xmlns:a16="http://schemas.microsoft.com/office/drawing/2014/main" id="{0A1D14D3-CD93-14AB-A7FB-6F5587AB9E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4E785-4A43-B6D2-BD05-25112607E96B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4A7BC4-71D1-6D48-6476-ABC2FBF1E0A9}"/>
              </a:ext>
            </a:extLst>
          </p:cNvPr>
          <p:cNvGrpSpPr/>
          <p:nvPr/>
        </p:nvGrpSpPr>
        <p:grpSpPr>
          <a:xfrm>
            <a:off x="3430290" y="2898658"/>
            <a:ext cx="342988" cy="945229"/>
            <a:chOff x="5943600" y="4472223"/>
            <a:chExt cx="914400" cy="682484"/>
          </a:xfrm>
        </p:grpSpPr>
        <p:sp>
          <p:nvSpPr>
            <p:cNvPr id="8" name="Down Arrow 10">
              <a:extLst>
                <a:ext uri="{FF2B5EF4-FFF2-40B4-BE49-F238E27FC236}">
                  <a16:creationId xmlns:a16="http://schemas.microsoft.com/office/drawing/2014/main" id="{8BD29609-68CB-26F8-3791-0DF07521A21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4D4DE-39CC-5982-CF81-31414CCCCF99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358F7-8C88-3DED-EE0B-E6B3F40115E9}"/>
              </a:ext>
            </a:extLst>
          </p:cNvPr>
          <p:cNvGrpSpPr/>
          <p:nvPr/>
        </p:nvGrpSpPr>
        <p:grpSpPr>
          <a:xfrm>
            <a:off x="3862767" y="2894854"/>
            <a:ext cx="342988" cy="945229"/>
            <a:chOff x="5943600" y="4472223"/>
            <a:chExt cx="914400" cy="682484"/>
          </a:xfrm>
        </p:grpSpPr>
        <p:sp>
          <p:nvSpPr>
            <p:cNvPr id="11" name="Down Arrow 13">
              <a:extLst>
                <a:ext uri="{FF2B5EF4-FFF2-40B4-BE49-F238E27FC236}">
                  <a16:creationId xmlns:a16="http://schemas.microsoft.com/office/drawing/2014/main" id="{F601E6DE-FE67-D8A2-8759-65FF8E13833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F2B87-95DF-704F-3318-67F15977126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2538A-F695-CB9A-C711-641CC11421A0}"/>
              </a:ext>
            </a:extLst>
          </p:cNvPr>
          <p:cNvGrpSpPr/>
          <p:nvPr/>
        </p:nvGrpSpPr>
        <p:grpSpPr>
          <a:xfrm>
            <a:off x="4271206" y="2898250"/>
            <a:ext cx="342988" cy="945229"/>
            <a:chOff x="5943600" y="4472223"/>
            <a:chExt cx="914400" cy="682484"/>
          </a:xfrm>
        </p:grpSpPr>
        <p:sp>
          <p:nvSpPr>
            <p:cNvPr id="14" name="Down Arrow 16">
              <a:extLst>
                <a:ext uri="{FF2B5EF4-FFF2-40B4-BE49-F238E27FC236}">
                  <a16:creationId xmlns:a16="http://schemas.microsoft.com/office/drawing/2014/main" id="{B61B1582-2510-5EC0-7CFD-FE6766F89A5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9B99C-2D35-D8E4-0DB2-948784452D2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B7975A-1F21-8EA1-5D05-1EA5510F57BB}"/>
              </a:ext>
            </a:extLst>
          </p:cNvPr>
          <p:cNvGrpSpPr/>
          <p:nvPr/>
        </p:nvGrpSpPr>
        <p:grpSpPr>
          <a:xfrm>
            <a:off x="4686394" y="2890524"/>
            <a:ext cx="342988" cy="945229"/>
            <a:chOff x="5943600" y="4472223"/>
            <a:chExt cx="914400" cy="682484"/>
          </a:xfrm>
        </p:grpSpPr>
        <p:sp>
          <p:nvSpPr>
            <p:cNvPr id="17" name="Down Arrow 19">
              <a:extLst>
                <a:ext uri="{FF2B5EF4-FFF2-40B4-BE49-F238E27FC236}">
                  <a16:creationId xmlns:a16="http://schemas.microsoft.com/office/drawing/2014/main" id="{5C8A8A74-39B8-E60B-F38C-09231299866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7980C7-651F-9EB6-74D8-E6412626A91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AC822-0818-9FEC-B200-73F9E70B4F84}"/>
              </a:ext>
            </a:extLst>
          </p:cNvPr>
          <p:cNvGrpSpPr/>
          <p:nvPr/>
        </p:nvGrpSpPr>
        <p:grpSpPr>
          <a:xfrm>
            <a:off x="5088143" y="2898948"/>
            <a:ext cx="342988" cy="945229"/>
            <a:chOff x="5943600" y="4472223"/>
            <a:chExt cx="914400" cy="682484"/>
          </a:xfrm>
        </p:grpSpPr>
        <p:sp>
          <p:nvSpPr>
            <p:cNvPr id="20" name="Down Arrow 22">
              <a:extLst>
                <a:ext uri="{FF2B5EF4-FFF2-40B4-BE49-F238E27FC236}">
                  <a16:creationId xmlns:a16="http://schemas.microsoft.com/office/drawing/2014/main" id="{78B824BD-5F29-FBF5-7012-E53D195EC84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091F3-B9E2-74AF-B6B5-C1C24621732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81EA67-BE86-F30E-A2C3-01984E893219}"/>
              </a:ext>
            </a:extLst>
          </p:cNvPr>
          <p:cNvGrpSpPr/>
          <p:nvPr/>
        </p:nvGrpSpPr>
        <p:grpSpPr>
          <a:xfrm>
            <a:off x="5472466" y="2890524"/>
            <a:ext cx="342988" cy="945229"/>
            <a:chOff x="5943600" y="4472223"/>
            <a:chExt cx="914400" cy="682484"/>
          </a:xfrm>
        </p:grpSpPr>
        <p:sp>
          <p:nvSpPr>
            <p:cNvPr id="23" name="Down Arrow 25">
              <a:extLst>
                <a:ext uri="{FF2B5EF4-FFF2-40B4-BE49-F238E27FC236}">
                  <a16:creationId xmlns:a16="http://schemas.microsoft.com/office/drawing/2014/main" id="{2E599F53-CFE2-4F1C-2E2A-95C8335C25D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7C463F-FD29-B0CC-38B4-2787902D8321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D563F-B375-B679-87F4-A032A14F70BF}"/>
              </a:ext>
            </a:extLst>
          </p:cNvPr>
          <p:cNvGrpSpPr/>
          <p:nvPr/>
        </p:nvGrpSpPr>
        <p:grpSpPr>
          <a:xfrm>
            <a:off x="5852434" y="2894545"/>
            <a:ext cx="342988" cy="945229"/>
            <a:chOff x="5943600" y="4472223"/>
            <a:chExt cx="914400" cy="682484"/>
          </a:xfrm>
        </p:grpSpPr>
        <p:sp>
          <p:nvSpPr>
            <p:cNvPr id="26" name="Down Arrow 28">
              <a:extLst>
                <a:ext uri="{FF2B5EF4-FFF2-40B4-BE49-F238E27FC236}">
                  <a16:creationId xmlns:a16="http://schemas.microsoft.com/office/drawing/2014/main" id="{A2FF132C-EF2B-0734-7A94-2D47B4C8F2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012FE9-DCF2-5E36-6EAD-ECDDA2036EE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63728-D082-8251-4FEF-0A375FF262E6}"/>
              </a:ext>
            </a:extLst>
          </p:cNvPr>
          <p:cNvGrpSpPr/>
          <p:nvPr/>
        </p:nvGrpSpPr>
        <p:grpSpPr>
          <a:xfrm>
            <a:off x="6239579" y="2894923"/>
            <a:ext cx="342988" cy="945229"/>
            <a:chOff x="5943600" y="4472223"/>
            <a:chExt cx="914400" cy="682484"/>
          </a:xfrm>
        </p:grpSpPr>
        <p:sp>
          <p:nvSpPr>
            <p:cNvPr id="29" name="Down Arrow 31">
              <a:extLst>
                <a:ext uri="{FF2B5EF4-FFF2-40B4-BE49-F238E27FC236}">
                  <a16:creationId xmlns:a16="http://schemas.microsoft.com/office/drawing/2014/main" id="{B1BA949B-0334-5BF1-CB63-27631A8472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58391-B228-8CF6-2511-DEA1D7A3AA9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3544A9-7A05-C313-9469-63F05BD7E28A}"/>
              </a:ext>
            </a:extLst>
          </p:cNvPr>
          <p:cNvGrpSpPr/>
          <p:nvPr/>
        </p:nvGrpSpPr>
        <p:grpSpPr>
          <a:xfrm>
            <a:off x="2610344" y="3240213"/>
            <a:ext cx="342988" cy="595540"/>
            <a:chOff x="5943600" y="4472223"/>
            <a:chExt cx="914400" cy="682484"/>
          </a:xfrm>
        </p:grpSpPr>
        <p:sp>
          <p:nvSpPr>
            <p:cNvPr id="32" name="Down Arrow 34">
              <a:extLst>
                <a:ext uri="{FF2B5EF4-FFF2-40B4-BE49-F238E27FC236}">
                  <a16:creationId xmlns:a16="http://schemas.microsoft.com/office/drawing/2014/main" id="{100F98AD-C4CB-3829-01AB-DE02DF8C79D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576E84-001B-A39A-0D32-057E41B7E3F1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C3EBE-BC24-209A-3028-50BE56B660F5}"/>
              </a:ext>
            </a:extLst>
          </p:cNvPr>
          <p:cNvGrpSpPr/>
          <p:nvPr/>
        </p:nvGrpSpPr>
        <p:grpSpPr>
          <a:xfrm>
            <a:off x="3463094" y="3233026"/>
            <a:ext cx="342988" cy="595540"/>
            <a:chOff x="5943600" y="4472223"/>
            <a:chExt cx="914400" cy="682484"/>
          </a:xfrm>
        </p:grpSpPr>
        <p:sp>
          <p:nvSpPr>
            <p:cNvPr id="35" name="Down Arrow 37">
              <a:extLst>
                <a:ext uri="{FF2B5EF4-FFF2-40B4-BE49-F238E27FC236}">
                  <a16:creationId xmlns:a16="http://schemas.microsoft.com/office/drawing/2014/main" id="{F679A8DC-7979-9EF0-E337-00E0F3A21F8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B0C3E3-B2E5-8FB8-B9B9-5782B5ED53F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A9CAE-3EE2-96F9-3706-8C04F8E72F0A}"/>
              </a:ext>
            </a:extLst>
          </p:cNvPr>
          <p:cNvGrpSpPr/>
          <p:nvPr/>
        </p:nvGrpSpPr>
        <p:grpSpPr>
          <a:xfrm>
            <a:off x="3049500" y="3238991"/>
            <a:ext cx="342988" cy="595542"/>
            <a:chOff x="5943600" y="4472221"/>
            <a:chExt cx="914400" cy="682486"/>
          </a:xfrm>
        </p:grpSpPr>
        <p:sp>
          <p:nvSpPr>
            <p:cNvPr id="38" name="Down Arrow 40">
              <a:extLst>
                <a:ext uri="{FF2B5EF4-FFF2-40B4-BE49-F238E27FC236}">
                  <a16:creationId xmlns:a16="http://schemas.microsoft.com/office/drawing/2014/main" id="{12F5E99C-BDC2-13C1-3AD4-700A980826F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B33284-589D-910E-8407-A0CDF1E9CC73}"/>
                </a:ext>
              </a:extLst>
            </p:cNvPr>
            <p:cNvSpPr/>
            <p:nvPr/>
          </p:nvSpPr>
          <p:spPr>
            <a:xfrm>
              <a:off x="5943600" y="4472221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4132ED-E648-6BC5-4D8D-31548619AA6E}"/>
              </a:ext>
            </a:extLst>
          </p:cNvPr>
          <p:cNvGrpSpPr/>
          <p:nvPr/>
        </p:nvGrpSpPr>
        <p:grpSpPr>
          <a:xfrm>
            <a:off x="3873321" y="3228413"/>
            <a:ext cx="342988" cy="595540"/>
            <a:chOff x="5943600" y="4472223"/>
            <a:chExt cx="914400" cy="682484"/>
          </a:xfrm>
        </p:grpSpPr>
        <p:sp>
          <p:nvSpPr>
            <p:cNvPr id="41" name="Down Arrow 43">
              <a:extLst>
                <a:ext uri="{FF2B5EF4-FFF2-40B4-BE49-F238E27FC236}">
                  <a16:creationId xmlns:a16="http://schemas.microsoft.com/office/drawing/2014/main" id="{2868D111-A8FF-6E3A-0A8F-A803B68C63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6E102E-1FFE-9008-7DA9-F063C7B7685B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B1CBAE-2EC9-1FC8-D921-40D93E63983F}"/>
              </a:ext>
            </a:extLst>
          </p:cNvPr>
          <p:cNvGrpSpPr/>
          <p:nvPr/>
        </p:nvGrpSpPr>
        <p:grpSpPr>
          <a:xfrm>
            <a:off x="4282654" y="3238989"/>
            <a:ext cx="342988" cy="595540"/>
            <a:chOff x="5943600" y="4472223"/>
            <a:chExt cx="914400" cy="682484"/>
          </a:xfrm>
        </p:grpSpPr>
        <p:sp>
          <p:nvSpPr>
            <p:cNvPr id="44" name="Down Arrow 46">
              <a:extLst>
                <a:ext uri="{FF2B5EF4-FFF2-40B4-BE49-F238E27FC236}">
                  <a16:creationId xmlns:a16="http://schemas.microsoft.com/office/drawing/2014/main" id="{FA490861-6971-14EA-551F-57AF02C42BB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725444-150E-433C-55FD-74B41B9E848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7DA37F-E0FB-6C6B-DEA7-98F0D8C38045}"/>
              </a:ext>
            </a:extLst>
          </p:cNvPr>
          <p:cNvGrpSpPr/>
          <p:nvPr/>
        </p:nvGrpSpPr>
        <p:grpSpPr>
          <a:xfrm>
            <a:off x="4666912" y="3238989"/>
            <a:ext cx="342988" cy="595540"/>
            <a:chOff x="5943600" y="4472223"/>
            <a:chExt cx="914400" cy="682484"/>
          </a:xfrm>
        </p:grpSpPr>
        <p:sp>
          <p:nvSpPr>
            <p:cNvPr id="47" name="Down Arrow 49">
              <a:extLst>
                <a:ext uri="{FF2B5EF4-FFF2-40B4-BE49-F238E27FC236}">
                  <a16:creationId xmlns:a16="http://schemas.microsoft.com/office/drawing/2014/main" id="{0E15E6A6-A965-92B8-2F8E-46DC0A127C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964E57-B50B-1038-6341-55BF6E0DD86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FEBF7-6C8F-E6A2-A89A-6650F3F36879}"/>
              </a:ext>
            </a:extLst>
          </p:cNvPr>
          <p:cNvGrpSpPr/>
          <p:nvPr/>
        </p:nvGrpSpPr>
        <p:grpSpPr>
          <a:xfrm>
            <a:off x="5045957" y="3240213"/>
            <a:ext cx="342988" cy="595540"/>
            <a:chOff x="5943600" y="4472223"/>
            <a:chExt cx="914400" cy="682484"/>
          </a:xfrm>
        </p:grpSpPr>
        <p:sp>
          <p:nvSpPr>
            <p:cNvPr id="50" name="Down Arrow 52">
              <a:extLst>
                <a:ext uri="{FF2B5EF4-FFF2-40B4-BE49-F238E27FC236}">
                  <a16:creationId xmlns:a16="http://schemas.microsoft.com/office/drawing/2014/main" id="{3BF88743-413C-1C41-69A2-ACE9DD086BD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57933E-CFA7-6802-7A91-3E9090B3AD6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FDCB37-5044-E646-746F-DB6E7C31F8D7}"/>
              </a:ext>
            </a:extLst>
          </p:cNvPr>
          <p:cNvGrpSpPr/>
          <p:nvPr/>
        </p:nvGrpSpPr>
        <p:grpSpPr>
          <a:xfrm>
            <a:off x="5424027" y="3228413"/>
            <a:ext cx="342988" cy="595540"/>
            <a:chOff x="5943600" y="4472223"/>
            <a:chExt cx="914400" cy="682484"/>
          </a:xfrm>
        </p:grpSpPr>
        <p:sp>
          <p:nvSpPr>
            <p:cNvPr id="53" name="Down Arrow 55">
              <a:extLst>
                <a:ext uri="{FF2B5EF4-FFF2-40B4-BE49-F238E27FC236}">
                  <a16:creationId xmlns:a16="http://schemas.microsoft.com/office/drawing/2014/main" id="{2F668F8C-A864-2145-98A7-537ABEBB94A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CD90A1-5A8D-A4C1-B78F-5C330C2D1A8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224F22-7316-1D5E-BFB9-0AD2E00840BA}"/>
              </a:ext>
            </a:extLst>
          </p:cNvPr>
          <p:cNvGrpSpPr/>
          <p:nvPr/>
        </p:nvGrpSpPr>
        <p:grpSpPr>
          <a:xfrm>
            <a:off x="5832240" y="3240213"/>
            <a:ext cx="342988" cy="595540"/>
            <a:chOff x="5943600" y="4472223"/>
            <a:chExt cx="914400" cy="682484"/>
          </a:xfrm>
        </p:grpSpPr>
        <p:sp>
          <p:nvSpPr>
            <p:cNvPr id="56" name="Down Arrow 58">
              <a:extLst>
                <a:ext uri="{FF2B5EF4-FFF2-40B4-BE49-F238E27FC236}">
                  <a16:creationId xmlns:a16="http://schemas.microsoft.com/office/drawing/2014/main" id="{97C9BC39-CC11-C48A-41A5-0D8691B726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7B4EED-9B06-1A57-5C3F-8AFA93D93D4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D85D2E-3A62-8F39-F70B-69AEA6619218}"/>
              </a:ext>
            </a:extLst>
          </p:cNvPr>
          <p:cNvSpPr/>
          <p:nvPr/>
        </p:nvSpPr>
        <p:spPr>
          <a:xfrm>
            <a:off x="261874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B1A2D3-D541-D713-410F-08785D15D6F1}"/>
              </a:ext>
            </a:extLst>
          </p:cNvPr>
          <p:cNvSpPr/>
          <p:nvPr/>
        </p:nvSpPr>
        <p:spPr>
          <a:xfrm>
            <a:off x="301842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06509A-2AAF-C403-5477-A6AA1EBED03D}"/>
              </a:ext>
            </a:extLst>
          </p:cNvPr>
          <p:cNvSpPr/>
          <p:nvPr/>
        </p:nvSpPr>
        <p:spPr>
          <a:xfrm>
            <a:off x="341905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9956ED-999C-AA95-A0B9-2E5BAE16C2D5}"/>
              </a:ext>
            </a:extLst>
          </p:cNvPr>
          <p:cNvSpPr/>
          <p:nvPr/>
        </p:nvSpPr>
        <p:spPr>
          <a:xfrm>
            <a:off x="381857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21A66E-25D0-06FA-7A6C-098805334959}"/>
              </a:ext>
            </a:extLst>
          </p:cNvPr>
          <p:cNvSpPr/>
          <p:nvPr/>
        </p:nvSpPr>
        <p:spPr>
          <a:xfrm>
            <a:off x="421810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F4417D-EADA-E5B5-2583-012370E72BD2}"/>
              </a:ext>
            </a:extLst>
          </p:cNvPr>
          <p:cNvSpPr/>
          <p:nvPr/>
        </p:nvSpPr>
        <p:spPr>
          <a:xfrm>
            <a:off x="462038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C6263C-621D-CD3D-3B96-CE340F799303}"/>
              </a:ext>
            </a:extLst>
          </p:cNvPr>
          <p:cNvSpPr/>
          <p:nvPr/>
        </p:nvSpPr>
        <p:spPr>
          <a:xfrm>
            <a:off x="50199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F71CB5-6596-5266-F45D-130C6DD7E500}"/>
              </a:ext>
            </a:extLst>
          </p:cNvPr>
          <p:cNvSpPr/>
          <p:nvPr/>
        </p:nvSpPr>
        <p:spPr>
          <a:xfrm>
            <a:off x="5419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F99C3-D481-9BA6-075E-8A4AFA15D35F}"/>
              </a:ext>
            </a:extLst>
          </p:cNvPr>
          <p:cNvSpPr/>
          <p:nvPr/>
        </p:nvSpPr>
        <p:spPr>
          <a:xfrm>
            <a:off x="581896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8FDD04-816C-04F8-0267-E1D09FF6B9C0}"/>
              </a:ext>
            </a:extLst>
          </p:cNvPr>
          <p:cNvSpPr/>
          <p:nvPr/>
        </p:nvSpPr>
        <p:spPr>
          <a:xfrm>
            <a:off x="6201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586623-9849-23B7-DCAF-E170DC34AC9B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4A40F-47DF-C510-AF0F-B0C1368E040A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318473-2B59-3653-E9AF-BC54B1859C51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738BCA-884A-E6FC-6796-F842EED9763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183A5-B98A-6138-C209-D1CCF0C80DE8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8EE64-332B-00A7-583A-CC1005ECB095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178C4-E7CB-10C9-258D-EBFAAE0EEFD7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67E12-51A9-BE79-91E8-8AE7383D2A9B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28977B-5D8B-E886-5ED9-B0D7F3B63A5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B39D0E-BFC7-9B8A-7150-31508451C3A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2795D7-2594-11DD-3666-B643A194F4ED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04FAE4-DBFF-B997-965A-B4AE70DEFD78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5463CE-B7C6-1240-654B-8DCD1B1B9C94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B2E2AF-4130-2F7A-4BA5-7DD506E81BEA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BD486-4CB7-1DEC-0D0C-FF26800B2F44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54000C-5E78-88AE-1B38-335F15402D5E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31FB9-857F-AA06-9379-AA70916A9387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51F1FB-7261-F001-16F9-D9243F6A8669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ED4428-7850-9F08-D9EB-FD54CF0595A9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0B755D-133E-1C34-7C88-F266A7BF90BE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209D4-04B1-B9FC-FCD5-FA3F4EE3B4A9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F12FAE-E4D6-F92E-24BE-376714A2CDB6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16C1D4-37B0-BED6-4005-704737EA9D0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2758F9-7DBF-0CBA-56E2-1063F3DDB437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940A99-E8F7-09CB-8DE5-6364124A1C63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52BAD1-C91F-1145-470D-E4003E4DD3C8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0A8A00-F228-4119-AA5A-DAD294D1AAAB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4F03AC-43FF-1E78-F7EE-AA1A73339833}"/>
              </a:ext>
            </a:extLst>
          </p:cNvPr>
          <p:cNvSpPr/>
          <p:nvPr/>
        </p:nvSpPr>
        <p:spPr>
          <a:xfrm>
            <a:off x="620365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29C105-F96D-ABC3-809B-2754FF24B909}"/>
              </a:ext>
            </a:extLst>
          </p:cNvPr>
          <p:cNvSpPr/>
          <p:nvPr/>
        </p:nvSpPr>
        <p:spPr>
          <a:xfrm>
            <a:off x="1933122" y="3805223"/>
            <a:ext cx="431339" cy="38261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A11DAF-4175-AEB3-34E3-2E5138F7AD1A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18E3C-BCFE-5973-06B2-58D21096DA1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65D2D6-259F-DD8D-8DEA-BFA37385EDB2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F83E73-4F5D-3296-0FB7-AFBE45F45F3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610D9E-60EF-F70B-F678-8C5CEF95428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FEB9B5-5F5A-A999-BA02-91D37AE740FD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28CD9F-C032-BEEE-FEB9-B2D429F0749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C3C6C5-0945-DC37-BCBB-131A358C13F3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E50784-13DA-8A0D-5F70-6087C97E15DE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FC8F1-B9EC-E9ED-D856-9BF6D2E6BF23}"/>
              </a:ext>
            </a:extLst>
          </p:cNvPr>
          <p:cNvSpPr/>
          <p:nvPr/>
        </p:nvSpPr>
        <p:spPr>
          <a:xfrm>
            <a:off x="2618743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2B2530-5CB6-1294-261E-8C9D6F2C26BB}"/>
              </a:ext>
            </a:extLst>
          </p:cNvPr>
          <p:cNvSpPr/>
          <p:nvPr/>
        </p:nvSpPr>
        <p:spPr>
          <a:xfrm>
            <a:off x="303352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E378F7-092B-6613-A39A-3E992E1D8350}"/>
              </a:ext>
            </a:extLst>
          </p:cNvPr>
          <p:cNvSpPr/>
          <p:nvPr/>
        </p:nvSpPr>
        <p:spPr>
          <a:xfrm>
            <a:off x="341995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BB5C69-0FC8-2817-019E-172D704230E2}"/>
              </a:ext>
            </a:extLst>
          </p:cNvPr>
          <p:cNvSpPr/>
          <p:nvPr/>
        </p:nvSpPr>
        <p:spPr>
          <a:xfrm>
            <a:off x="5801803" y="417462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0375D5-7170-209E-43B3-B569C2A06FDD}"/>
              </a:ext>
            </a:extLst>
          </p:cNvPr>
          <p:cNvSpPr/>
          <p:nvPr/>
        </p:nvSpPr>
        <p:spPr>
          <a:xfrm>
            <a:off x="3824407" y="4172859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F7C13D-0981-A520-5C1C-034343F26562}"/>
              </a:ext>
            </a:extLst>
          </p:cNvPr>
          <p:cNvSpPr/>
          <p:nvPr/>
        </p:nvSpPr>
        <p:spPr>
          <a:xfrm>
            <a:off x="422654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133C92-231F-6568-5F69-A4CE9E20DF24}"/>
              </a:ext>
            </a:extLst>
          </p:cNvPr>
          <p:cNvSpPr/>
          <p:nvPr/>
        </p:nvSpPr>
        <p:spPr>
          <a:xfrm>
            <a:off x="4627134" y="417285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89957D-ED76-BA6B-1430-A041375115F8}"/>
              </a:ext>
            </a:extLst>
          </p:cNvPr>
          <p:cNvSpPr/>
          <p:nvPr/>
        </p:nvSpPr>
        <p:spPr>
          <a:xfrm>
            <a:off x="5038345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158BFC-1D0C-C699-42AB-0865620DCA17}"/>
              </a:ext>
            </a:extLst>
          </p:cNvPr>
          <p:cNvSpPr/>
          <p:nvPr/>
        </p:nvSpPr>
        <p:spPr>
          <a:xfrm>
            <a:off x="543547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EFAAB5-DD1F-1D6C-446E-3A5857762239}"/>
              </a:ext>
            </a:extLst>
          </p:cNvPr>
          <p:cNvSpPr/>
          <p:nvPr/>
        </p:nvSpPr>
        <p:spPr>
          <a:xfrm>
            <a:off x="6217004" y="417227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DF63B1-5533-922E-B4A0-CA1F1E134FA2}"/>
              </a:ext>
            </a:extLst>
          </p:cNvPr>
          <p:cNvGrpSpPr/>
          <p:nvPr/>
        </p:nvGrpSpPr>
        <p:grpSpPr>
          <a:xfrm>
            <a:off x="2392067" y="3240209"/>
            <a:ext cx="342988" cy="595540"/>
            <a:chOff x="5943600" y="4472223"/>
            <a:chExt cx="914400" cy="682484"/>
          </a:xfrm>
        </p:grpSpPr>
        <p:sp>
          <p:nvSpPr>
            <p:cNvPr id="117" name="Down Arrow 119">
              <a:extLst>
                <a:ext uri="{FF2B5EF4-FFF2-40B4-BE49-F238E27FC236}">
                  <a16:creationId xmlns:a16="http://schemas.microsoft.com/office/drawing/2014/main" id="{61243993-6854-A5CC-0278-F5F895764F8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357F9F-1EE9-CB2F-3354-0AE032B759C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0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1901626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Worst, Best &amp; average Case Complexity for Bubble sort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8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Insertion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35280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83716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753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1119</TotalTime>
  <Words>3475</Words>
  <Application>Microsoft Office PowerPoint</Application>
  <PresentationFormat>On-screen Show (4:3)</PresentationFormat>
  <Paragraphs>980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Lato</vt:lpstr>
      <vt:lpstr>Times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Finished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38</cp:revision>
  <dcterms:created xsi:type="dcterms:W3CDTF">2018-12-10T17:20:29Z</dcterms:created>
  <dcterms:modified xsi:type="dcterms:W3CDTF">2023-06-13T04:55:17Z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