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56" r:id="rId5"/>
    <p:sldId id="257" r:id="rId6"/>
    <p:sldId id="279" r:id="rId7"/>
    <p:sldId id="280" r:id="rId8"/>
    <p:sldId id="299" r:id="rId9"/>
    <p:sldId id="300" r:id="rId10"/>
    <p:sldId id="301" r:id="rId11"/>
    <p:sldId id="302" r:id="rId12"/>
    <p:sldId id="450" r:id="rId13"/>
    <p:sldId id="304" r:id="rId14"/>
    <p:sldId id="305" r:id="rId15"/>
    <p:sldId id="306" r:id="rId16"/>
    <p:sldId id="443" r:id="rId17"/>
    <p:sldId id="435" r:id="rId18"/>
    <p:sldId id="436" r:id="rId19"/>
    <p:sldId id="437" r:id="rId20"/>
    <p:sldId id="439" r:id="rId21"/>
    <p:sldId id="440" r:id="rId22"/>
    <p:sldId id="441" r:id="rId23"/>
    <p:sldId id="442" r:id="rId24"/>
    <p:sldId id="308" r:id="rId25"/>
    <p:sldId id="444" r:id="rId26"/>
    <p:sldId id="445" r:id="rId27"/>
    <p:sldId id="446" r:id="rId28"/>
    <p:sldId id="447" r:id="rId29"/>
    <p:sldId id="448" r:id="rId30"/>
    <p:sldId id="449" r:id="rId31"/>
    <p:sldId id="433" r:id="rId32"/>
    <p:sldId id="309" r:id="rId33"/>
    <p:sldId id="311" r:id="rId34"/>
    <p:sldId id="451" r:id="rId35"/>
    <p:sldId id="425" r:id="rId36"/>
    <p:sldId id="432" r:id="rId37"/>
    <p:sldId id="416" r:id="rId38"/>
    <p:sldId id="426" r:id="rId39"/>
    <p:sldId id="417" r:id="rId40"/>
    <p:sldId id="418" r:id="rId41"/>
    <p:sldId id="419" r:id="rId42"/>
    <p:sldId id="430" r:id="rId43"/>
    <p:sldId id="313" r:id="rId44"/>
    <p:sldId id="314" r:id="rId45"/>
    <p:sldId id="315" r:id="rId46"/>
    <p:sldId id="428" r:id="rId47"/>
    <p:sldId id="427" r:id="rId48"/>
    <p:sldId id="431" r:id="rId49"/>
    <p:sldId id="316" r:id="rId50"/>
    <p:sldId id="317" r:id="rId51"/>
    <p:sldId id="318" r:id="rId52"/>
    <p:sldId id="319" r:id="rId53"/>
    <p:sldId id="320" r:id="rId54"/>
    <p:sldId id="321" r:id="rId55"/>
    <p:sldId id="264" r:id="rId56"/>
    <p:sldId id="26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5" d="100"/>
          <a:sy n="55" d="100"/>
        </p:scale>
        <p:origin x="680"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k Abdullah" userId="e52374dd587ef96a" providerId="LiveId" clId="{20545EE3-10E6-4934-9D51-5779A4A19012}"/>
    <pc:docChg chg="custSel addSld delSld modSld sldOrd">
      <pc:chgData name="Faruk Abdullah" userId="e52374dd587ef96a" providerId="LiveId" clId="{20545EE3-10E6-4934-9D51-5779A4A19012}" dt="2023-02-08T04:11:42.071" v="126" actId="20577"/>
      <pc:docMkLst>
        <pc:docMk/>
      </pc:docMkLst>
      <pc:sldChg chg="del">
        <pc:chgData name="Faruk Abdullah" userId="e52374dd587ef96a" providerId="LiveId" clId="{20545EE3-10E6-4934-9D51-5779A4A19012}" dt="2023-02-06T09:44:53.339" v="6" actId="47"/>
        <pc:sldMkLst>
          <pc:docMk/>
          <pc:sldMk cId="0" sldId="266"/>
        </pc:sldMkLst>
      </pc:sldChg>
      <pc:sldChg chg="del">
        <pc:chgData name="Faruk Abdullah" userId="e52374dd587ef96a" providerId="LiveId" clId="{20545EE3-10E6-4934-9D51-5779A4A19012}" dt="2023-02-06T09:43:25.556" v="2" actId="2696"/>
        <pc:sldMkLst>
          <pc:docMk/>
          <pc:sldMk cId="2213327231" sldId="290"/>
        </pc:sldMkLst>
      </pc:sldChg>
      <pc:sldChg chg="add">
        <pc:chgData name="Faruk Abdullah" userId="e52374dd587ef96a" providerId="LiveId" clId="{20545EE3-10E6-4934-9D51-5779A4A19012}" dt="2023-02-06T09:43:40.037" v="3"/>
        <pc:sldMkLst>
          <pc:docMk/>
          <pc:sldMk cId="2237859132" sldId="290"/>
        </pc:sldMkLst>
      </pc:sldChg>
      <pc:sldChg chg="del">
        <pc:chgData name="Faruk Abdullah" userId="e52374dd587ef96a" providerId="LiveId" clId="{20545EE3-10E6-4934-9D51-5779A4A19012}" dt="2023-02-06T09:43:25.556" v="2" actId="2696"/>
        <pc:sldMkLst>
          <pc:docMk/>
          <pc:sldMk cId="2264214486" sldId="291"/>
        </pc:sldMkLst>
      </pc:sldChg>
      <pc:sldChg chg="add">
        <pc:chgData name="Faruk Abdullah" userId="e52374dd587ef96a" providerId="LiveId" clId="{20545EE3-10E6-4934-9D51-5779A4A19012}" dt="2023-02-06T09:43:40.037" v="3"/>
        <pc:sldMkLst>
          <pc:docMk/>
          <pc:sldMk cId="2694494846" sldId="291"/>
        </pc:sldMkLst>
      </pc:sldChg>
      <pc:sldChg chg="add">
        <pc:chgData name="Faruk Abdullah" userId="e52374dd587ef96a" providerId="LiveId" clId="{20545EE3-10E6-4934-9D51-5779A4A19012}" dt="2023-02-06T09:43:40.037" v="3"/>
        <pc:sldMkLst>
          <pc:docMk/>
          <pc:sldMk cId="3200685438" sldId="292"/>
        </pc:sldMkLst>
      </pc:sldChg>
      <pc:sldChg chg="del">
        <pc:chgData name="Faruk Abdullah" userId="e52374dd587ef96a" providerId="LiveId" clId="{20545EE3-10E6-4934-9D51-5779A4A19012}" dt="2023-02-06T09:43:25.556" v="2" actId="2696"/>
        <pc:sldMkLst>
          <pc:docMk/>
          <pc:sldMk cId="4153271704" sldId="292"/>
        </pc:sldMkLst>
      </pc:sldChg>
      <pc:sldChg chg="add">
        <pc:chgData name="Faruk Abdullah" userId="e52374dd587ef96a" providerId="LiveId" clId="{20545EE3-10E6-4934-9D51-5779A4A19012}" dt="2023-02-06T09:43:40.037" v="3"/>
        <pc:sldMkLst>
          <pc:docMk/>
          <pc:sldMk cId="221482228" sldId="293"/>
        </pc:sldMkLst>
      </pc:sldChg>
      <pc:sldChg chg="del">
        <pc:chgData name="Faruk Abdullah" userId="e52374dd587ef96a" providerId="LiveId" clId="{20545EE3-10E6-4934-9D51-5779A4A19012}" dt="2023-02-06T09:43:25.556" v="2" actId="2696"/>
        <pc:sldMkLst>
          <pc:docMk/>
          <pc:sldMk cId="2293374648" sldId="293"/>
        </pc:sldMkLst>
      </pc:sldChg>
      <pc:sldChg chg="del">
        <pc:chgData name="Faruk Abdullah" userId="e52374dd587ef96a" providerId="LiveId" clId="{20545EE3-10E6-4934-9D51-5779A4A19012}" dt="2023-02-06T09:43:25.556" v="2" actId="2696"/>
        <pc:sldMkLst>
          <pc:docMk/>
          <pc:sldMk cId="1431943611" sldId="294"/>
        </pc:sldMkLst>
      </pc:sldChg>
      <pc:sldChg chg="add">
        <pc:chgData name="Faruk Abdullah" userId="e52374dd587ef96a" providerId="LiveId" clId="{20545EE3-10E6-4934-9D51-5779A4A19012}" dt="2023-02-06T09:43:40.037" v="3"/>
        <pc:sldMkLst>
          <pc:docMk/>
          <pc:sldMk cId="3837166349" sldId="294"/>
        </pc:sldMkLst>
      </pc:sldChg>
      <pc:sldChg chg="del">
        <pc:chgData name="Faruk Abdullah" userId="e52374dd587ef96a" providerId="LiveId" clId="{20545EE3-10E6-4934-9D51-5779A4A19012}" dt="2023-02-06T09:43:25.556" v="2" actId="2696"/>
        <pc:sldMkLst>
          <pc:docMk/>
          <pc:sldMk cId="622770808" sldId="295"/>
        </pc:sldMkLst>
      </pc:sldChg>
      <pc:sldChg chg="add">
        <pc:chgData name="Faruk Abdullah" userId="e52374dd587ef96a" providerId="LiveId" clId="{20545EE3-10E6-4934-9D51-5779A4A19012}" dt="2023-02-06T09:43:40.037" v="3"/>
        <pc:sldMkLst>
          <pc:docMk/>
          <pc:sldMk cId="1316592578" sldId="295"/>
        </pc:sldMkLst>
      </pc:sldChg>
      <pc:sldChg chg="del">
        <pc:chgData name="Faruk Abdullah" userId="e52374dd587ef96a" providerId="LiveId" clId="{20545EE3-10E6-4934-9D51-5779A4A19012}" dt="2023-02-06T09:43:25.556" v="2" actId="2696"/>
        <pc:sldMkLst>
          <pc:docMk/>
          <pc:sldMk cId="911855384" sldId="296"/>
        </pc:sldMkLst>
      </pc:sldChg>
      <pc:sldChg chg="add">
        <pc:chgData name="Faruk Abdullah" userId="e52374dd587ef96a" providerId="LiveId" clId="{20545EE3-10E6-4934-9D51-5779A4A19012}" dt="2023-02-06T09:43:40.037" v="3"/>
        <pc:sldMkLst>
          <pc:docMk/>
          <pc:sldMk cId="3216328612" sldId="296"/>
        </pc:sldMkLst>
      </pc:sldChg>
      <pc:sldChg chg="del">
        <pc:chgData name="Faruk Abdullah" userId="e52374dd587ef96a" providerId="LiveId" clId="{20545EE3-10E6-4934-9D51-5779A4A19012}" dt="2023-02-06T09:43:25.556" v="2" actId="2696"/>
        <pc:sldMkLst>
          <pc:docMk/>
          <pc:sldMk cId="311668521" sldId="297"/>
        </pc:sldMkLst>
      </pc:sldChg>
      <pc:sldChg chg="add">
        <pc:chgData name="Faruk Abdullah" userId="e52374dd587ef96a" providerId="LiveId" clId="{20545EE3-10E6-4934-9D51-5779A4A19012}" dt="2023-02-06T09:43:40.037" v="3"/>
        <pc:sldMkLst>
          <pc:docMk/>
          <pc:sldMk cId="733212590" sldId="297"/>
        </pc:sldMkLst>
      </pc:sldChg>
      <pc:sldChg chg="del">
        <pc:chgData name="Faruk Abdullah" userId="e52374dd587ef96a" providerId="LiveId" clId="{20545EE3-10E6-4934-9D51-5779A4A19012}" dt="2023-02-06T09:43:25.556" v="2" actId="2696"/>
        <pc:sldMkLst>
          <pc:docMk/>
          <pc:sldMk cId="1068281149" sldId="298"/>
        </pc:sldMkLst>
      </pc:sldChg>
      <pc:sldChg chg="add">
        <pc:chgData name="Faruk Abdullah" userId="e52374dd587ef96a" providerId="LiveId" clId="{20545EE3-10E6-4934-9D51-5779A4A19012}" dt="2023-02-06T09:43:40.037" v="3"/>
        <pc:sldMkLst>
          <pc:docMk/>
          <pc:sldMk cId="4090272063" sldId="298"/>
        </pc:sldMkLst>
      </pc:sldChg>
      <pc:sldChg chg="add">
        <pc:chgData name="Faruk Abdullah" userId="e52374dd587ef96a" providerId="LiveId" clId="{20545EE3-10E6-4934-9D51-5779A4A19012}" dt="2023-02-06T09:43:40.037" v="3"/>
        <pc:sldMkLst>
          <pc:docMk/>
          <pc:sldMk cId="648784911" sldId="299"/>
        </pc:sldMkLst>
      </pc:sldChg>
      <pc:sldChg chg="del">
        <pc:chgData name="Faruk Abdullah" userId="e52374dd587ef96a" providerId="LiveId" clId="{20545EE3-10E6-4934-9D51-5779A4A19012}" dt="2023-02-06T09:43:25.556" v="2" actId="2696"/>
        <pc:sldMkLst>
          <pc:docMk/>
          <pc:sldMk cId="3069974116" sldId="299"/>
        </pc:sldMkLst>
      </pc:sldChg>
      <pc:sldChg chg="del">
        <pc:chgData name="Faruk Abdullah" userId="e52374dd587ef96a" providerId="LiveId" clId="{20545EE3-10E6-4934-9D51-5779A4A19012}" dt="2023-02-06T09:43:25.556" v="2" actId="2696"/>
        <pc:sldMkLst>
          <pc:docMk/>
          <pc:sldMk cId="1182902891" sldId="300"/>
        </pc:sldMkLst>
      </pc:sldChg>
      <pc:sldChg chg="add">
        <pc:chgData name="Faruk Abdullah" userId="e52374dd587ef96a" providerId="LiveId" clId="{20545EE3-10E6-4934-9D51-5779A4A19012}" dt="2023-02-06T09:43:40.037" v="3"/>
        <pc:sldMkLst>
          <pc:docMk/>
          <pc:sldMk cId="2973355535" sldId="300"/>
        </pc:sldMkLst>
      </pc:sldChg>
      <pc:sldChg chg="del">
        <pc:chgData name="Faruk Abdullah" userId="e52374dd587ef96a" providerId="LiveId" clId="{20545EE3-10E6-4934-9D51-5779A4A19012}" dt="2023-02-06T09:43:25.556" v="2" actId="2696"/>
        <pc:sldMkLst>
          <pc:docMk/>
          <pc:sldMk cId="2537257252" sldId="301"/>
        </pc:sldMkLst>
      </pc:sldChg>
      <pc:sldChg chg="add">
        <pc:chgData name="Faruk Abdullah" userId="e52374dd587ef96a" providerId="LiveId" clId="{20545EE3-10E6-4934-9D51-5779A4A19012}" dt="2023-02-06T09:43:40.037" v="3"/>
        <pc:sldMkLst>
          <pc:docMk/>
          <pc:sldMk cId="3644721283" sldId="301"/>
        </pc:sldMkLst>
      </pc:sldChg>
      <pc:sldChg chg="delSp modSp mod">
        <pc:chgData name="Faruk Abdullah" userId="e52374dd587ef96a" providerId="LiveId" clId="{20545EE3-10E6-4934-9D51-5779A4A19012}" dt="2023-02-06T09:50:22.021" v="39" actId="1076"/>
        <pc:sldMkLst>
          <pc:docMk/>
          <pc:sldMk cId="135673741" sldId="303"/>
        </pc:sldMkLst>
        <pc:spChg chg="del">
          <ac:chgData name="Faruk Abdullah" userId="e52374dd587ef96a" providerId="LiveId" clId="{20545EE3-10E6-4934-9D51-5779A4A19012}" dt="2023-02-06T09:49:56.873" v="35" actId="478"/>
          <ac:spMkLst>
            <pc:docMk/>
            <pc:sldMk cId="135673741" sldId="303"/>
            <ac:spMk id="3" creationId="{6E8CB24A-62E9-4110-B1D8-805F528ED266}"/>
          </ac:spMkLst>
        </pc:spChg>
        <pc:spChg chg="mod">
          <ac:chgData name="Faruk Abdullah" userId="e52374dd587ef96a" providerId="LiveId" clId="{20545EE3-10E6-4934-9D51-5779A4A19012}" dt="2023-02-06T09:50:22.021" v="39" actId="1076"/>
          <ac:spMkLst>
            <pc:docMk/>
            <pc:sldMk cId="135673741" sldId="303"/>
            <ac:spMk id="4" creationId="{ED0F4469-75A7-4572-BBF3-F27D073603ED}"/>
          </ac:spMkLst>
        </pc:spChg>
        <pc:spChg chg="mod">
          <ac:chgData name="Faruk Abdullah" userId="e52374dd587ef96a" providerId="LiveId" clId="{20545EE3-10E6-4934-9D51-5779A4A19012}" dt="2023-02-06T09:50:22.021" v="39" actId="1076"/>
          <ac:spMkLst>
            <pc:docMk/>
            <pc:sldMk cId="135673741" sldId="303"/>
            <ac:spMk id="11" creationId="{4A36D95A-F79C-46EE-B345-9B04BA0EFECF}"/>
          </ac:spMkLst>
        </pc:spChg>
        <pc:spChg chg="mod">
          <ac:chgData name="Faruk Abdullah" userId="e52374dd587ef96a" providerId="LiveId" clId="{20545EE3-10E6-4934-9D51-5779A4A19012}" dt="2023-02-06T09:50:22.021" v="39" actId="1076"/>
          <ac:spMkLst>
            <pc:docMk/>
            <pc:sldMk cId="135673741" sldId="303"/>
            <ac:spMk id="12" creationId="{2A479607-E445-410B-AF46-4DF4E6B593A8}"/>
          </ac:spMkLst>
        </pc:spChg>
        <pc:spChg chg="mod">
          <ac:chgData name="Faruk Abdullah" userId="e52374dd587ef96a" providerId="LiveId" clId="{20545EE3-10E6-4934-9D51-5779A4A19012}" dt="2023-02-06T09:50:22.021" v="39" actId="1076"/>
          <ac:spMkLst>
            <pc:docMk/>
            <pc:sldMk cId="135673741" sldId="303"/>
            <ac:spMk id="13" creationId="{32D3B849-F88C-43E3-8D05-319811FC92B6}"/>
          </ac:spMkLst>
        </pc:spChg>
        <pc:spChg chg="mod">
          <ac:chgData name="Faruk Abdullah" userId="e52374dd587ef96a" providerId="LiveId" clId="{20545EE3-10E6-4934-9D51-5779A4A19012}" dt="2023-02-06T09:50:22.021" v="39" actId="1076"/>
          <ac:spMkLst>
            <pc:docMk/>
            <pc:sldMk cId="135673741" sldId="303"/>
            <ac:spMk id="14" creationId="{8FF927A9-2BD6-4787-8EAE-F54D94CD5484}"/>
          </ac:spMkLst>
        </pc:spChg>
        <pc:spChg chg="mod">
          <ac:chgData name="Faruk Abdullah" userId="e52374dd587ef96a" providerId="LiveId" clId="{20545EE3-10E6-4934-9D51-5779A4A19012}" dt="2023-02-06T09:50:22.021" v="39" actId="1076"/>
          <ac:spMkLst>
            <pc:docMk/>
            <pc:sldMk cId="135673741" sldId="303"/>
            <ac:spMk id="15" creationId="{7ABDB4BB-8E1D-4635-A130-36198E1654E7}"/>
          </ac:spMkLst>
        </pc:spChg>
        <pc:spChg chg="mod">
          <ac:chgData name="Faruk Abdullah" userId="e52374dd587ef96a" providerId="LiveId" clId="{20545EE3-10E6-4934-9D51-5779A4A19012}" dt="2023-02-06T09:50:22.021" v="39" actId="1076"/>
          <ac:spMkLst>
            <pc:docMk/>
            <pc:sldMk cId="135673741" sldId="303"/>
            <ac:spMk id="16" creationId="{9FCC8B54-5F3B-4C0D-905D-5CEF089B5372}"/>
          </ac:spMkLst>
        </pc:spChg>
        <pc:spChg chg="mod">
          <ac:chgData name="Faruk Abdullah" userId="e52374dd587ef96a" providerId="LiveId" clId="{20545EE3-10E6-4934-9D51-5779A4A19012}" dt="2023-02-06T09:50:22.021" v="39" actId="1076"/>
          <ac:spMkLst>
            <pc:docMk/>
            <pc:sldMk cId="135673741" sldId="303"/>
            <ac:spMk id="17" creationId="{CDE82A94-99FE-4384-B7EB-FFC037EB1981}"/>
          </ac:spMkLst>
        </pc:spChg>
        <pc:spChg chg="mod">
          <ac:chgData name="Faruk Abdullah" userId="e52374dd587ef96a" providerId="LiveId" clId="{20545EE3-10E6-4934-9D51-5779A4A19012}" dt="2023-02-06T09:50:22.021" v="39" actId="1076"/>
          <ac:spMkLst>
            <pc:docMk/>
            <pc:sldMk cId="135673741" sldId="303"/>
            <ac:spMk id="18" creationId="{0DD09794-AEC9-49E5-8724-CB08560A7E05}"/>
          </ac:spMkLst>
        </pc:spChg>
        <pc:spChg chg="mod">
          <ac:chgData name="Faruk Abdullah" userId="e52374dd587ef96a" providerId="LiveId" clId="{20545EE3-10E6-4934-9D51-5779A4A19012}" dt="2023-02-06T09:50:22.021" v="39" actId="1076"/>
          <ac:spMkLst>
            <pc:docMk/>
            <pc:sldMk cId="135673741" sldId="303"/>
            <ac:spMk id="19" creationId="{A2F9E5EB-619A-430F-80BB-DE9D8B7A2946}"/>
          </ac:spMkLst>
        </pc:spChg>
        <pc:spChg chg="mod">
          <ac:chgData name="Faruk Abdullah" userId="e52374dd587ef96a" providerId="LiveId" clId="{20545EE3-10E6-4934-9D51-5779A4A19012}" dt="2023-02-06T09:50:22.021" v="39" actId="1076"/>
          <ac:spMkLst>
            <pc:docMk/>
            <pc:sldMk cId="135673741" sldId="303"/>
            <ac:spMk id="20" creationId="{EAC22499-02E1-41F0-BE30-15841273652D}"/>
          </ac:spMkLst>
        </pc:spChg>
        <pc:spChg chg="mod">
          <ac:chgData name="Faruk Abdullah" userId="e52374dd587ef96a" providerId="LiveId" clId="{20545EE3-10E6-4934-9D51-5779A4A19012}" dt="2023-02-06T09:50:22.021" v="39" actId="1076"/>
          <ac:spMkLst>
            <pc:docMk/>
            <pc:sldMk cId="135673741" sldId="303"/>
            <ac:spMk id="21" creationId="{C1421F3F-7A93-4E29-913C-D3AF38EDDA29}"/>
          </ac:spMkLst>
        </pc:spChg>
        <pc:spChg chg="mod">
          <ac:chgData name="Faruk Abdullah" userId="e52374dd587ef96a" providerId="LiveId" clId="{20545EE3-10E6-4934-9D51-5779A4A19012}" dt="2023-02-06T09:50:22.021" v="39" actId="1076"/>
          <ac:spMkLst>
            <pc:docMk/>
            <pc:sldMk cId="135673741" sldId="303"/>
            <ac:spMk id="22" creationId="{E49E2C50-0F72-4043-B4AF-0A683EE8B29B}"/>
          </ac:spMkLst>
        </pc:spChg>
        <pc:spChg chg="mod">
          <ac:chgData name="Faruk Abdullah" userId="e52374dd587ef96a" providerId="LiveId" clId="{20545EE3-10E6-4934-9D51-5779A4A19012}" dt="2023-02-06T09:50:22.021" v="39" actId="1076"/>
          <ac:spMkLst>
            <pc:docMk/>
            <pc:sldMk cId="135673741" sldId="303"/>
            <ac:spMk id="23" creationId="{C1AB429E-F7C1-4D74-BA84-4AC1DE23FECB}"/>
          </ac:spMkLst>
        </pc:spChg>
        <pc:spChg chg="mod">
          <ac:chgData name="Faruk Abdullah" userId="e52374dd587ef96a" providerId="LiveId" clId="{20545EE3-10E6-4934-9D51-5779A4A19012}" dt="2023-02-06T09:50:22.021" v="39" actId="1076"/>
          <ac:spMkLst>
            <pc:docMk/>
            <pc:sldMk cId="135673741" sldId="303"/>
            <ac:spMk id="24" creationId="{CA9732D5-EB8C-4E7C-BBA9-8B8E6802E64C}"/>
          </ac:spMkLst>
        </pc:spChg>
        <pc:spChg chg="mod">
          <ac:chgData name="Faruk Abdullah" userId="e52374dd587ef96a" providerId="LiveId" clId="{20545EE3-10E6-4934-9D51-5779A4A19012}" dt="2023-02-06T09:50:22.021" v="39" actId="1076"/>
          <ac:spMkLst>
            <pc:docMk/>
            <pc:sldMk cId="135673741" sldId="303"/>
            <ac:spMk id="31" creationId="{738F4EE9-B82C-453D-B50E-3A09439CA077}"/>
          </ac:spMkLst>
        </pc:spChg>
        <pc:spChg chg="mod">
          <ac:chgData name="Faruk Abdullah" userId="e52374dd587ef96a" providerId="LiveId" clId="{20545EE3-10E6-4934-9D51-5779A4A19012}" dt="2023-02-06T09:50:22.021" v="39" actId="1076"/>
          <ac:spMkLst>
            <pc:docMk/>
            <pc:sldMk cId="135673741" sldId="303"/>
            <ac:spMk id="34" creationId="{3CA46FF3-460C-4D1F-BCA1-61030AD0E56E}"/>
          </ac:spMkLst>
        </pc:spChg>
        <pc:spChg chg="mod">
          <ac:chgData name="Faruk Abdullah" userId="e52374dd587ef96a" providerId="LiveId" clId="{20545EE3-10E6-4934-9D51-5779A4A19012}" dt="2023-02-06T09:50:22.021" v="39" actId="1076"/>
          <ac:spMkLst>
            <pc:docMk/>
            <pc:sldMk cId="135673741" sldId="303"/>
            <ac:spMk id="35" creationId="{4FF4FA95-D9A9-41E1-9A31-6C22679B4FDA}"/>
          </ac:spMkLst>
        </pc:spChg>
        <pc:grpChg chg="mod">
          <ac:chgData name="Faruk Abdullah" userId="e52374dd587ef96a" providerId="LiveId" clId="{20545EE3-10E6-4934-9D51-5779A4A19012}" dt="2023-02-06T09:50:22.021" v="39" actId="1076"/>
          <ac:grpSpMkLst>
            <pc:docMk/>
            <pc:sldMk cId="135673741" sldId="303"/>
            <ac:grpSpMk id="36" creationId="{BFD985CA-653C-4564-B065-ABC44C88C10E}"/>
          </ac:grpSpMkLst>
        </pc:grpChg>
        <pc:cxnChg chg="mod">
          <ac:chgData name="Faruk Abdullah" userId="e52374dd587ef96a" providerId="LiveId" clId="{20545EE3-10E6-4934-9D51-5779A4A19012}" dt="2023-02-06T09:50:22.021" v="39" actId="1076"/>
          <ac:cxnSpMkLst>
            <pc:docMk/>
            <pc:sldMk cId="135673741" sldId="303"/>
            <ac:cxnSpMk id="5" creationId="{3CB3B8D6-7F10-4BF2-93FD-5ABA490DA243}"/>
          </ac:cxnSpMkLst>
        </pc:cxnChg>
        <pc:cxnChg chg="mod">
          <ac:chgData name="Faruk Abdullah" userId="e52374dd587ef96a" providerId="LiveId" clId="{20545EE3-10E6-4934-9D51-5779A4A19012}" dt="2023-02-06T09:50:22.021" v="39" actId="1076"/>
          <ac:cxnSpMkLst>
            <pc:docMk/>
            <pc:sldMk cId="135673741" sldId="303"/>
            <ac:cxnSpMk id="6" creationId="{1D79E1DA-3D25-41F1-A41F-469E3916DA9D}"/>
          </ac:cxnSpMkLst>
        </pc:cxnChg>
        <pc:cxnChg chg="mod">
          <ac:chgData name="Faruk Abdullah" userId="e52374dd587ef96a" providerId="LiveId" clId="{20545EE3-10E6-4934-9D51-5779A4A19012}" dt="2023-02-06T09:50:22.021" v="39" actId="1076"/>
          <ac:cxnSpMkLst>
            <pc:docMk/>
            <pc:sldMk cId="135673741" sldId="303"/>
            <ac:cxnSpMk id="7" creationId="{DFB410B0-6D0A-4C8E-8F5C-607C7E4DB55A}"/>
          </ac:cxnSpMkLst>
        </pc:cxnChg>
        <pc:cxnChg chg="mod">
          <ac:chgData name="Faruk Abdullah" userId="e52374dd587ef96a" providerId="LiveId" clId="{20545EE3-10E6-4934-9D51-5779A4A19012}" dt="2023-02-06T09:50:22.021" v="39" actId="1076"/>
          <ac:cxnSpMkLst>
            <pc:docMk/>
            <pc:sldMk cId="135673741" sldId="303"/>
            <ac:cxnSpMk id="8" creationId="{1ED568FE-E1C0-4CCA-AFD2-7FA152D77566}"/>
          </ac:cxnSpMkLst>
        </pc:cxnChg>
        <pc:cxnChg chg="mod">
          <ac:chgData name="Faruk Abdullah" userId="e52374dd587ef96a" providerId="LiveId" clId="{20545EE3-10E6-4934-9D51-5779A4A19012}" dt="2023-02-06T09:50:22.021" v="39" actId="1076"/>
          <ac:cxnSpMkLst>
            <pc:docMk/>
            <pc:sldMk cId="135673741" sldId="303"/>
            <ac:cxnSpMk id="9" creationId="{68F601E3-DE05-4058-941E-A20C76A0C50D}"/>
          </ac:cxnSpMkLst>
        </pc:cxnChg>
        <pc:cxnChg chg="mod">
          <ac:chgData name="Faruk Abdullah" userId="e52374dd587ef96a" providerId="LiveId" clId="{20545EE3-10E6-4934-9D51-5779A4A19012}" dt="2023-02-06T09:50:22.021" v="39" actId="1076"/>
          <ac:cxnSpMkLst>
            <pc:docMk/>
            <pc:sldMk cId="135673741" sldId="303"/>
            <ac:cxnSpMk id="10" creationId="{FEBE5777-DF96-45D9-BBC7-20E541CFD479}"/>
          </ac:cxnSpMkLst>
        </pc:cxnChg>
        <pc:cxnChg chg="mod">
          <ac:chgData name="Faruk Abdullah" userId="e52374dd587ef96a" providerId="LiveId" clId="{20545EE3-10E6-4934-9D51-5779A4A19012}" dt="2023-02-06T09:50:22.021" v="39" actId="1076"/>
          <ac:cxnSpMkLst>
            <pc:docMk/>
            <pc:sldMk cId="135673741" sldId="303"/>
            <ac:cxnSpMk id="25" creationId="{9A558E42-45EB-46B5-8F43-A97841BAC06F}"/>
          </ac:cxnSpMkLst>
        </pc:cxnChg>
        <pc:cxnChg chg="mod">
          <ac:chgData name="Faruk Abdullah" userId="e52374dd587ef96a" providerId="LiveId" clId="{20545EE3-10E6-4934-9D51-5779A4A19012}" dt="2023-02-06T09:50:22.021" v="39" actId="1076"/>
          <ac:cxnSpMkLst>
            <pc:docMk/>
            <pc:sldMk cId="135673741" sldId="303"/>
            <ac:cxnSpMk id="26" creationId="{B0852240-D6AD-4B03-B1E6-C5D3FA80A152}"/>
          </ac:cxnSpMkLst>
        </pc:cxnChg>
        <pc:cxnChg chg="mod">
          <ac:chgData name="Faruk Abdullah" userId="e52374dd587ef96a" providerId="LiveId" clId="{20545EE3-10E6-4934-9D51-5779A4A19012}" dt="2023-02-06T09:50:22.021" v="39" actId="1076"/>
          <ac:cxnSpMkLst>
            <pc:docMk/>
            <pc:sldMk cId="135673741" sldId="303"/>
            <ac:cxnSpMk id="27" creationId="{AAFFBB9B-497A-4674-88F9-42E9A87B8638}"/>
          </ac:cxnSpMkLst>
        </pc:cxnChg>
        <pc:cxnChg chg="mod">
          <ac:chgData name="Faruk Abdullah" userId="e52374dd587ef96a" providerId="LiveId" clId="{20545EE3-10E6-4934-9D51-5779A4A19012}" dt="2023-02-06T09:50:22.021" v="39" actId="1076"/>
          <ac:cxnSpMkLst>
            <pc:docMk/>
            <pc:sldMk cId="135673741" sldId="303"/>
            <ac:cxnSpMk id="28" creationId="{78E8F2A2-E7CA-4F47-B94D-2A670F2564B5}"/>
          </ac:cxnSpMkLst>
        </pc:cxnChg>
        <pc:cxnChg chg="mod">
          <ac:chgData name="Faruk Abdullah" userId="e52374dd587ef96a" providerId="LiveId" clId="{20545EE3-10E6-4934-9D51-5779A4A19012}" dt="2023-02-06T09:50:22.021" v="39" actId="1076"/>
          <ac:cxnSpMkLst>
            <pc:docMk/>
            <pc:sldMk cId="135673741" sldId="303"/>
            <ac:cxnSpMk id="29" creationId="{71D81066-86C4-401D-ADCE-0596C4D26A90}"/>
          </ac:cxnSpMkLst>
        </pc:cxnChg>
        <pc:cxnChg chg="mod">
          <ac:chgData name="Faruk Abdullah" userId="e52374dd587ef96a" providerId="LiveId" clId="{20545EE3-10E6-4934-9D51-5779A4A19012}" dt="2023-02-06T09:50:22.021" v="39" actId="1076"/>
          <ac:cxnSpMkLst>
            <pc:docMk/>
            <pc:sldMk cId="135673741" sldId="303"/>
            <ac:cxnSpMk id="30" creationId="{150FABC2-ACD4-4036-B6DE-168B78646606}"/>
          </ac:cxnSpMkLst>
        </pc:cxnChg>
        <pc:cxnChg chg="mod">
          <ac:chgData name="Faruk Abdullah" userId="e52374dd587ef96a" providerId="LiveId" clId="{20545EE3-10E6-4934-9D51-5779A4A19012}" dt="2023-02-06T09:50:22.021" v="39" actId="1076"/>
          <ac:cxnSpMkLst>
            <pc:docMk/>
            <pc:sldMk cId="135673741" sldId="303"/>
            <ac:cxnSpMk id="32" creationId="{D2B13DB6-0BB5-4558-A252-10235F858679}"/>
          </ac:cxnSpMkLst>
        </pc:cxnChg>
        <pc:cxnChg chg="mod">
          <ac:chgData name="Faruk Abdullah" userId="e52374dd587ef96a" providerId="LiveId" clId="{20545EE3-10E6-4934-9D51-5779A4A19012}" dt="2023-02-06T09:50:22.021" v="39" actId="1076"/>
          <ac:cxnSpMkLst>
            <pc:docMk/>
            <pc:sldMk cId="135673741" sldId="303"/>
            <ac:cxnSpMk id="33" creationId="{54614EAB-D7E9-4336-943B-574F3658110D}"/>
          </ac:cxnSpMkLst>
        </pc:cxnChg>
      </pc:sldChg>
      <pc:sldChg chg="addSp delSp modSp add del mod">
        <pc:chgData name="Faruk Abdullah" userId="e52374dd587ef96a" providerId="LiveId" clId="{20545EE3-10E6-4934-9D51-5779A4A19012}" dt="2023-02-06T10:45:12.923" v="59" actId="20577"/>
        <pc:sldMkLst>
          <pc:docMk/>
          <pc:sldMk cId="125924003" sldId="408"/>
        </pc:sldMkLst>
        <pc:spChg chg="del">
          <ac:chgData name="Faruk Abdullah" userId="e52374dd587ef96a" providerId="LiveId" clId="{20545EE3-10E6-4934-9D51-5779A4A19012}" dt="2023-02-06T10:44:47.973" v="43" actId="478"/>
          <ac:spMkLst>
            <pc:docMk/>
            <pc:sldMk cId="125924003" sldId="408"/>
            <ac:spMk id="8" creationId="{5C049B08-D53D-4745-91B9-EDE98C12AEB1}"/>
          </ac:spMkLst>
        </pc:spChg>
        <pc:spChg chg="add mod">
          <ac:chgData name="Faruk Abdullah" userId="e52374dd587ef96a" providerId="LiveId" clId="{20545EE3-10E6-4934-9D51-5779A4A19012}" dt="2023-02-06T10:45:12.923" v="59" actId="20577"/>
          <ac:spMkLst>
            <pc:docMk/>
            <pc:sldMk cId="125924003" sldId="408"/>
            <ac:spMk id="9" creationId="{A027633C-7728-1751-96DD-343B75FB2DD7}"/>
          </ac:spMkLst>
        </pc:spChg>
      </pc:sldChg>
      <pc:sldChg chg="addSp delSp modSp mod ord">
        <pc:chgData name="Faruk Abdullah" userId="e52374dd587ef96a" providerId="LiveId" clId="{20545EE3-10E6-4934-9D51-5779A4A19012}" dt="2023-02-06T10:46:31.596" v="63"/>
        <pc:sldMkLst>
          <pc:docMk/>
          <pc:sldMk cId="3335876339" sldId="409"/>
        </pc:sldMkLst>
        <pc:spChg chg="del">
          <ac:chgData name="Faruk Abdullah" userId="e52374dd587ef96a" providerId="LiveId" clId="{20545EE3-10E6-4934-9D51-5779A4A19012}" dt="2023-02-06T10:46:30.792" v="62" actId="478"/>
          <ac:spMkLst>
            <pc:docMk/>
            <pc:sldMk cId="3335876339" sldId="409"/>
            <ac:spMk id="2" creationId="{5D757438-3FE0-439A-B8E2-E7CEA2128045}"/>
          </ac:spMkLst>
        </pc:spChg>
        <pc:spChg chg="add mod">
          <ac:chgData name="Faruk Abdullah" userId="e52374dd587ef96a" providerId="LiveId" clId="{20545EE3-10E6-4934-9D51-5779A4A19012}" dt="2023-02-06T10:46:31.596" v="63"/>
          <ac:spMkLst>
            <pc:docMk/>
            <pc:sldMk cId="3335876339" sldId="409"/>
            <ac:spMk id="34" creationId="{210E16F6-A22C-29D3-C20C-2DD580D9CE05}"/>
          </ac:spMkLst>
        </pc:spChg>
      </pc:sldChg>
      <pc:sldChg chg="ord">
        <pc:chgData name="Faruk Abdullah" userId="e52374dd587ef96a" providerId="LiveId" clId="{20545EE3-10E6-4934-9D51-5779A4A19012}" dt="2023-02-06T10:47:33.106" v="69"/>
        <pc:sldMkLst>
          <pc:docMk/>
          <pc:sldMk cId="2653503319" sldId="411"/>
        </pc:sldMkLst>
      </pc:sldChg>
      <pc:sldChg chg="modSp">
        <pc:chgData name="Faruk Abdullah" userId="e52374dd587ef96a" providerId="LiveId" clId="{20545EE3-10E6-4934-9D51-5779A4A19012}" dt="2023-02-08T04:11:42.071" v="126" actId="20577"/>
        <pc:sldMkLst>
          <pc:docMk/>
          <pc:sldMk cId="1397250442" sldId="419"/>
        </pc:sldMkLst>
        <pc:spChg chg="mod">
          <ac:chgData name="Faruk Abdullah" userId="e52374dd587ef96a" providerId="LiveId" clId="{20545EE3-10E6-4934-9D51-5779A4A19012}" dt="2023-02-08T04:11:42.071" v="126" actId="20577"/>
          <ac:spMkLst>
            <pc:docMk/>
            <pc:sldMk cId="1397250442" sldId="419"/>
            <ac:spMk id="3" creationId="{42DDABF9-EF1D-4501-AF3F-47BC22155202}"/>
          </ac:spMkLst>
        </pc:spChg>
      </pc:sldChg>
      <pc:sldChg chg="modSp mod">
        <pc:chgData name="Faruk Abdullah" userId="e52374dd587ef96a" providerId="LiveId" clId="{20545EE3-10E6-4934-9D51-5779A4A19012}" dt="2023-02-06T10:52:33.265" v="75" actId="20577"/>
        <pc:sldMkLst>
          <pc:docMk/>
          <pc:sldMk cId="1782055015" sldId="421"/>
        </pc:sldMkLst>
        <pc:spChg chg="mod">
          <ac:chgData name="Faruk Abdullah" userId="e52374dd587ef96a" providerId="LiveId" clId="{20545EE3-10E6-4934-9D51-5779A4A19012}" dt="2023-02-06T10:52:33.265" v="75" actId="20577"/>
          <ac:spMkLst>
            <pc:docMk/>
            <pc:sldMk cId="1782055015" sldId="421"/>
            <ac:spMk id="3" creationId="{9A427A50-1DD0-4B7F-9ECC-4819ECE9C589}"/>
          </ac:spMkLst>
        </pc:spChg>
      </pc:sldChg>
      <pc:sldChg chg="add">
        <pc:chgData name="Faruk Abdullah" userId="e52374dd587ef96a" providerId="LiveId" clId="{20545EE3-10E6-4934-9D51-5779A4A19012}" dt="2023-02-06T09:43:40.037" v="3"/>
        <pc:sldMkLst>
          <pc:docMk/>
          <pc:sldMk cId="3193581527" sldId="448"/>
        </pc:sldMkLst>
      </pc:sldChg>
      <pc:sldChg chg="del">
        <pc:chgData name="Faruk Abdullah" userId="e52374dd587ef96a" providerId="LiveId" clId="{20545EE3-10E6-4934-9D51-5779A4A19012}" dt="2023-02-06T09:44:37.081" v="5" actId="47"/>
        <pc:sldMkLst>
          <pc:docMk/>
          <pc:sldMk cId="2577382317" sldId="449"/>
        </pc:sldMkLst>
      </pc:sldChg>
      <pc:sldChg chg="del">
        <pc:chgData name="Faruk Abdullah" userId="e52374dd587ef96a" providerId="LiveId" clId="{20545EE3-10E6-4934-9D51-5779A4A19012}" dt="2023-02-06T10:46:43.653" v="64" actId="47"/>
        <pc:sldMkLst>
          <pc:docMk/>
          <pc:sldMk cId="2876709495" sldId="460"/>
        </pc:sldMkLst>
      </pc:sldChg>
      <pc:sldChg chg="del">
        <pc:chgData name="Faruk Abdullah" userId="e52374dd587ef96a" providerId="LiveId" clId="{20545EE3-10E6-4934-9D51-5779A4A19012}" dt="2023-02-06T10:46:49.428" v="65" actId="47"/>
        <pc:sldMkLst>
          <pc:docMk/>
          <pc:sldMk cId="261861393" sldId="461"/>
        </pc:sldMkLst>
      </pc:sldChg>
      <pc:sldChg chg="del">
        <pc:chgData name="Faruk Abdullah" userId="e52374dd587ef96a" providerId="LiveId" clId="{20545EE3-10E6-4934-9D51-5779A4A19012}" dt="2023-02-06T10:46:54.956" v="66" actId="47"/>
        <pc:sldMkLst>
          <pc:docMk/>
          <pc:sldMk cId="692095260" sldId="463"/>
        </pc:sldMkLst>
      </pc:sldChg>
      <pc:sldChg chg="del">
        <pc:chgData name="Faruk Abdullah" userId="e52374dd587ef96a" providerId="LiveId" clId="{20545EE3-10E6-4934-9D51-5779A4A19012}" dt="2023-02-06T10:47:19.471" v="67" actId="47"/>
        <pc:sldMkLst>
          <pc:docMk/>
          <pc:sldMk cId="3126128571" sldId="465"/>
        </pc:sldMkLst>
      </pc:sldChg>
      <pc:sldChg chg="modSp">
        <pc:chgData name="Faruk Abdullah" userId="e52374dd587ef96a" providerId="LiveId" clId="{20545EE3-10E6-4934-9D51-5779A4A19012}" dt="2023-02-06T10:48:15.777" v="72" actId="114"/>
        <pc:sldMkLst>
          <pc:docMk/>
          <pc:sldMk cId="3900724224" sldId="469"/>
        </pc:sldMkLst>
        <pc:spChg chg="mod">
          <ac:chgData name="Faruk Abdullah" userId="e52374dd587ef96a" providerId="LiveId" clId="{20545EE3-10E6-4934-9D51-5779A4A19012}" dt="2023-02-06T10:48:15.777" v="72" actId="114"/>
          <ac:spMkLst>
            <pc:docMk/>
            <pc:sldMk cId="3900724224" sldId="469"/>
            <ac:spMk id="4" creationId="{94C03A50-21A1-1620-C397-6CBE2F616375}"/>
          </ac:spMkLst>
        </pc:spChg>
      </pc:sldChg>
      <pc:sldChg chg="modSp">
        <pc:chgData name="Faruk Abdullah" userId="e52374dd587ef96a" providerId="LiveId" clId="{20545EE3-10E6-4934-9D51-5779A4A19012}" dt="2023-02-06T06:19:03.750" v="0" actId="20577"/>
        <pc:sldMkLst>
          <pc:docMk/>
          <pc:sldMk cId="3186727486" sldId="475"/>
        </pc:sldMkLst>
        <pc:spChg chg="mod">
          <ac:chgData name="Faruk Abdullah" userId="e52374dd587ef96a" providerId="LiveId" clId="{20545EE3-10E6-4934-9D51-5779A4A19012}" dt="2023-02-06T06:19:03.750" v="0" actId="20577"/>
          <ac:spMkLst>
            <pc:docMk/>
            <pc:sldMk cId="3186727486" sldId="475"/>
            <ac:spMk id="2" creationId="{1A8ABA16-6D95-868A-1679-CD2793E8941D}"/>
          </ac:spMkLst>
        </pc:spChg>
      </pc:sldChg>
      <pc:sldChg chg="addSp modSp new mod">
        <pc:chgData name="Faruk Abdullah" userId="e52374dd587ef96a" providerId="LiveId" clId="{20545EE3-10E6-4934-9D51-5779A4A19012}" dt="2023-02-06T09:48:48.681" v="34" actId="13822"/>
        <pc:sldMkLst>
          <pc:docMk/>
          <pc:sldMk cId="215534716" sldId="479"/>
        </pc:sldMkLst>
        <pc:spChg chg="add mod">
          <ac:chgData name="Faruk Abdullah" userId="e52374dd587ef96a" providerId="LiveId" clId="{20545EE3-10E6-4934-9D51-5779A4A19012}" dt="2023-02-06T09:48:25.082" v="30" actId="1076"/>
          <ac:spMkLst>
            <pc:docMk/>
            <pc:sldMk cId="215534716" sldId="479"/>
            <ac:spMk id="2" creationId="{0B6389AC-3C47-F381-7F71-E2D3066C6F56}"/>
          </ac:spMkLst>
        </pc:spChg>
        <pc:spChg chg="add mod">
          <ac:chgData name="Faruk Abdullah" userId="e52374dd587ef96a" providerId="LiveId" clId="{20545EE3-10E6-4934-9D51-5779A4A19012}" dt="2023-02-06T09:46:31.415" v="19"/>
          <ac:spMkLst>
            <pc:docMk/>
            <pc:sldMk cId="215534716" sldId="479"/>
            <ac:spMk id="3" creationId="{DD1D79AF-73BF-1B9A-BBEA-898A6D7E3FCF}"/>
          </ac:spMkLst>
        </pc:spChg>
        <pc:spChg chg="add mod">
          <ac:chgData name="Faruk Abdullah" userId="e52374dd587ef96a" providerId="LiveId" clId="{20545EE3-10E6-4934-9D51-5779A4A19012}" dt="2023-02-06T09:48:28.259" v="31" actId="14100"/>
          <ac:spMkLst>
            <pc:docMk/>
            <pc:sldMk cId="215534716" sldId="479"/>
            <ac:spMk id="4" creationId="{1A47704A-54E5-0A02-0890-CD3930B85DAE}"/>
          </ac:spMkLst>
        </pc:spChg>
        <pc:cxnChg chg="add mod">
          <ac:chgData name="Faruk Abdullah" userId="e52374dd587ef96a" providerId="LiveId" clId="{20545EE3-10E6-4934-9D51-5779A4A19012}" dt="2023-02-06T09:48:48.681" v="34" actId="13822"/>
          <ac:cxnSpMkLst>
            <pc:docMk/>
            <pc:sldMk cId="215534716" sldId="479"/>
            <ac:cxnSpMk id="6" creationId="{A56FCD0C-BE46-D766-AF9E-CB6DB091CA3C}"/>
          </ac:cxnSpMkLst>
        </pc:cxnChg>
      </pc:sldChg>
      <pc:sldChg chg="new del">
        <pc:chgData name="Faruk Abdullah" userId="e52374dd587ef96a" providerId="LiveId" clId="{20545EE3-10E6-4934-9D51-5779A4A19012}" dt="2023-02-06T09:43:25.556" v="2" actId="2696"/>
        <pc:sldMkLst>
          <pc:docMk/>
          <pc:sldMk cId="928211757" sldId="479"/>
        </pc:sldMkLst>
      </pc:sldChg>
      <pc:sldChg chg="add del">
        <pc:chgData name="Faruk Abdullah" userId="e52374dd587ef96a" providerId="LiveId" clId="{20545EE3-10E6-4934-9D51-5779A4A19012}" dt="2023-02-06T09:43:49.946" v="4" actId="47"/>
        <pc:sldMkLst>
          <pc:docMk/>
          <pc:sldMk cId="4164016901" sldId="479"/>
        </pc:sldMkLst>
      </pc:sldChg>
    </pc:docChg>
  </pc:docChgLst>
  <pc:docChgLst>
    <pc:chgData name="Faruk Abdullah" userId="e52374dd587ef96a" providerId="LiveId" clId="{567801AC-3CC7-485F-976D-EFFB4D57C894}"/>
    <pc:docChg chg="custSel addSld delSld modSld sldOrd">
      <pc:chgData name="Faruk Abdullah" userId="e52374dd587ef96a" providerId="LiveId" clId="{567801AC-3CC7-485F-976D-EFFB4D57C894}" dt="2023-02-20T02:36:41.411" v="149" actId="20577"/>
      <pc:docMkLst>
        <pc:docMk/>
      </pc:docMkLst>
      <pc:sldChg chg="modSp mod">
        <pc:chgData name="Faruk Abdullah" userId="e52374dd587ef96a" providerId="LiveId" clId="{567801AC-3CC7-485F-976D-EFFB4D57C894}" dt="2023-02-08T06:28:03.178" v="11" actId="20577"/>
        <pc:sldMkLst>
          <pc:docMk/>
          <pc:sldMk cId="424874041" sldId="257"/>
        </pc:sldMkLst>
        <pc:spChg chg="mod">
          <ac:chgData name="Faruk Abdullah" userId="e52374dd587ef96a" providerId="LiveId" clId="{567801AC-3CC7-485F-976D-EFFB4D57C894}" dt="2023-02-08T06:28:03.178" v="11" actId="20577"/>
          <ac:spMkLst>
            <pc:docMk/>
            <pc:sldMk cId="424874041" sldId="257"/>
            <ac:spMk id="3" creationId="{00000000-0000-0000-0000-000000000000}"/>
          </ac:spMkLst>
        </pc:spChg>
      </pc:sldChg>
      <pc:sldChg chg="add">
        <pc:chgData name="Faruk Abdullah" userId="e52374dd587ef96a" providerId="LiveId" clId="{567801AC-3CC7-485F-976D-EFFB4D57C894}" dt="2023-02-08T06:29:12.061" v="17"/>
        <pc:sldMkLst>
          <pc:docMk/>
          <pc:sldMk cId="0" sldId="260"/>
        </pc:sldMkLst>
      </pc:sldChg>
      <pc:sldChg chg="new del">
        <pc:chgData name="Faruk Abdullah" userId="e52374dd587ef96a" providerId="LiveId" clId="{567801AC-3CC7-485F-976D-EFFB4D57C894}" dt="2023-02-08T06:28:27.501" v="13" actId="47"/>
        <pc:sldMkLst>
          <pc:docMk/>
          <pc:sldMk cId="529536323" sldId="266"/>
        </pc:sldMkLst>
      </pc:sldChg>
      <pc:sldChg chg="new del ord">
        <pc:chgData name="Faruk Abdullah" userId="e52374dd587ef96a" providerId="LiveId" clId="{567801AC-3CC7-485F-976D-EFFB4D57C894}" dt="2023-02-08T06:29:19.181" v="24" actId="47"/>
        <pc:sldMkLst>
          <pc:docMk/>
          <pc:sldMk cId="1386930932" sldId="266"/>
        </pc:sldMkLst>
      </pc:sldChg>
      <pc:sldChg chg="del">
        <pc:chgData name="Faruk Abdullah" userId="e52374dd587ef96a" providerId="LiveId" clId="{567801AC-3CC7-485F-976D-EFFB4D57C894}" dt="2023-02-08T06:23:29.316" v="0" actId="47"/>
        <pc:sldMkLst>
          <pc:docMk/>
          <pc:sldMk cId="0" sldId="267"/>
        </pc:sldMkLst>
      </pc:sldChg>
      <pc:sldChg chg="del">
        <pc:chgData name="Faruk Abdullah" userId="e52374dd587ef96a" providerId="LiveId" clId="{567801AC-3CC7-485F-976D-EFFB4D57C894}" dt="2023-02-08T06:23:29.316" v="0" actId="47"/>
        <pc:sldMkLst>
          <pc:docMk/>
          <pc:sldMk cId="0" sldId="268"/>
        </pc:sldMkLst>
      </pc:sldChg>
      <pc:sldChg chg="del">
        <pc:chgData name="Faruk Abdullah" userId="e52374dd587ef96a" providerId="LiveId" clId="{567801AC-3CC7-485F-976D-EFFB4D57C894}" dt="2023-02-08T06:23:29.316" v="0" actId="47"/>
        <pc:sldMkLst>
          <pc:docMk/>
          <pc:sldMk cId="0" sldId="269"/>
        </pc:sldMkLst>
      </pc:sldChg>
      <pc:sldChg chg="del">
        <pc:chgData name="Faruk Abdullah" userId="e52374dd587ef96a" providerId="LiveId" clId="{567801AC-3CC7-485F-976D-EFFB4D57C894}" dt="2023-02-08T06:23:29.316" v="0" actId="47"/>
        <pc:sldMkLst>
          <pc:docMk/>
          <pc:sldMk cId="0" sldId="270"/>
        </pc:sldMkLst>
      </pc:sldChg>
      <pc:sldChg chg="del">
        <pc:chgData name="Faruk Abdullah" userId="e52374dd587ef96a" providerId="LiveId" clId="{567801AC-3CC7-485F-976D-EFFB4D57C894}" dt="2023-02-08T06:23:29.316" v="0" actId="47"/>
        <pc:sldMkLst>
          <pc:docMk/>
          <pc:sldMk cId="0" sldId="271"/>
        </pc:sldMkLst>
      </pc:sldChg>
      <pc:sldChg chg="del">
        <pc:chgData name="Faruk Abdullah" userId="e52374dd587ef96a" providerId="LiveId" clId="{567801AC-3CC7-485F-976D-EFFB4D57C894}" dt="2023-02-08T06:23:29.316" v="0" actId="47"/>
        <pc:sldMkLst>
          <pc:docMk/>
          <pc:sldMk cId="0" sldId="272"/>
        </pc:sldMkLst>
      </pc:sldChg>
      <pc:sldChg chg="del">
        <pc:chgData name="Faruk Abdullah" userId="e52374dd587ef96a" providerId="LiveId" clId="{567801AC-3CC7-485F-976D-EFFB4D57C894}" dt="2023-02-08T06:23:29.316" v="0" actId="47"/>
        <pc:sldMkLst>
          <pc:docMk/>
          <pc:sldMk cId="0" sldId="273"/>
        </pc:sldMkLst>
      </pc:sldChg>
      <pc:sldChg chg="del">
        <pc:chgData name="Faruk Abdullah" userId="e52374dd587ef96a" providerId="LiveId" clId="{567801AC-3CC7-485F-976D-EFFB4D57C894}" dt="2023-02-08T06:23:29.316" v="0" actId="47"/>
        <pc:sldMkLst>
          <pc:docMk/>
          <pc:sldMk cId="0" sldId="274"/>
        </pc:sldMkLst>
      </pc:sldChg>
      <pc:sldChg chg="del">
        <pc:chgData name="Faruk Abdullah" userId="e52374dd587ef96a" providerId="LiveId" clId="{567801AC-3CC7-485F-976D-EFFB4D57C894}" dt="2023-02-08T06:23:29.316" v="0" actId="47"/>
        <pc:sldMkLst>
          <pc:docMk/>
          <pc:sldMk cId="0" sldId="275"/>
        </pc:sldMkLst>
      </pc:sldChg>
      <pc:sldChg chg="del">
        <pc:chgData name="Faruk Abdullah" userId="e52374dd587ef96a" providerId="LiveId" clId="{567801AC-3CC7-485F-976D-EFFB4D57C894}" dt="2023-02-08T06:23:32.576" v="1" actId="47"/>
        <pc:sldMkLst>
          <pc:docMk/>
          <pc:sldMk cId="3690614862" sldId="276"/>
        </pc:sldMkLst>
      </pc:sldChg>
      <pc:sldChg chg="del">
        <pc:chgData name="Faruk Abdullah" userId="e52374dd587ef96a" providerId="LiveId" clId="{567801AC-3CC7-485F-976D-EFFB4D57C894}" dt="2023-02-08T06:23:29.316" v="0" actId="47"/>
        <pc:sldMkLst>
          <pc:docMk/>
          <pc:sldMk cId="1892782887" sldId="277"/>
        </pc:sldMkLst>
      </pc:sldChg>
      <pc:sldChg chg="modSp mod">
        <pc:chgData name="Faruk Abdullah" userId="e52374dd587ef96a" providerId="LiveId" clId="{567801AC-3CC7-485F-976D-EFFB4D57C894}" dt="2023-02-13T04:46:56.848" v="141" actId="403"/>
        <pc:sldMkLst>
          <pc:docMk/>
          <pc:sldMk cId="2304816393" sldId="279"/>
        </pc:sldMkLst>
        <pc:spChg chg="mod">
          <ac:chgData name="Faruk Abdullah" userId="e52374dd587ef96a" providerId="LiveId" clId="{567801AC-3CC7-485F-976D-EFFB4D57C894}" dt="2023-02-13T04:46:56.848" v="141" actId="403"/>
          <ac:spMkLst>
            <pc:docMk/>
            <pc:sldMk cId="2304816393" sldId="279"/>
            <ac:spMk id="2" creationId="{45BCA5DF-4EB7-44AC-BAA4-28B4EFDB9D79}"/>
          </ac:spMkLst>
        </pc:spChg>
      </pc:sldChg>
      <pc:sldChg chg="del">
        <pc:chgData name="Faruk Abdullah" userId="e52374dd587ef96a" providerId="LiveId" clId="{567801AC-3CC7-485F-976D-EFFB4D57C894}" dt="2023-02-08T06:23:29.316" v="0" actId="47"/>
        <pc:sldMkLst>
          <pc:docMk/>
          <pc:sldMk cId="2237859132" sldId="290"/>
        </pc:sldMkLst>
      </pc:sldChg>
      <pc:sldChg chg="del">
        <pc:chgData name="Faruk Abdullah" userId="e52374dd587ef96a" providerId="LiveId" clId="{567801AC-3CC7-485F-976D-EFFB4D57C894}" dt="2023-02-08T06:23:29.316" v="0" actId="47"/>
        <pc:sldMkLst>
          <pc:docMk/>
          <pc:sldMk cId="2694494846" sldId="291"/>
        </pc:sldMkLst>
      </pc:sldChg>
      <pc:sldChg chg="del">
        <pc:chgData name="Faruk Abdullah" userId="e52374dd587ef96a" providerId="LiveId" clId="{567801AC-3CC7-485F-976D-EFFB4D57C894}" dt="2023-02-08T06:23:29.316" v="0" actId="47"/>
        <pc:sldMkLst>
          <pc:docMk/>
          <pc:sldMk cId="3200685438" sldId="292"/>
        </pc:sldMkLst>
      </pc:sldChg>
      <pc:sldChg chg="del">
        <pc:chgData name="Faruk Abdullah" userId="e52374dd587ef96a" providerId="LiveId" clId="{567801AC-3CC7-485F-976D-EFFB4D57C894}" dt="2023-02-08T06:23:29.316" v="0" actId="47"/>
        <pc:sldMkLst>
          <pc:docMk/>
          <pc:sldMk cId="221482228" sldId="293"/>
        </pc:sldMkLst>
      </pc:sldChg>
      <pc:sldChg chg="del">
        <pc:chgData name="Faruk Abdullah" userId="e52374dd587ef96a" providerId="LiveId" clId="{567801AC-3CC7-485F-976D-EFFB4D57C894}" dt="2023-02-08T06:23:29.316" v="0" actId="47"/>
        <pc:sldMkLst>
          <pc:docMk/>
          <pc:sldMk cId="3837166349" sldId="294"/>
        </pc:sldMkLst>
      </pc:sldChg>
      <pc:sldChg chg="del">
        <pc:chgData name="Faruk Abdullah" userId="e52374dd587ef96a" providerId="LiveId" clId="{567801AC-3CC7-485F-976D-EFFB4D57C894}" dt="2023-02-08T06:23:29.316" v="0" actId="47"/>
        <pc:sldMkLst>
          <pc:docMk/>
          <pc:sldMk cId="1316592578" sldId="295"/>
        </pc:sldMkLst>
      </pc:sldChg>
      <pc:sldChg chg="del">
        <pc:chgData name="Faruk Abdullah" userId="e52374dd587ef96a" providerId="LiveId" clId="{567801AC-3CC7-485F-976D-EFFB4D57C894}" dt="2023-02-08T06:23:29.316" v="0" actId="47"/>
        <pc:sldMkLst>
          <pc:docMk/>
          <pc:sldMk cId="3216328612" sldId="296"/>
        </pc:sldMkLst>
      </pc:sldChg>
      <pc:sldChg chg="del">
        <pc:chgData name="Faruk Abdullah" userId="e52374dd587ef96a" providerId="LiveId" clId="{567801AC-3CC7-485F-976D-EFFB4D57C894}" dt="2023-02-08T06:23:29.316" v="0" actId="47"/>
        <pc:sldMkLst>
          <pc:docMk/>
          <pc:sldMk cId="733212590" sldId="297"/>
        </pc:sldMkLst>
      </pc:sldChg>
      <pc:sldChg chg="del">
        <pc:chgData name="Faruk Abdullah" userId="e52374dd587ef96a" providerId="LiveId" clId="{567801AC-3CC7-485F-976D-EFFB4D57C894}" dt="2023-02-08T06:23:29.316" v="0" actId="47"/>
        <pc:sldMkLst>
          <pc:docMk/>
          <pc:sldMk cId="4090272063" sldId="298"/>
        </pc:sldMkLst>
      </pc:sldChg>
      <pc:sldChg chg="modSp add mod">
        <pc:chgData name="Faruk Abdullah" userId="e52374dd587ef96a" providerId="LiveId" clId="{567801AC-3CC7-485F-976D-EFFB4D57C894}" dt="2023-02-08T06:30:59.839" v="31" actId="120"/>
        <pc:sldMkLst>
          <pc:docMk/>
          <pc:sldMk cId="0" sldId="299"/>
        </pc:sldMkLst>
        <pc:spChg chg="mod">
          <ac:chgData name="Faruk Abdullah" userId="e52374dd587ef96a" providerId="LiveId" clId="{567801AC-3CC7-485F-976D-EFFB4D57C894}" dt="2023-02-08T06:30:59.839" v="31" actId="120"/>
          <ac:spMkLst>
            <pc:docMk/>
            <pc:sldMk cId="0" sldId="299"/>
            <ac:spMk id="9219" creationId="{CFA0E7E3-4C2F-4182-9D61-61DB1778A1B3}"/>
          </ac:spMkLst>
        </pc:spChg>
        <pc:spChg chg="mod">
          <ac:chgData name="Faruk Abdullah" userId="e52374dd587ef96a" providerId="LiveId" clId="{567801AC-3CC7-485F-976D-EFFB4D57C894}" dt="2023-02-08T06:30:53.048" v="30" actId="1076"/>
          <ac:spMkLst>
            <pc:docMk/>
            <pc:sldMk cId="0" sldId="299"/>
            <ac:spMk id="9220" creationId="{BC2EE8E5-2E5D-4F9B-9312-A3C36CFCE616}"/>
          </ac:spMkLst>
        </pc:spChg>
      </pc:sldChg>
      <pc:sldChg chg="del">
        <pc:chgData name="Faruk Abdullah" userId="e52374dd587ef96a" providerId="LiveId" clId="{567801AC-3CC7-485F-976D-EFFB4D57C894}" dt="2023-02-08T06:23:29.316" v="0" actId="47"/>
        <pc:sldMkLst>
          <pc:docMk/>
          <pc:sldMk cId="648784911" sldId="299"/>
        </pc:sldMkLst>
      </pc:sldChg>
      <pc:sldChg chg="delSp modSp add mod">
        <pc:chgData name="Faruk Abdullah" userId="e52374dd587ef96a" providerId="LiveId" clId="{567801AC-3CC7-485F-976D-EFFB4D57C894}" dt="2023-02-08T06:31:14.885" v="34" actId="403"/>
        <pc:sldMkLst>
          <pc:docMk/>
          <pc:sldMk cId="0" sldId="300"/>
        </pc:sldMkLst>
        <pc:spChg chg="del">
          <ac:chgData name="Faruk Abdullah" userId="e52374dd587ef96a" providerId="LiveId" clId="{567801AC-3CC7-485F-976D-EFFB4D57C894}" dt="2023-02-08T06:30:30.611" v="27" actId="478"/>
          <ac:spMkLst>
            <pc:docMk/>
            <pc:sldMk cId="0" sldId="300"/>
            <ac:spMk id="10242" creationId="{D7C3C30E-F316-4A4B-87E1-4F5E043C1B8C}"/>
          </ac:spMkLst>
        </pc:spChg>
        <pc:spChg chg="mod">
          <ac:chgData name="Faruk Abdullah" userId="e52374dd587ef96a" providerId="LiveId" clId="{567801AC-3CC7-485F-976D-EFFB4D57C894}" dt="2023-02-08T06:31:14.885" v="34" actId="403"/>
          <ac:spMkLst>
            <pc:docMk/>
            <pc:sldMk cId="0" sldId="300"/>
            <ac:spMk id="10244" creationId="{E672AD55-0BEB-4405-A4FF-208A41DF5308}"/>
          </ac:spMkLst>
        </pc:spChg>
        <pc:spChg chg="mod">
          <ac:chgData name="Faruk Abdullah" userId="e52374dd587ef96a" providerId="LiveId" clId="{567801AC-3CC7-485F-976D-EFFB4D57C894}" dt="2023-02-08T06:30:41.004" v="28" actId="1076"/>
          <ac:spMkLst>
            <pc:docMk/>
            <pc:sldMk cId="0" sldId="300"/>
            <ac:spMk id="10245" creationId="{70653CB4-80EF-491D-A96F-D31B7BF22663}"/>
          </ac:spMkLst>
        </pc:spChg>
      </pc:sldChg>
      <pc:sldChg chg="del">
        <pc:chgData name="Faruk Abdullah" userId="e52374dd587ef96a" providerId="LiveId" clId="{567801AC-3CC7-485F-976D-EFFB4D57C894}" dt="2023-02-08T06:23:29.316" v="0" actId="47"/>
        <pc:sldMkLst>
          <pc:docMk/>
          <pc:sldMk cId="2973355535" sldId="300"/>
        </pc:sldMkLst>
      </pc:sldChg>
      <pc:sldChg chg="modSp add mod">
        <pc:chgData name="Faruk Abdullah" userId="e52374dd587ef96a" providerId="LiveId" clId="{567801AC-3CC7-485F-976D-EFFB4D57C894}" dt="2023-02-08T06:32:19.646" v="41" actId="403"/>
        <pc:sldMkLst>
          <pc:docMk/>
          <pc:sldMk cId="0" sldId="301"/>
        </pc:sldMkLst>
        <pc:spChg chg="mod">
          <ac:chgData name="Faruk Abdullah" userId="e52374dd587ef96a" providerId="LiveId" clId="{567801AC-3CC7-485F-976D-EFFB4D57C894}" dt="2023-02-08T06:32:19.646" v="41" actId="403"/>
          <ac:spMkLst>
            <pc:docMk/>
            <pc:sldMk cId="0" sldId="301"/>
            <ac:spMk id="11267" creationId="{3F953B21-BCD7-4AD2-B0EC-3F0B0F84F79D}"/>
          </ac:spMkLst>
        </pc:spChg>
        <pc:spChg chg="mod">
          <ac:chgData name="Faruk Abdullah" userId="e52374dd587ef96a" providerId="LiveId" clId="{567801AC-3CC7-485F-976D-EFFB4D57C894}" dt="2023-02-08T06:32:00.882" v="39" actId="1076"/>
          <ac:spMkLst>
            <pc:docMk/>
            <pc:sldMk cId="0" sldId="301"/>
            <ac:spMk id="11268" creationId="{ED3A3CCC-B741-41D0-95DC-D53160CDBD36}"/>
          </ac:spMkLst>
        </pc:spChg>
        <pc:spChg chg="mod">
          <ac:chgData name="Faruk Abdullah" userId="e52374dd587ef96a" providerId="LiveId" clId="{567801AC-3CC7-485F-976D-EFFB4D57C894}" dt="2023-02-08T06:31:36.806" v="36" actId="1076"/>
          <ac:spMkLst>
            <pc:docMk/>
            <pc:sldMk cId="0" sldId="301"/>
            <ac:spMk id="11269" creationId="{A11D612B-0B46-4D37-92CA-D227767402D9}"/>
          </ac:spMkLst>
        </pc:spChg>
        <pc:spChg chg="mod">
          <ac:chgData name="Faruk Abdullah" userId="e52374dd587ef96a" providerId="LiveId" clId="{567801AC-3CC7-485F-976D-EFFB4D57C894}" dt="2023-02-08T06:31:36.806" v="36" actId="1076"/>
          <ac:spMkLst>
            <pc:docMk/>
            <pc:sldMk cId="0" sldId="301"/>
            <ac:spMk id="11270" creationId="{9960435D-1A7B-425A-B462-D7C0946FD01C}"/>
          </ac:spMkLst>
        </pc:spChg>
        <pc:spChg chg="mod">
          <ac:chgData name="Faruk Abdullah" userId="e52374dd587ef96a" providerId="LiveId" clId="{567801AC-3CC7-485F-976D-EFFB4D57C894}" dt="2023-02-08T06:31:44.401" v="37" actId="1076"/>
          <ac:spMkLst>
            <pc:docMk/>
            <pc:sldMk cId="0" sldId="301"/>
            <ac:spMk id="11271" creationId="{6F4C017C-94DF-46A2-8227-13AEC1684726}"/>
          </ac:spMkLst>
        </pc:spChg>
        <pc:spChg chg="mod">
          <ac:chgData name="Faruk Abdullah" userId="e52374dd587ef96a" providerId="LiveId" clId="{567801AC-3CC7-485F-976D-EFFB4D57C894}" dt="2023-02-08T06:31:54.858" v="38" actId="1076"/>
          <ac:spMkLst>
            <pc:docMk/>
            <pc:sldMk cId="0" sldId="301"/>
            <ac:spMk id="11272" creationId="{01444278-230C-450F-8E23-E70AAACF8C02}"/>
          </ac:spMkLst>
        </pc:spChg>
        <pc:spChg chg="mod">
          <ac:chgData name="Faruk Abdullah" userId="e52374dd587ef96a" providerId="LiveId" clId="{567801AC-3CC7-485F-976D-EFFB4D57C894}" dt="2023-02-08T06:31:36.806" v="36" actId="1076"/>
          <ac:spMkLst>
            <pc:docMk/>
            <pc:sldMk cId="0" sldId="301"/>
            <ac:spMk id="11273" creationId="{2E3BA447-7B20-48A5-9F03-541DEE734BE6}"/>
          </ac:spMkLst>
        </pc:spChg>
        <pc:spChg chg="mod">
          <ac:chgData name="Faruk Abdullah" userId="e52374dd587ef96a" providerId="LiveId" clId="{567801AC-3CC7-485F-976D-EFFB4D57C894}" dt="2023-02-08T06:31:36.806" v="36" actId="1076"/>
          <ac:spMkLst>
            <pc:docMk/>
            <pc:sldMk cId="0" sldId="301"/>
            <ac:spMk id="11274" creationId="{6A828F81-6DC1-417E-BEC2-F0E3C98EAC21}"/>
          </ac:spMkLst>
        </pc:spChg>
        <pc:spChg chg="mod">
          <ac:chgData name="Faruk Abdullah" userId="e52374dd587ef96a" providerId="LiveId" clId="{567801AC-3CC7-485F-976D-EFFB4D57C894}" dt="2023-02-08T06:31:36.806" v="36" actId="1076"/>
          <ac:spMkLst>
            <pc:docMk/>
            <pc:sldMk cId="0" sldId="301"/>
            <ac:spMk id="11275" creationId="{8B5E7B17-9496-413B-90DB-DAAAB76B34C1}"/>
          </ac:spMkLst>
        </pc:spChg>
        <pc:spChg chg="mod">
          <ac:chgData name="Faruk Abdullah" userId="e52374dd587ef96a" providerId="LiveId" clId="{567801AC-3CC7-485F-976D-EFFB4D57C894}" dt="2023-02-08T06:31:36.806" v="36" actId="1076"/>
          <ac:spMkLst>
            <pc:docMk/>
            <pc:sldMk cId="0" sldId="301"/>
            <ac:spMk id="11276" creationId="{79A9C23E-AB04-4041-928D-EEC7F4A22008}"/>
          </ac:spMkLst>
        </pc:spChg>
        <pc:spChg chg="mod">
          <ac:chgData name="Faruk Abdullah" userId="e52374dd587ef96a" providerId="LiveId" clId="{567801AC-3CC7-485F-976D-EFFB4D57C894}" dt="2023-02-08T06:31:36.806" v="36" actId="1076"/>
          <ac:spMkLst>
            <pc:docMk/>
            <pc:sldMk cId="0" sldId="301"/>
            <ac:spMk id="11277" creationId="{CD57999B-2E0F-41E6-8105-91730AE61A36}"/>
          </ac:spMkLst>
        </pc:spChg>
        <pc:spChg chg="mod">
          <ac:chgData name="Faruk Abdullah" userId="e52374dd587ef96a" providerId="LiveId" clId="{567801AC-3CC7-485F-976D-EFFB4D57C894}" dt="2023-02-08T06:31:36.806" v="36" actId="1076"/>
          <ac:spMkLst>
            <pc:docMk/>
            <pc:sldMk cId="0" sldId="301"/>
            <ac:spMk id="11278" creationId="{F6DE164B-4605-4E59-BD84-26EDA9FE442B}"/>
          </ac:spMkLst>
        </pc:spChg>
        <pc:spChg chg="mod">
          <ac:chgData name="Faruk Abdullah" userId="e52374dd587ef96a" providerId="LiveId" clId="{567801AC-3CC7-485F-976D-EFFB4D57C894}" dt="2023-02-08T06:31:36.806" v="36" actId="1076"/>
          <ac:spMkLst>
            <pc:docMk/>
            <pc:sldMk cId="0" sldId="301"/>
            <ac:spMk id="11279" creationId="{594DC45E-98CE-42BE-965D-115870B08683}"/>
          </ac:spMkLst>
        </pc:spChg>
        <pc:spChg chg="mod">
          <ac:chgData name="Faruk Abdullah" userId="e52374dd587ef96a" providerId="LiveId" clId="{567801AC-3CC7-485F-976D-EFFB4D57C894}" dt="2023-02-08T06:31:36.806" v="36" actId="1076"/>
          <ac:spMkLst>
            <pc:docMk/>
            <pc:sldMk cId="0" sldId="301"/>
            <ac:spMk id="11280" creationId="{9A53A49C-A36F-45D4-A82E-9B0A885B2A3C}"/>
          </ac:spMkLst>
        </pc:spChg>
        <pc:spChg chg="mod">
          <ac:chgData name="Faruk Abdullah" userId="e52374dd587ef96a" providerId="LiveId" clId="{567801AC-3CC7-485F-976D-EFFB4D57C894}" dt="2023-02-08T06:31:36.806" v="36" actId="1076"/>
          <ac:spMkLst>
            <pc:docMk/>
            <pc:sldMk cId="0" sldId="301"/>
            <ac:spMk id="11281" creationId="{657A7F49-017F-4D8E-8E74-E084C2AD70C7}"/>
          </ac:spMkLst>
        </pc:spChg>
        <pc:spChg chg="mod">
          <ac:chgData name="Faruk Abdullah" userId="e52374dd587ef96a" providerId="LiveId" clId="{567801AC-3CC7-485F-976D-EFFB4D57C894}" dt="2023-02-08T06:31:36.806" v="36" actId="1076"/>
          <ac:spMkLst>
            <pc:docMk/>
            <pc:sldMk cId="0" sldId="301"/>
            <ac:spMk id="11282" creationId="{8A1EBD97-F41F-48D7-BD85-431E2354A594}"/>
          </ac:spMkLst>
        </pc:spChg>
        <pc:spChg chg="mod">
          <ac:chgData name="Faruk Abdullah" userId="e52374dd587ef96a" providerId="LiveId" clId="{567801AC-3CC7-485F-976D-EFFB4D57C894}" dt="2023-02-08T06:31:36.806" v="36" actId="1076"/>
          <ac:spMkLst>
            <pc:docMk/>
            <pc:sldMk cId="0" sldId="301"/>
            <ac:spMk id="11283" creationId="{6BB22F63-EFA1-47CE-93D8-67428E79B05D}"/>
          </ac:spMkLst>
        </pc:spChg>
        <pc:spChg chg="mod">
          <ac:chgData name="Faruk Abdullah" userId="e52374dd587ef96a" providerId="LiveId" clId="{567801AC-3CC7-485F-976D-EFFB4D57C894}" dt="2023-02-08T06:31:36.806" v="36" actId="1076"/>
          <ac:spMkLst>
            <pc:docMk/>
            <pc:sldMk cId="0" sldId="301"/>
            <ac:spMk id="11284" creationId="{CD91578A-3C95-4A7E-B6DE-AD827849558A}"/>
          </ac:spMkLst>
        </pc:spChg>
      </pc:sldChg>
      <pc:sldChg chg="del">
        <pc:chgData name="Faruk Abdullah" userId="e52374dd587ef96a" providerId="LiveId" clId="{567801AC-3CC7-485F-976D-EFFB4D57C894}" dt="2023-02-08T06:23:29.316" v="0" actId="47"/>
        <pc:sldMkLst>
          <pc:docMk/>
          <pc:sldMk cId="3644721283" sldId="301"/>
        </pc:sldMkLst>
      </pc:sldChg>
      <pc:sldChg chg="delSp modSp add mod">
        <pc:chgData name="Faruk Abdullah" userId="e52374dd587ef96a" providerId="LiveId" clId="{567801AC-3CC7-485F-976D-EFFB4D57C894}" dt="2023-02-19T03:58:03.972" v="148" actId="20577"/>
        <pc:sldMkLst>
          <pc:docMk/>
          <pc:sldMk cId="0" sldId="302"/>
        </pc:sldMkLst>
        <pc:spChg chg="mod">
          <ac:chgData name="Faruk Abdullah" userId="e52374dd587ef96a" providerId="LiveId" clId="{567801AC-3CC7-485F-976D-EFFB4D57C894}" dt="2023-02-08T06:43:30.651" v="62" actId="120"/>
          <ac:spMkLst>
            <pc:docMk/>
            <pc:sldMk cId="0" sldId="302"/>
            <ac:spMk id="12291" creationId="{99793127-62CD-4332-9C7C-3EAFADAA4B75}"/>
          </ac:spMkLst>
        </pc:spChg>
        <pc:spChg chg="mod">
          <ac:chgData name="Faruk Abdullah" userId="e52374dd587ef96a" providerId="LiveId" clId="{567801AC-3CC7-485F-976D-EFFB4D57C894}" dt="2023-02-19T03:58:03.972" v="148" actId="20577"/>
          <ac:spMkLst>
            <pc:docMk/>
            <pc:sldMk cId="0" sldId="302"/>
            <ac:spMk id="12292" creationId="{D22318D5-B588-419B-BD98-254915DDFBEB}"/>
          </ac:spMkLst>
        </pc:spChg>
        <pc:spChg chg="del">
          <ac:chgData name="Faruk Abdullah" userId="e52374dd587ef96a" providerId="LiveId" clId="{567801AC-3CC7-485F-976D-EFFB4D57C894}" dt="2023-02-08T06:43:05.775" v="56" actId="478"/>
          <ac:spMkLst>
            <pc:docMk/>
            <pc:sldMk cId="0" sldId="302"/>
            <ac:spMk id="12293" creationId="{7580D696-FBEC-40CC-98EF-F86773424E92}"/>
          </ac:spMkLst>
        </pc:spChg>
        <pc:spChg chg="del">
          <ac:chgData name="Faruk Abdullah" userId="e52374dd587ef96a" providerId="LiveId" clId="{567801AC-3CC7-485F-976D-EFFB4D57C894}" dt="2023-02-08T06:43:03.507" v="55" actId="478"/>
          <ac:spMkLst>
            <pc:docMk/>
            <pc:sldMk cId="0" sldId="302"/>
            <ac:spMk id="12294" creationId="{BC48CAF0-F4A7-4CF3-BD97-EA757210D8D7}"/>
          </ac:spMkLst>
        </pc:spChg>
      </pc:sldChg>
      <pc:sldChg chg="del">
        <pc:chgData name="Faruk Abdullah" userId="e52374dd587ef96a" providerId="LiveId" clId="{567801AC-3CC7-485F-976D-EFFB4D57C894}" dt="2023-02-08T06:23:29.316" v="0" actId="47"/>
        <pc:sldMkLst>
          <pc:docMk/>
          <pc:sldMk cId="1598648641" sldId="302"/>
        </pc:sldMkLst>
      </pc:sldChg>
      <pc:sldChg chg="modSp add del mod">
        <pc:chgData name="Faruk Abdullah" userId="e52374dd587ef96a" providerId="LiveId" clId="{567801AC-3CC7-485F-976D-EFFB4D57C894}" dt="2023-02-08T06:44:44.464" v="77" actId="47"/>
        <pc:sldMkLst>
          <pc:docMk/>
          <pc:sldMk cId="0" sldId="303"/>
        </pc:sldMkLst>
        <pc:spChg chg="mod">
          <ac:chgData name="Faruk Abdullah" userId="e52374dd587ef96a" providerId="LiveId" clId="{567801AC-3CC7-485F-976D-EFFB4D57C894}" dt="2023-02-08T06:43:44.190" v="64" actId="1076"/>
          <ac:spMkLst>
            <pc:docMk/>
            <pc:sldMk cId="0" sldId="303"/>
            <ac:spMk id="6" creationId="{A3F2592D-22DB-4BEC-BA87-9DE3337E94BE}"/>
          </ac:spMkLst>
        </pc:spChg>
        <pc:spChg chg="mod">
          <ac:chgData name="Faruk Abdullah" userId="e52374dd587ef96a" providerId="LiveId" clId="{567801AC-3CC7-485F-976D-EFFB4D57C894}" dt="2023-02-08T06:33:07.794" v="46" actId="120"/>
          <ac:spMkLst>
            <pc:docMk/>
            <pc:sldMk cId="0" sldId="303"/>
            <ac:spMk id="13315" creationId="{E7BBA150-8DFE-49E0-A8EB-39056F5F29D5}"/>
          </ac:spMkLst>
        </pc:spChg>
      </pc:sldChg>
      <pc:sldChg chg="del">
        <pc:chgData name="Faruk Abdullah" userId="e52374dd587ef96a" providerId="LiveId" clId="{567801AC-3CC7-485F-976D-EFFB4D57C894}" dt="2023-02-08T06:23:29.316" v="0" actId="47"/>
        <pc:sldMkLst>
          <pc:docMk/>
          <pc:sldMk cId="135673741" sldId="303"/>
        </pc:sldMkLst>
      </pc:sldChg>
      <pc:sldChg chg="modSp add mod">
        <pc:chgData name="Faruk Abdullah" userId="e52374dd587ef96a" providerId="LiveId" clId="{567801AC-3CC7-485F-976D-EFFB4D57C894}" dt="2023-02-08T06:45:04.159" v="79" actId="120"/>
        <pc:sldMkLst>
          <pc:docMk/>
          <pc:sldMk cId="0" sldId="304"/>
        </pc:sldMkLst>
        <pc:spChg chg="mod">
          <ac:chgData name="Faruk Abdullah" userId="e52374dd587ef96a" providerId="LiveId" clId="{567801AC-3CC7-485F-976D-EFFB4D57C894}" dt="2023-02-08T06:45:04.159" v="79" actId="120"/>
          <ac:spMkLst>
            <pc:docMk/>
            <pc:sldMk cId="0" sldId="304"/>
            <ac:spMk id="14339" creationId="{025B927C-C123-47E1-B787-F06BC6CB4E18}"/>
          </ac:spMkLst>
        </pc:spChg>
      </pc:sldChg>
      <pc:sldChg chg="modSp add mod">
        <pc:chgData name="Faruk Abdullah" userId="e52374dd587ef96a" providerId="LiveId" clId="{567801AC-3CC7-485F-976D-EFFB4D57C894}" dt="2023-02-08T06:45:23.537" v="81" actId="403"/>
        <pc:sldMkLst>
          <pc:docMk/>
          <pc:sldMk cId="0" sldId="305"/>
        </pc:sldMkLst>
        <pc:spChg chg="mod">
          <ac:chgData name="Faruk Abdullah" userId="e52374dd587ef96a" providerId="LiveId" clId="{567801AC-3CC7-485F-976D-EFFB4D57C894}" dt="2023-02-08T06:45:23.537" v="81" actId="403"/>
          <ac:spMkLst>
            <pc:docMk/>
            <pc:sldMk cId="0" sldId="305"/>
            <ac:spMk id="15363" creationId="{BB2A5BE8-C0E7-487B-8E95-2D6453DE4DD3}"/>
          </ac:spMkLst>
        </pc:spChg>
      </pc:sldChg>
      <pc:sldChg chg="modSp add mod">
        <pc:chgData name="Faruk Abdullah" userId="e52374dd587ef96a" providerId="LiveId" clId="{567801AC-3CC7-485F-976D-EFFB4D57C894}" dt="2023-02-20T02:36:41.411" v="149" actId="20577"/>
        <pc:sldMkLst>
          <pc:docMk/>
          <pc:sldMk cId="0" sldId="306"/>
        </pc:sldMkLst>
        <pc:spChg chg="mod">
          <ac:chgData name="Faruk Abdullah" userId="e52374dd587ef96a" providerId="LiveId" clId="{567801AC-3CC7-485F-976D-EFFB4D57C894}" dt="2023-02-08T06:46:15.877" v="83" actId="120"/>
          <ac:spMkLst>
            <pc:docMk/>
            <pc:sldMk cId="0" sldId="306"/>
            <ac:spMk id="16387" creationId="{4DA65A64-7E46-4A1C-B648-8832304E9F3E}"/>
          </ac:spMkLst>
        </pc:spChg>
        <pc:spChg chg="mod">
          <ac:chgData name="Faruk Abdullah" userId="e52374dd587ef96a" providerId="LiveId" clId="{567801AC-3CC7-485F-976D-EFFB4D57C894}" dt="2023-02-20T02:36:41.411" v="149" actId="20577"/>
          <ac:spMkLst>
            <pc:docMk/>
            <pc:sldMk cId="0" sldId="306"/>
            <ac:spMk id="16390" creationId="{7CEDA967-7FC1-4E71-8B75-850164D19D87}"/>
          </ac:spMkLst>
        </pc:spChg>
      </pc:sldChg>
      <pc:sldChg chg="modSp add del mod">
        <pc:chgData name="Faruk Abdullah" userId="e52374dd587ef96a" providerId="LiveId" clId="{567801AC-3CC7-485F-976D-EFFB4D57C894}" dt="2023-02-08T06:59:31.207" v="105" actId="2696"/>
        <pc:sldMkLst>
          <pc:docMk/>
          <pc:sldMk cId="0" sldId="307"/>
        </pc:sldMkLst>
        <pc:spChg chg="mod">
          <ac:chgData name="Faruk Abdullah" userId="e52374dd587ef96a" providerId="LiveId" clId="{567801AC-3CC7-485F-976D-EFFB4D57C894}" dt="2023-02-08T06:58:42.749" v="103" actId="120"/>
          <ac:spMkLst>
            <pc:docMk/>
            <pc:sldMk cId="0" sldId="307"/>
            <ac:spMk id="18435" creationId="{9267801B-F92C-4669-8CD0-B222F119BCDC}"/>
          </ac:spMkLst>
        </pc:spChg>
        <pc:spChg chg="mod">
          <ac:chgData name="Faruk Abdullah" userId="e52374dd587ef96a" providerId="LiveId" clId="{567801AC-3CC7-485F-976D-EFFB4D57C894}" dt="2023-02-08T06:59:10.792" v="104" actId="1076"/>
          <ac:spMkLst>
            <pc:docMk/>
            <pc:sldMk cId="0" sldId="307"/>
            <ac:spMk id="18436" creationId="{ECC6C645-21D3-4D81-9835-E73726BC4A18}"/>
          </ac:spMkLst>
        </pc:spChg>
        <pc:spChg chg="mod">
          <ac:chgData name="Faruk Abdullah" userId="e52374dd587ef96a" providerId="LiveId" clId="{567801AC-3CC7-485F-976D-EFFB4D57C894}" dt="2023-02-08T06:59:10.792" v="104" actId="1076"/>
          <ac:spMkLst>
            <pc:docMk/>
            <pc:sldMk cId="0" sldId="307"/>
            <ac:spMk id="18437" creationId="{9A1D8497-2D43-4A48-A7ED-BABF94E78A6A}"/>
          </ac:spMkLst>
        </pc:spChg>
        <pc:spChg chg="mod">
          <ac:chgData name="Faruk Abdullah" userId="e52374dd587ef96a" providerId="LiveId" clId="{567801AC-3CC7-485F-976D-EFFB4D57C894}" dt="2023-02-08T06:59:10.792" v="104" actId="1076"/>
          <ac:spMkLst>
            <pc:docMk/>
            <pc:sldMk cId="0" sldId="307"/>
            <ac:spMk id="18438" creationId="{9305EFA0-2CED-48C7-8F96-D6A116D22378}"/>
          </ac:spMkLst>
        </pc:spChg>
        <pc:spChg chg="mod">
          <ac:chgData name="Faruk Abdullah" userId="e52374dd587ef96a" providerId="LiveId" clId="{567801AC-3CC7-485F-976D-EFFB4D57C894}" dt="2023-02-08T06:59:10.792" v="104" actId="1076"/>
          <ac:spMkLst>
            <pc:docMk/>
            <pc:sldMk cId="0" sldId="307"/>
            <ac:spMk id="18439" creationId="{ADC455F5-7749-4738-8FE5-9705170339EA}"/>
          </ac:spMkLst>
        </pc:spChg>
        <pc:spChg chg="mod">
          <ac:chgData name="Faruk Abdullah" userId="e52374dd587ef96a" providerId="LiveId" clId="{567801AC-3CC7-485F-976D-EFFB4D57C894}" dt="2023-02-08T06:59:10.792" v="104" actId="1076"/>
          <ac:spMkLst>
            <pc:docMk/>
            <pc:sldMk cId="0" sldId="307"/>
            <ac:spMk id="18440" creationId="{AEBCEFAC-1A97-4632-911E-CD1512FB4B14}"/>
          </ac:spMkLst>
        </pc:spChg>
        <pc:spChg chg="mod">
          <ac:chgData name="Faruk Abdullah" userId="e52374dd587ef96a" providerId="LiveId" clId="{567801AC-3CC7-485F-976D-EFFB4D57C894}" dt="2023-02-08T06:59:10.792" v="104" actId="1076"/>
          <ac:spMkLst>
            <pc:docMk/>
            <pc:sldMk cId="0" sldId="307"/>
            <ac:spMk id="18441" creationId="{24858BC4-503F-4622-AF24-4E14212ADE99}"/>
          </ac:spMkLst>
        </pc:spChg>
        <pc:spChg chg="mod">
          <ac:chgData name="Faruk Abdullah" userId="e52374dd587ef96a" providerId="LiveId" clId="{567801AC-3CC7-485F-976D-EFFB4D57C894}" dt="2023-02-08T06:59:10.792" v="104" actId="1076"/>
          <ac:spMkLst>
            <pc:docMk/>
            <pc:sldMk cId="0" sldId="307"/>
            <ac:spMk id="18442" creationId="{248D766C-2792-4130-BAF6-F9A228306274}"/>
          </ac:spMkLst>
        </pc:spChg>
        <pc:spChg chg="mod">
          <ac:chgData name="Faruk Abdullah" userId="e52374dd587ef96a" providerId="LiveId" clId="{567801AC-3CC7-485F-976D-EFFB4D57C894}" dt="2023-02-08T06:59:10.792" v="104" actId="1076"/>
          <ac:spMkLst>
            <pc:docMk/>
            <pc:sldMk cId="0" sldId="307"/>
            <ac:spMk id="18443" creationId="{C258B7D2-890C-4D89-B2CF-28587AEBCBC3}"/>
          </ac:spMkLst>
        </pc:spChg>
        <pc:spChg chg="mod">
          <ac:chgData name="Faruk Abdullah" userId="e52374dd587ef96a" providerId="LiveId" clId="{567801AC-3CC7-485F-976D-EFFB4D57C894}" dt="2023-02-08T06:59:10.792" v="104" actId="1076"/>
          <ac:spMkLst>
            <pc:docMk/>
            <pc:sldMk cId="0" sldId="307"/>
            <ac:spMk id="18444" creationId="{E3EE6BD9-C17B-4E29-AE92-0F6DE7DF6BB2}"/>
          </ac:spMkLst>
        </pc:spChg>
        <pc:spChg chg="mod">
          <ac:chgData name="Faruk Abdullah" userId="e52374dd587ef96a" providerId="LiveId" clId="{567801AC-3CC7-485F-976D-EFFB4D57C894}" dt="2023-02-08T06:59:10.792" v="104" actId="1076"/>
          <ac:spMkLst>
            <pc:docMk/>
            <pc:sldMk cId="0" sldId="307"/>
            <ac:spMk id="18445" creationId="{A8B0E477-AC3E-433E-AD3E-D6ADB19DABBB}"/>
          </ac:spMkLst>
        </pc:spChg>
        <pc:spChg chg="mod">
          <ac:chgData name="Faruk Abdullah" userId="e52374dd587ef96a" providerId="LiveId" clId="{567801AC-3CC7-485F-976D-EFFB4D57C894}" dt="2023-02-08T06:59:10.792" v="104" actId="1076"/>
          <ac:spMkLst>
            <pc:docMk/>
            <pc:sldMk cId="0" sldId="307"/>
            <ac:spMk id="18446" creationId="{B35D86B2-B504-40E9-9636-2EFC5C306F08}"/>
          </ac:spMkLst>
        </pc:spChg>
        <pc:spChg chg="mod">
          <ac:chgData name="Faruk Abdullah" userId="e52374dd587ef96a" providerId="LiveId" clId="{567801AC-3CC7-485F-976D-EFFB4D57C894}" dt="2023-02-08T06:59:10.792" v="104" actId="1076"/>
          <ac:spMkLst>
            <pc:docMk/>
            <pc:sldMk cId="0" sldId="307"/>
            <ac:spMk id="18447" creationId="{432FB239-79B0-45F2-866D-E9C81F7E29C4}"/>
          </ac:spMkLst>
        </pc:spChg>
        <pc:spChg chg="mod">
          <ac:chgData name="Faruk Abdullah" userId="e52374dd587ef96a" providerId="LiveId" clId="{567801AC-3CC7-485F-976D-EFFB4D57C894}" dt="2023-02-08T06:59:10.792" v="104" actId="1076"/>
          <ac:spMkLst>
            <pc:docMk/>
            <pc:sldMk cId="0" sldId="307"/>
            <ac:spMk id="18448" creationId="{3EDF52FE-CFC0-46BD-BB89-087546C94CC4}"/>
          </ac:spMkLst>
        </pc:spChg>
        <pc:spChg chg="mod">
          <ac:chgData name="Faruk Abdullah" userId="e52374dd587ef96a" providerId="LiveId" clId="{567801AC-3CC7-485F-976D-EFFB4D57C894}" dt="2023-02-08T06:59:10.792" v="104" actId="1076"/>
          <ac:spMkLst>
            <pc:docMk/>
            <pc:sldMk cId="0" sldId="307"/>
            <ac:spMk id="18449" creationId="{9417319A-F190-4CBD-8D4C-80653EF665E2}"/>
          </ac:spMkLst>
        </pc:spChg>
        <pc:spChg chg="mod">
          <ac:chgData name="Faruk Abdullah" userId="e52374dd587ef96a" providerId="LiveId" clId="{567801AC-3CC7-485F-976D-EFFB4D57C894}" dt="2023-02-08T06:59:10.792" v="104" actId="1076"/>
          <ac:spMkLst>
            <pc:docMk/>
            <pc:sldMk cId="0" sldId="307"/>
            <ac:spMk id="18450" creationId="{60539C0F-7E25-40ED-BBCD-F66E88CBD861}"/>
          </ac:spMkLst>
        </pc:spChg>
        <pc:spChg chg="mod">
          <ac:chgData name="Faruk Abdullah" userId="e52374dd587ef96a" providerId="LiveId" clId="{567801AC-3CC7-485F-976D-EFFB4D57C894}" dt="2023-02-08T06:59:10.792" v="104" actId="1076"/>
          <ac:spMkLst>
            <pc:docMk/>
            <pc:sldMk cId="0" sldId="307"/>
            <ac:spMk id="18451" creationId="{59211E41-3C9B-4BDE-821E-5E314BA1EBFA}"/>
          </ac:spMkLst>
        </pc:spChg>
        <pc:spChg chg="mod">
          <ac:chgData name="Faruk Abdullah" userId="e52374dd587ef96a" providerId="LiveId" clId="{567801AC-3CC7-485F-976D-EFFB4D57C894}" dt="2023-02-08T06:59:10.792" v="104" actId="1076"/>
          <ac:spMkLst>
            <pc:docMk/>
            <pc:sldMk cId="0" sldId="307"/>
            <ac:spMk id="18452" creationId="{2256600D-A3E7-4FD5-AABD-6DF556F5465B}"/>
          </ac:spMkLst>
        </pc:spChg>
        <pc:spChg chg="mod">
          <ac:chgData name="Faruk Abdullah" userId="e52374dd587ef96a" providerId="LiveId" clId="{567801AC-3CC7-485F-976D-EFFB4D57C894}" dt="2023-02-08T06:59:10.792" v="104" actId="1076"/>
          <ac:spMkLst>
            <pc:docMk/>
            <pc:sldMk cId="0" sldId="307"/>
            <ac:spMk id="18453" creationId="{FFE6C82E-C5EE-4A76-80B8-C7D1A5298469}"/>
          </ac:spMkLst>
        </pc:spChg>
        <pc:spChg chg="mod">
          <ac:chgData name="Faruk Abdullah" userId="e52374dd587ef96a" providerId="LiveId" clId="{567801AC-3CC7-485F-976D-EFFB4D57C894}" dt="2023-02-08T06:59:10.792" v="104" actId="1076"/>
          <ac:spMkLst>
            <pc:docMk/>
            <pc:sldMk cId="0" sldId="307"/>
            <ac:spMk id="18454" creationId="{FA528926-B391-459D-B2EF-E56392973885}"/>
          </ac:spMkLst>
        </pc:spChg>
        <pc:spChg chg="mod">
          <ac:chgData name="Faruk Abdullah" userId="e52374dd587ef96a" providerId="LiveId" clId="{567801AC-3CC7-485F-976D-EFFB4D57C894}" dt="2023-02-08T06:59:10.792" v="104" actId="1076"/>
          <ac:spMkLst>
            <pc:docMk/>
            <pc:sldMk cId="0" sldId="307"/>
            <ac:spMk id="18455" creationId="{2F93669C-AB42-4193-BD5A-488485EFAFDF}"/>
          </ac:spMkLst>
        </pc:spChg>
        <pc:spChg chg="mod">
          <ac:chgData name="Faruk Abdullah" userId="e52374dd587ef96a" providerId="LiveId" clId="{567801AC-3CC7-485F-976D-EFFB4D57C894}" dt="2023-02-08T06:59:10.792" v="104" actId="1076"/>
          <ac:spMkLst>
            <pc:docMk/>
            <pc:sldMk cId="0" sldId="307"/>
            <ac:spMk id="18456" creationId="{6259FE55-3B98-4687-93B8-D94C6862435B}"/>
          </ac:spMkLst>
        </pc:spChg>
        <pc:spChg chg="mod">
          <ac:chgData name="Faruk Abdullah" userId="e52374dd587ef96a" providerId="LiveId" clId="{567801AC-3CC7-485F-976D-EFFB4D57C894}" dt="2023-02-08T06:59:10.792" v="104" actId="1076"/>
          <ac:spMkLst>
            <pc:docMk/>
            <pc:sldMk cId="0" sldId="307"/>
            <ac:spMk id="18457" creationId="{55F4DBC8-E7F3-4A22-B518-BEC407D15CC2}"/>
          </ac:spMkLst>
        </pc:spChg>
        <pc:cxnChg chg="mod">
          <ac:chgData name="Faruk Abdullah" userId="e52374dd587ef96a" providerId="LiveId" clId="{567801AC-3CC7-485F-976D-EFFB4D57C894}" dt="2023-02-08T06:59:10.792" v="104" actId="1076"/>
          <ac:cxnSpMkLst>
            <pc:docMk/>
            <pc:sldMk cId="0" sldId="307"/>
            <ac:cxnSpMk id="18458" creationId="{8F521849-FB14-483C-8F5E-D226786B49CD}"/>
          </ac:cxnSpMkLst>
        </pc:cxnChg>
      </pc:sldChg>
      <pc:sldChg chg="modSp add mod">
        <pc:chgData name="Faruk Abdullah" userId="e52374dd587ef96a" providerId="LiveId" clId="{567801AC-3CC7-485F-976D-EFFB4D57C894}" dt="2023-02-08T06:52:31.333" v="101" actId="403"/>
        <pc:sldMkLst>
          <pc:docMk/>
          <pc:sldMk cId="0" sldId="308"/>
        </pc:sldMkLst>
        <pc:spChg chg="mod">
          <ac:chgData name="Faruk Abdullah" userId="e52374dd587ef96a" providerId="LiveId" clId="{567801AC-3CC7-485F-976D-EFFB4D57C894}" dt="2023-02-08T06:52:31.333" v="101" actId="403"/>
          <ac:spMkLst>
            <pc:docMk/>
            <pc:sldMk cId="0" sldId="308"/>
            <ac:spMk id="17411" creationId="{F33FB478-B124-46D5-B1D9-C94D498E6755}"/>
          </ac:spMkLst>
        </pc:spChg>
      </pc:sldChg>
      <pc:sldChg chg="modSp add mod">
        <pc:chgData name="Faruk Abdullah" userId="e52374dd587ef96a" providerId="LiveId" clId="{567801AC-3CC7-485F-976D-EFFB4D57C894}" dt="2023-02-08T07:00:29.026" v="119" actId="120"/>
        <pc:sldMkLst>
          <pc:docMk/>
          <pc:sldMk cId="0" sldId="309"/>
        </pc:sldMkLst>
        <pc:spChg chg="mod">
          <ac:chgData name="Faruk Abdullah" userId="e52374dd587ef96a" providerId="LiveId" clId="{567801AC-3CC7-485F-976D-EFFB4D57C894}" dt="2023-02-08T07:00:29.026" v="119" actId="120"/>
          <ac:spMkLst>
            <pc:docMk/>
            <pc:sldMk cId="0" sldId="309"/>
            <ac:spMk id="20483" creationId="{4D8E30BC-5CFA-4C85-B252-65A54764D27B}"/>
          </ac:spMkLst>
        </pc:spChg>
      </pc:sldChg>
      <pc:sldChg chg="modSp add mod">
        <pc:chgData name="Faruk Abdullah" userId="e52374dd587ef96a" providerId="LiveId" clId="{567801AC-3CC7-485F-976D-EFFB4D57C894}" dt="2023-02-08T07:00:35.341" v="120" actId="120"/>
        <pc:sldMkLst>
          <pc:docMk/>
          <pc:sldMk cId="0" sldId="311"/>
        </pc:sldMkLst>
        <pc:spChg chg="mod">
          <ac:chgData name="Faruk Abdullah" userId="e52374dd587ef96a" providerId="LiveId" clId="{567801AC-3CC7-485F-976D-EFFB4D57C894}" dt="2023-02-08T07:00:35.341" v="120" actId="120"/>
          <ac:spMkLst>
            <pc:docMk/>
            <pc:sldMk cId="0" sldId="311"/>
            <ac:spMk id="21507" creationId="{1F45C33F-DE6A-4787-BF40-3B0A245C94E9}"/>
          </ac:spMkLst>
        </pc:spChg>
      </pc:sldChg>
      <pc:sldChg chg="addSp delSp modSp add del modAnim">
        <pc:chgData name="Faruk Abdullah" userId="e52374dd587ef96a" providerId="LiveId" clId="{567801AC-3CC7-485F-976D-EFFB4D57C894}" dt="2023-02-08T07:01:34.682" v="128" actId="47"/>
        <pc:sldMkLst>
          <pc:docMk/>
          <pc:sldMk cId="0" sldId="312"/>
        </pc:sldMkLst>
        <pc:spChg chg="add mod">
          <ac:chgData name="Faruk Abdullah" userId="e52374dd587ef96a" providerId="LiveId" clId="{567801AC-3CC7-485F-976D-EFFB4D57C894}" dt="2023-02-08T07:01:15.123" v="124" actId="21"/>
          <ac:spMkLst>
            <pc:docMk/>
            <pc:sldMk cId="0" sldId="312"/>
            <ac:spMk id="2" creationId="{37B1F33C-D38A-9CCB-D730-76A54A373499}"/>
          </ac:spMkLst>
        </pc:spChg>
        <pc:spChg chg="del">
          <ac:chgData name="Faruk Abdullah" userId="e52374dd587ef96a" providerId="LiveId" clId="{567801AC-3CC7-485F-976D-EFFB4D57C894}" dt="2023-02-08T07:01:15.123" v="124" actId="21"/>
          <ac:spMkLst>
            <pc:docMk/>
            <pc:sldMk cId="0" sldId="312"/>
            <ac:spMk id="6" creationId="{0896DF79-7529-486A-BDFB-38B6B116263B}"/>
          </ac:spMkLst>
        </pc:spChg>
        <pc:spChg chg="del">
          <ac:chgData name="Faruk Abdullah" userId="e52374dd587ef96a" providerId="LiveId" clId="{567801AC-3CC7-485F-976D-EFFB4D57C894}" dt="2023-02-08T07:01:15.123" v="124" actId="21"/>
          <ac:spMkLst>
            <pc:docMk/>
            <pc:sldMk cId="0" sldId="312"/>
            <ac:spMk id="7" creationId="{08786824-5491-4BC1-8249-956114A6B47A}"/>
          </ac:spMkLst>
        </pc:spChg>
        <pc:spChg chg="del">
          <ac:chgData name="Faruk Abdullah" userId="e52374dd587ef96a" providerId="LiveId" clId="{567801AC-3CC7-485F-976D-EFFB4D57C894}" dt="2023-02-08T07:01:15.123" v="124" actId="21"/>
          <ac:spMkLst>
            <pc:docMk/>
            <pc:sldMk cId="0" sldId="312"/>
            <ac:spMk id="8" creationId="{7D9A08C4-4715-4F6D-843D-797C858E9E8E}"/>
          </ac:spMkLst>
        </pc:spChg>
        <pc:spChg chg="del">
          <ac:chgData name="Faruk Abdullah" userId="e52374dd587ef96a" providerId="LiveId" clId="{567801AC-3CC7-485F-976D-EFFB4D57C894}" dt="2023-02-08T07:01:15.123" v="124" actId="21"/>
          <ac:spMkLst>
            <pc:docMk/>
            <pc:sldMk cId="0" sldId="312"/>
            <ac:spMk id="9" creationId="{0722F00A-0EA0-49A8-B30F-B57DB8315302}"/>
          </ac:spMkLst>
        </pc:spChg>
        <pc:spChg chg="del">
          <ac:chgData name="Faruk Abdullah" userId="e52374dd587ef96a" providerId="LiveId" clId="{567801AC-3CC7-485F-976D-EFFB4D57C894}" dt="2023-02-08T07:01:15.123" v="124" actId="21"/>
          <ac:spMkLst>
            <pc:docMk/>
            <pc:sldMk cId="0" sldId="312"/>
            <ac:spMk id="10" creationId="{949614DB-F2CB-46D2-BA53-38952A5A935D}"/>
          </ac:spMkLst>
        </pc:spChg>
        <pc:spChg chg="del">
          <ac:chgData name="Faruk Abdullah" userId="e52374dd587ef96a" providerId="LiveId" clId="{567801AC-3CC7-485F-976D-EFFB4D57C894}" dt="2023-02-08T07:01:15.123" v="124" actId="21"/>
          <ac:spMkLst>
            <pc:docMk/>
            <pc:sldMk cId="0" sldId="312"/>
            <ac:spMk id="11" creationId="{462B3A26-5042-479B-95D8-BC7660CCE817}"/>
          </ac:spMkLst>
        </pc:spChg>
        <pc:spChg chg="del">
          <ac:chgData name="Faruk Abdullah" userId="e52374dd587ef96a" providerId="LiveId" clId="{567801AC-3CC7-485F-976D-EFFB4D57C894}" dt="2023-02-08T07:01:15.123" v="124" actId="21"/>
          <ac:spMkLst>
            <pc:docMk/>
            <pc:sldMk cId="0" sldId="312"/>
            <ac:spMk id="12" creationId="{2DD0CEBD-4DC0-419D-A895-6F6CBA85E09B}"/>
          </ac:spMkLst>
        </pc:spChg>
        <pc:spChg chg="del">
          <ac:chgData name="Faruk Abdullah" userId="e52374dd587ef96a" providerId="LiveId" clId="{567801AC-3CC7-485F-976D-EFFB4D57C894}" dt="2023-02-08T07:01:15.123" v="124" actId="21"/>
          <ac:spMkLst>
            <pc:docMk/>
            <pc:sldMk cId="0" sldId="312"/>
            <ac:spMk id="13" creationId="{EEFFD94C-A59B-4215-8042-C54CFFC69B8D}"/>
          </ac:spMkLst>
        </pc:spChg>
        <pc:spChg chg="del">
          <ac:chgData name="Faruk Abdullah" userId="e52374dd587ef96a" providerId="LiveId" clId="{567801AC-3CC7-485F-976D-EFFB4D57C894}" dt="2023-02-08T07:01:15.123" v="124" actId="21"/>
          <ac:spMkLst>
            <pc:docMk/>
            <pc:sldMk cId="0" sldId="312"/>
            <ac:spMk id="14" creationId="{E0710A4F-8E22-463D-9F92-B024E1D8DA07}"/>
          </ac:spMkLst>
        </pc:spChg>
        <pc:spChg chg="del">
          <ac:chgData name="Faruk Abdullah" userId="e52374dd587ef96a" providerId="LiveId" clId="{567801AC-3CC7-485F-976D-EFFB4D57C894}" dt="2023-02-08T07:01:15.123" v="124" actId="21"/>
          <ac:spMkLst>
            <pc:docMk/>
            <pc:sldMk cId="0" sldId="312"/>
            <ac:spMk id="15" creationId="{56767EBC-2B91-4AB6-A323-9EA6542FCE51}"/>
          </ac:spMkLst>
        </pc:spChg>
        <pc:spChg chg="del">
          <ac:chgData name="Faruk Abdullah" userId="e52374dd587ef96a" providerId="LiveId" clId="{567801AC-3CC7-485F-976D-EFFB4D57C894}" dt="2023-02-08T07:01:15.123" v="124" actId="21"/>
          <ac:spMkLst>
            <pc:docMk/>
            <pc:sldMk cId="0" sldId="312"/>
            <ac:spMk id="16" creationId="{8275E0B2-1DB4-432E-86E7-F406C90DA1AC}"/>
          </ac:spMkLst>
        </pc:spChg>
        <pc:spChg chg="del">
          <ac:chgData name="Faruk Abdullah" userId="e52374dd587ef96a" providerId="LiveId" clId="{567801AC-3CC7-485F-976D-EFFB4D57C894}" dt="2023-02-08T07:01:15.123" v="124" actId="21"/>
          <ac:spMkLst>
            <pc:docMk/>
            <pc:sldMk cId="0" sldId="312"/>
            <ac:spMk id="17" creationId="{CE93F7A7-266F-472F-9A40-12981164DD17}"/>
          </ac:spMkLst>
        </pc:spChg>
        <pc:spChg chg="del">
          <ac:chgData name="Faruk Abdullah" userId="e52374dd587ef96a" providerId="LiveId" clId="{567801AC-3CC7-485F-976D-EFFB4D57C894}" dt="2023-02-08T07:01:15.123" v="124" actId="21"/>
          <ac:spMkLst>
            <pc:docMk/>
            <pc:sldMk cId="0" sldId="312"/>
            <ac:spMk id="18" creationId="{8DC2A5A5-09C5-406F-81FC-6B0ACA3CA4DE}"/>
          </ac:spMkLst>
        </pc:spChg>
        <pc:spChg chg="del">
          <ac:chgData name="Faruk Abdullah" userId="e52374dd587ef96a" providerId="LiveId" clId="{567801AC-3CC7-485F-976D-EFFB4D57C894}" dt="2023-02-08T07:01:15.123" v="124" actId="21"/>
          <ac:spMkLst>
            <pc:docMk/>
            <pc:sldMk cId="0" sldId="312"/>
            <ac:spMk id="19" creationId="{7275A6A5-DC16-4F10-8956-9B5812644760}"/>
          </ac:spMkLst>
        </pc:spChg>
        <pc:spChg chg="del">
          <ac:chgData name="Faruk Abdullah" userId="e52374dd587ef96a" providerId="LiveId" clId="{567801AC-3CC7-485F-976D-EFFB4D57C894}" dt="2023-02-08T07:01:15.123" v="124" actId="21"/>
          <ac:spMkLst>
            <pc:docMk/>
            <pc:sldMk cId="0" sldId="312"/>
            <ac:spMk id="20" creationId="{A710FF22-4906-45F6-8334-80C4C029D06C}"/>
          </ac:spMkLst>
        </pc:spChg>
        <pc:spChg chg="del">
          <ac:chgData name="Faruk Abdullah" userId="e52374dd587ef96a" providerId="LiveId" clId="{567801AC-3CC7-485F-976D-EFFB4D57C894}" dt="2023-02-08T07:01:15.123" v="124" actId="21"/>
          <ac:spMkLst>
            <pc:docMk/>
            <pc:sldMk cId="0" sldId="312"/>
            <ac:spMk id="21" creationId="{0E2694FE-325A-420D-8B72-54A59AEC4F67}"/>
          </ac:spMkLst>
        </pc:spChg>
        <pc:spChg chg="del">
          <ac:chgData name="Faruk Abdullah" userId="e52374dd587ef96a" providerId="LiveId" clId="{567801AC-3CC7-485F-976D-EFFB4D57C894}" dt="2023-02-08T07:01:15.123" v="124" actId="21"/>
          <ac:spMkLst>
            <pc:docMk/>
            <pc:sldMk cId="0" sldId="312"/>
            <ac:spMk id="22" creationId="{45307404-61BA-4D55-AD80-7E4599220AF7}"/>
          </ac:spMkLst>
        </pc:spChg>
        <pc:spChg chg="del">
          <ac:chgData name="Faruk Abdullah" userId="e52374dd587ef96a" providerId="LiveId" clId="{567801AC-3CC7-485F-976D-EFFB4D57C894}" dt="2023-02-08T07:01:15.123" v="124" actId="21"/>
          <ac:spMkLst>
            <pc:docMk/>
            <pc:sldMk cId="0" sldId="312"/>
            <ac:spMk id="23" creationId="{F7B9E934-9D8E-45D7-9BE9-F4E3FB57EA48}"/>
          </ac:spMkLst>
        </pc:spChg>
        <pc:spChg chg="del">
          <ac:chgData name="Faruk Abdullah" userId="e52374dd587ef96a" providerId="LiveId" clId="{567801AC-3CC7-485F-976D-EFFB4D57C894}" dt="2023-02-08T07:01:15.123" v="124" actId="21"/>
          <ac:spMkLst>
            <pc:docMk/>
            <pc:sldMk cId="0" sldId="312"/>
            <ac:spMk id="24" creationId="{4C7E4E6C-FFCF-48DC-B8C2-A744178C6AB3}"/>
          </ac:spMkLst>
        </pc:spChg>
        <pc:spChg chg="del">
          <ac:chgData name="Faruk Abdullah" userId="e52374dd587ef96a" providerId="LiveId" clId="{567801AC-3CC7-485F-976D-EFFB4D57C894}" dt="2023-02-08T07:01:15.123" v="124" actId="21"/>
          <ac:spMkLst>
            <pc:docMk/>
            <pc:sldMk cId="0" sldId="312"/>
            <ac:spMk id="25" creationId="{1FF56EC6-E463-4587-B55B-D62D92171FA2}"/>
          </ac:spMkLst>
        </pc:spChg>
        <pc:spChg chg="del">
          <ac:chgData name="Faruk Abdullah" userId="e52374dd587ef96a" providerId="LiveId" clId="{567801AC-3CC7-485F-976D-EFFB4D57C894}" dt="2023-02-08T07:01:15.123" v="124" actId="21"/>
          <ac:spMkLst>
            <pc:docMk/>
            <pc:sldMk cId="0" sldId="312"/>
            <ac:spMk id="26" creationId="{DBB5C80D-1D9F-4CAD-BB7E-E866E4EF914E}"/>
          </ac:spMkLst>
        </pc:spChg>
        <pc:spChg chg="del">
          <ac:chgData name="Faruk Abdullah" userId="e52374dd587ef96a" providerId="LiveId" clId="{567801AC-3CC7-485F-976D-EFFB4D57C894}" dt="2023-02-08T07:01:15.123" v="124" actId="21"/>
          <ac:spMkLst>
            <pc:docMk/>
            <pc:sldMk cId="0" sldId="312"/>
            <ac:spMk id="27" creationId="{AACF9261-7D69-4556-8659-99D6F8EA912B}"/>
          </ac:spMkLst>
        </pc:spChg>
        <pc:spChg chg="del">
          <ac:chgData name="Faruk Abdullah" userId="e52374dd587ef96a" providerId="LiveId" clId="{567801AC-3CC7-485F-976D-EFFB4D57C894}" dt="2023-02-08T07:01:15.123" v="124" actId="21"/>
          <ac:spMkLst>
            <pc:docMk/>
            <pc:sldMk cId="0" sldId="312"/>
            <ac:spMk id="28" creationId="{AA89AB0E-49BC-4CD6-B0F4-8E943367EE60}"/>
          </ac:spMkLst>
        </pc:spChg>
        <pc:spChg chg="del">
          <ac:chgData name="Faruk Abdullah" userId="e52374dd587ef96a" providerId="LiveId" clId="{567801AC-3CC7-485F-976D-EFFB4D57C894}" dt="2023-02-08T07:01:15.123" v="124" actId="21"/>
          <ac:spMkLst>
            <pc:docMk/>
            <pc:sldMk cId="0" sldId="312"/>
            <ac:spMk id="29" creationId="{13F7EECE-1ED5-4F31-B8C4-354877728C28}"/>
          </ac:spMkLst>
        </pc:spChg>
        <pc:spChg chg="del">
          <ac:chgData name="Faruk Abdullah" userId="e52374dd587ef96a" providerId="LiveId" clId="{567801AC-3CC7-485F-976D-EFFB4D57C894}" dt="2023-02-08T07:01:15.123" v="124" actId="21"/>
          <ac:spMkLst>
            <pc:docMk/>
            <pc:sldMk cId="0" sldId="312"/>
            <ac:spMk id="30" creationId="{004AECE7-B12C-4885-9C4F-64D85C969DD0}"/>
          </ac:spMkLst>
        </pc:spChg>
        <pc:spChg chg="del">
          <ac:chgData name="Faruk Abdullah" userId="e52374dd587ef96a" providerId="LiveId" clId="{567801AC-3CC7-485F-976D-EFFB4D57C894}" dt="2023-02-08T07:01:15.123" v="124" actId="21"/>
          <ac:spMkLst>
            <pc:docMk/>
            <pc:sldMk cId="0" sldId="312"/>
            <ac:spMk id="31" creationId="{A8D76FEB-7006-440D-B66B-7E2040496DC9}"/>
          </ac:spMkLst>
        </pc:spChg>
        <pc:spChg chg="del">
          <ac:chgData name="Faruk Abdullah" userId="e52374dd587ef96a" providerId="LiveId" clId="{567801AC-3CC7-485F-976D-EFFB4D57C894}" dt="2023-02-08T07:01:15.123" v="124" actId="21"/>
          <ac:spMkLst>
            <pc:docMk/>
            <pc:sldMk cId="0" sldId="312"/>
            <ac:spMk id="32" creationId="{52BC6ABA-089E-45ED-BBA4-73ACB912028D}"/>
          </ac:spMkLst>
        </pc:spChg>
        <pc:spChg chg="del">
          <ac:chgData name="Faruk Abdullah" userId="e52374dd587ef96a" providerId="LiveId" clId="{567801AC-3CC7-485F-976D-EFFB4D57C894}" dt="2023-02-08T07:01:15.123" v="124" actId="21"/>
          <ac:spMkLst>
            <pc:docMk/>
            <pc:sldMk cId="0" sldId="312"/>
            <ac:spMk id="33" creationId="{12BBEA14-83E1-431F-85E6-DB3552596D98}"/>
          </ac:spMkLst>
        </pc:spChg>
        <pc:spChg chg="del">
          <ac:chgData name="Faruk Abdullah" userId="e52374dd587ef96a" providerId="LiveId" clId="{567801AC-3CC7-485F-976D-EFFB4D57C894}" dt="2023-02-08T07:01:15.123" v="124" actId="21"/>
          <ac:spMkLst>
            <pc:docMk/>
            <pc:sldMk cId="0" sldId="312"/>
            <ac:spMk id="34" creationId="{B33B93D3-F453-4C3C-BB06-79B1F8D57C86}"/>
          </ac:spMkLst>
        </pc:spChg>
        <pc:spChg chg="del">
          <ac:chgData name="Faruk Abdullah" userId="e52374dd587ef96a" providerId="LiveId" clId="{567801AC-3CC7-485F-976D-EFFB4D57C894}" dt="2023-02-08T07:01:15.123" v="124" actId="21"/>
          <ac:spMkLst>
            <pc:docMk/>
            <pc:sldMk cId="0" sldId="312"/>
            <ac:spMk id="35" creationId="{FD5B94BA-ECA1-4E52-9C2A-C4E74C5A5577}"/>
          </ac:spMkLst>
        </pc:spChg>
        <pc:spChg chg="del">
          <ac:chgData name="Faruk Abdullah" userId="e52374dd587ef96a" providerId="LiveId" clId="{567801AC-3CC7-485F-976D-EFFB4D57C894}" dt="2023-02-08T07:01:15.123" v="124" actId="21"/>
          <ac:spMkLst>
            <pc:docMk/>
            <pc:sldMk cId="0" sldId="312"/>
            <ac:spMk id="36" creationId="{93953FE8-C44A-4D0C-ACEA-DC4F81BAA78F}"/>
          </ac:spMkLst>
        </pc:spChg>
        <pc:spChg chg="del">
          <ac:chgData name="Faruk Abdullah" userId="e52374dd587ef96a" providerId="LiveId" clId="{567801AC-3CC7-485F-976D-EFFB4D57C894}" dt="2023-02-08T07:01:15.123" v="124" actId="21"/>
          <ac:spMkLst>
            <pc:docMk/>
            <pc:sldMk cId="0" sldId="312"/>
            <ac:spMk id="37" creationId="{FE4F146A-44F4-4012-9101-86FD5886C093}"/>
          </ac:spMkLst>
        </pc:spChg>
        <pc:spChg chg="del">
          <ac:chgData name="Faruk Abdullah" userId="e52374dd587ef96a" providerId="LiveId" clId="{567801AC-3CC7-485F-976D-EFFB4D57C894}" dt="2023-02-08T07:01:15.123" v="124" actId="21"/>
          <ac:spMkLst>
            <pc:docMk/>
            <pc:sldMk cId="0" sldId="312"/>
            <ac:spMk id="38" creationId="{77152692-4AAF-4424-A365-1971EC07515D}"/>
          </ac:spMkLst>
        </pc:spChg>
        <pc:spChg chg="del">
          <ac:chgData name="Faruk Abdullah" userId="e52374dd587ef96a" providerId="LiveId" clId="{567801AC-3CC7-485F-976D-EFFB4D57C894}" dt="2023-02-08T07:01:15.123" v="124" actId="21"/>
          <ac:spMkLst>
            <pc:docMk/>
            <pc:sldMk cId="0" sldId="312"/>
            <ac:spMk id="39" creationId="{164C9758-5EEB-4C65-B638-1A2306118F44}"/>
          </ac:spMkLst>
        </pc:spChg>
        <pc:spChg chg="del">
          <ac:chgData name="Faruk Abdullah" userId="e52374dd587ef96a" providerId="LiveId" clId="{567801AC-3CC7-485F-976D-EFFB4D57C894}" dt="2023-02-08T07:01:15.123" v="124" actId="21"/>
          <ac:spMkLst>
            <pc:docMk/>
            <pc:sldMk cId="0" sldId="312"/>
            <ac:spMk id="40" creationId="{08664181-05A1-4655-A8D6-7EAA0E307DDC}"/>
          </ac:spMkLst>
        </pc:spChg>
        <pc:spChg chg="del">
          <ac:chgData name="Faruk Abdullah" userId="e52374dd587ef96a" providerId="LiveId" clId="{567801AC-3CC7-485F-976D-EFFB4D57C894}" dt="2023-02-08T07:01:15.123" v="124" actId="21"/>
          <ac:spMkLst>
            <pc:docMk/>
            <pc:sldMk cId="0" sldId="312"/>
            <ac:spMk id="41" creationId="{31A8B99D-0988-4B7C-9EF4-FDE4B6CEA5C3}"/>
          </ac:spMkLst>
        </pc:spChg>
        <pc:spChg chg="del">
          <ac:chgData name="Faruk Abdullah" userId="e52374dd587ef96a" providerId="LiveId" clId="{567801AC-3CC7-485F-976D-EFFB4D57C894}" dt="2023-02-08T07:01:15.123" v="124" actId="21"/>
          <ac:spMkLst>
            <pc:docMk/>
            <pc:sldMk cId="0" sldId="312"/>
            <ac:spMk id="42" creationId="{10BEEFAA-DAD2-4AE2-A6FC-3AD89BE051F8}"/>
          </ac:spMkLst>
        </pc:spChg>
        <pc:spChg chg="del">
          <ac:chgData name="Faruk Abdullah" userId="e52374dd587ef96a" providerId="LiveId" clId="{567801AC-3CC7-485F-976D-EFFB4D57C894}" dt="2023-02-08T07:01:15.123" v="124" actId="21"/>
          <ac:spMkLst>
            <pc:docMk/>
            <pc:sldMk cId="0" sldId="312"/>
            <ac:spMk id="43" creationId="{0E46AE48-C9DC-4088-8F71-281AB34F8E1C}"/>
          </ac:spMkLst>
        </pc:spChg>
        <pc:spChg chg="del">
          <ac:chgData name="Faruk Abdullah" userId="e52374dd587ef96a" providerId="LiveId" clId="{567801AC-3CC7-485F-976D-EFFB4D57C894}" dt="2023-02-08T07:01:15.123" v="124" actId="21"/>
          <ac:spMkLst>
            <pc:docMk/>
            <pc:sldMk cId="0" sldId="312"/>
            <ac:spMk id="44" creationId="{C26208E1-D8EE-4291-81DE-51D96FC0E020}"/>
          </ac:spMkLst>
        </pc:spChg>
        <pc:spChg chg="del">
          <ac:chgData name="Faruk Abdullah" userId="e52374dd587ef96a" providerId="LiveId" clId="{567801AC-3CC7-485F-976D-EFFB4D57C894}" dt="2023-02-08T07:01:15.123" v="124" actId="21"/>
          <ac:spMkLst>
            <pc:docMk/>
            <pc:sldMk cId="0" sldId="312"/>
            <ac:spMk id="45" creationId="{77C9DB4F-A47A-4861-A87F-EF5606165527}"/>
          </ac:spMkLst>
        </pc:spChg>
        <pc:spChg chg="del">
          <ac:chgData name="Faruk Abdullah" userId="e52374dd587ef96a" providerId="LiveId" clId="{567801AC-3CC7-485F-976D-EFFB4D57C894}" dt="2023-02-08T07:01:15.123" v="124" actId="21"/>
          <ac:spMkLst>
            <pc:docMk/>
            <pc:sldMk cId="0" sldId="312"/>
            <ac:spMk id="46" creationId="{2CC74872-CCC1-404F-A87A-1095E8B7C0C0}"/>
          </ac:spMkLst>
        </pc:spChg>
        <pc:spChg chg="del">
          <ac:chgData name="Faruk Abdullah" userId="e52374dd587ef96a" providerId="LiveId" clId="{567801AC-3CC7-485F-976D-EFFB4D57C894}" dt="2023-02-08T07:01:15.123" v="124" actId="21"/>
          <ac:spMkLst>
            <pc:docMk/>
            <pc:sldMk cId="0" sldId="312"/>
            <ac:spMk id="47" creationId="{9A9736DA-4ECA-446D-A996-E15EECF3A40E}"/>
          </ac:spMkLst>
        </pc:spChg>
        <pc:spChg chg="del">
          <ac:chgData name="Faruk Abdullah" userId="e52374dd587ef96a" providerId="LiveId" clId="{567801AC-3CC7-485F-976D-EFFB4D57C894}" dt="2023-02-08T07:01:15.123" v="124" actId="21"/>
          <ac:spMkLst>
            <pc:docMk/>
            <pc:sldMk cId="0" sldId="312"/>
            <ac:spMk id="48" creationId="{C93316D5-59C1-415A-A1FC-FC7B8BB4C51A}"/>
          </ac:spMkLst>
        </pc:spChg>
        <pc:spChg chg="del">
          <ac:chgData name="Faruk Abdullah" userId="e52374dd587ef96a" providerId="LiveId" clId="{567801AC-3CC7-485F-976D-EFFB4D57C894}" dt="2023-02-08T07:01:15.123" v="124" actId="21"/>
          <ac:spMkLst>
            <pc:docMk/>
            <pc:sldMk cId="0" sldId="312"/>
            <ac:spMk id="49" creationId="{9080ACC4-F3F5-4300-A448-12B46C281BC9}"/>
          </ac:spMkLst>
        </pc:spChg>
        <pc:spChg chg="del">
          <ac:chgData name="Faruk Abdullah" userId="e52374dd587ef96a" providerId="LiveId" clId="{567801AC-3CC7-485F-976D-EFFB4D57C894}" dt="2023-02-08T07:01:15.123" v="124" actId="21"/>
          <ac:spMkLst>
            <pc:docMk/>
            <pc:sldMk cId="0" sldId="312"/>
            <ac:spMk id="50" creationId="{6987E147-3C4A-48AF-8830-7208AD28D3BB}"/>
          </ac:spMkLst>
        </pc:spChg>
        <pc:spChg chg="del">
          <ac:chgData name="Faruk Abdullah" userId="e52374dd587ef96a" providerId="LiveId" clId="{567801AC-3CC7-485F-976D-EFFB4D57C894}" dt="2023-02-08T07:01:15.123" v="124" actId="21"/>
          <ac:spMkLst>
            <pc:docMk/>
            <pc:sldMk cId="0" sldId="312"/>
            <ac:spMk id="51" creationId="{9B00762B-D676-4B79-A030-FE926DC1376E}"/>
          </ac:spMkLst>
        </pc:spChg>
        <pc:spChg chg="del">
          <ac:chgData name="Faruk Abdullah" userId="e52374dd587ef96a" providerId="LiveId" clId="{567801AC-3CC7-485F-976D-EFFB4D57C894}" dt="2023-02-08T07:01:15.123" v="124" actId="21"/>
          <ac:spMkLst>
            <pc:docMk/>
            <pc:sldMk cId="0" sldId="312"/>
            <ac:spMk id="52" creationId="{C072BA6C-A52E-4993-9A9F-335E5C08818B}"/>
          </ac:spMkLst>
        </pc:spChg>
        <pc:spChg chg="del">
          <ac:chgData name="Faruk Abdullah" userId="e52374dd587ef96a" providerId="LiveId" clId="{567801AC-3CC7-485F-976D-EFFB4D57C894}" dt="2023-02-08T07:01:15.123" v="124" actId="21"/>
          <ac:spMkLst>
            <pc:docMk/>
            <pc:sldMk cId="0" sldId="312"/>
            <ac:spMk id="53" creationId="{789633D4-3C08-4827-83DF-3570A4069C14}"/>
          </ac:spMkLst>
        </pc:spChg>
        <pc:spChg chg="del">
          <ac:chgData name="Faruk Abdullah" userId="e52374dd587ef96a" providerId="LiveId" clId="{567801AC-3CC7-485F-976D-EFFB4D57C894}" dt="2023-02-08T07:01:15.123" v="124" actId="21"/>
          <ac:spMkLst>
            <pc:docMk/>
            <pc:sldMk cId="0" sldId="312"/>
            <ac:spMk id="54" creationId="{983E1693-0D35-4B5C-9FB0-7F9908B7776E}"/>
          </ac:spMkLst>
        </pc:spChg>
        <pc:spChg chg="del">
          <ac:chgData name="Faruk Abdullah" userId="e52374dd587ef96a" providerId="LiveId" clId="{567801AC-3CC7-485F-976D-EFFB4D57C894}" dt="2023-02-08T07:01:15.123" v="124" actId="21"/>
          <ac:spMkLst>
            <pc:docMk/>
            <pc:sldMk cId="0" sldId="312"/>
            <ac:spMk id="55" creationId="{6B78AC1E-4B80-4F1D-91AC-C4FF59168BEB}"/>
          </ac:spMkLst>
        </pc:spChg>
        <pc:spChg chg="del">
          <ac:chgData name="Faruk Abdullah" userId="e52374dd587ef96a" providerId="LiveId" clId="{567801AC-3CC7-485F-976D-EFFB4D57C894}" dt="2023-02-08T07:01:15.123" v="124" actId="21"/>
          <ac:spMkLst>
            <pc:docMk/>
            <pc:sldMk cId="0" sldId="312"/>
            <ac:spMk id="56" creationId="{EFBCE858-085D-4BCB-AE86-36C7C7A09288}"/>
          </ac:spMkLst>
        </pc:spChg>
        <pc:spChg chg="del">
          <ac:chgData name="Faruk Abdullah" userId="e52374dd587ef96a" providerId="LiveId" clId="{567801AC-3CC7-485F-976D-EFFB4D57C894}" dt="2023-02-08T07:01:15.123" v="124" actId="21"/>
          <ac:spMkLst>
            <pc:docMk/>
            <pc:sldMk cId="0" sldId="312"/>
            <ac:spMk id="57" creationId="{02A7B340-3072-45B4-BDD2-8FBCD29AD330}"/>
          </ac:spMkLst>
        </pc:spChg>
        <pc:spChg chg="del">
          <ac:chgData name="Faruk Abdullah" userId="e52374dd587ef96a" providerId="LiveId" clId="{567801AC-3CC7-485F-976D-EFFB4D57C894}" dt="2023-02-08T07:01:15.123" v="124" actId="21"/>
          <ac:spMkLst>
            <pc:docMk/>
            <pc:sldMk cId="0" sldId="312"/>
            <ac:spMk id="60" creationId="{965A69B6-71E6-49C8-9126-1670147894DE}"/>
          </ac:spMkLst>
        </pc:spChg>
        <pc:spChg chg="del">
          <ac:chgData name="Faruk Abdullah" userId="e52374dd587ef96a" providerId="LiveId" clId="{567801AC-3CC7-485F-976D-EFFB4D57C894}" dt="2023-02-08T07:01:15.123" v="124" actId="21"/>
          <ac:spMkLst>
            <pc:docMk/>
            <pc:sldMk cId="0" sldId="312"/>
            <ac:spMk id="61" creationId="{9CCDE522-BBAF-44A6-ABA8-AFD3DDD77747}"/>
          </ac:spMkLst>
        </pc:spChg>
        <pc:spChg chg="del">
          <ac:chgData name="Faruk Abdullah" userId="e52374dd587ef96a" providerId="LiveId" clId="{567801AC-3CC7-485F-976D-EFFB4D57C894}" dt="2023-02-08T07:01:15.123" v="124" actId="21"/>
          <ac:spMkLst>
            <pc:docMk/>
            <pc:sldMk cId="0" sldId="312"/>
            <ac:spMk id="62" creationId="{44147091-DC23-4A08-9B74-E027B131DCCC}"/>
          </ac:spMkLst>
        </pc:spChg>
        <pc:spChg chg="del">
          <ac:chgData name="Faruk Abdullah" userId="e52374dd587ef96a" providerId="LiveId" clId="{567801AC-3CC7-485F-976D-EFFB4D57C894}" dt="2023-02-08T07:01:15.123" v="124" actId="21"/>
          <ac:spMkLst>
            <pc:docMk/>
            <pc:sldMk cId="0" sldId="312"/>
            <ac:spMk id="63" creationId="{2A9B9039-5249-4BBD-BC6E-7152E7677166}"/>
          </ac:spMkLst>
        </pc:spChg>
        <pc:spChg chg="del">
          <ac:chgData name="Faruk Abdullah" userId="e52374dd587ef96a" providerId="LiveId" clId="{567801AC-3CC7-485F-976D-EFFB4D57C894}" dt="2023-02-08T07:01:15.123" v="124" actId="21"/>
          <ac:spMkLst>
            <pc:docMk/>
            <pc:sldMk cId="0" sldId="312"/>
            <ac:spMk id="64" creationId="{94DBBB0E-76ED-409F-B23C-557A2B653EA6}"/>
          </ac:spMkLst>
        </pc:spChg>
        <pc:spChg chg="del">
          <ac:chgData name="Faruk Abdullah" userId="e52374dd587ef96a" providerId="LiveId" clId="{567801AC-3CC7-485F-976D-EFFB4D57C894}" dt="2023-02-08T07:01:15.123" v="124" actId="21"/>
          <ac:spMkLst>
            <pc:docMk/>
            <pc:sldMk cId="0" sldId="312"/>
            <ac:spMk id="65" creationId="{81F28E9D-7636-49E3-B55C-F304C4134F2D}"/>
          </ac:spMkLst>
        </pc:spChg>
        <pc:spChg chg="del">
          <ac:chgData name="Faruk Abdullah" userId="e52374dd587ef96a" providerId="LiveId" clId="{567801AC-3CC7-485F-976D-EFFB4D57C894}" dt="2023-02-08T07:01:15.123" v="124" actId="21"/>
          <ac:spMkLst>
            <pc:docMk/>
            <pc:sldMk cId="0" sldId="312"/>
            <ac:spMk id="66" creationId="{829D08C8-E0D0-4F4B-8B52-40FE448A93E7}"/>
          </ac:spMkLst>
        </pc:spChg>
        <pc:spChg chg="del">
          <ac:chgData name="Faruk Abdullah" userId="e52374dd587ef96a" providerId="LiveId" clId="{567801AC-3CC7-485F-976D-EFFB4D57C894}" dt="2023-02-08T07:01:15.123" v="124" actId="21"/>
          <ac:spMkLst>
            <pc:docMk/>
            <pc:sldMk cId="0" sldId="312"/>
            <ac:spMk id="67" creationId="{91869591-8F21-4BEB-A384-D5FC0FA7E561}"/>
          </ac:spMkLst>
        </pc:spChg>
        <pc:spChg chg="del">
          <ac:chgData name="Faruk Abdullah" userId="e52374dd587ef96a" providerId="LiveId" clId="{567801AC-3CC7-485F-976D-EFFB4D57C894}" dt="2023-02-08T07:01:15.123" v="124" actId="21"/>
          <ac:spMkLst>
            <pc:docMk/>
            <pc:sldMk cId="0" sldId="312"/>
            <ac:spMk id="68" creationId="{E0888EC0-F91F-464F-970B-F3776840C5BA}"/>
          </ac:spMkLst>
        </pc:spChg>
        <pc:spChg chg="del">
          <ac:chgData name="Faruk Abdullah" userId="e52374dd587ef96a" providerId="LiveId" clId="{567801AC-3CC7-485F-976D-EFFB4D57C894}" dt="2023-02-08T07:01:15.123" v="124" actId="21"/>
          <ac:spMkLst>
            <pc:docMk/>
            <pc:sldMk cId="0" sldId="312"/>
            <ac:spMk id="69" creationId="{59CACB83-B828-448F-B97E-111FD2C414B3}"/>
          </ac:spMkLst>
        </pc:spChg>
        <pc:spChg chg="del">
          <ac:chgData name="Faruk Abdullah" userId="e52374dd587ef96a" providerId="LiveId" clId="{567801AC-3CC7-485F-976D-EFFB4D57C894}" dt="2023-02-08T07:01:15.123" v="124" actId="21"/>
          <ac:spMkLst>
            <pc:docMk/>
            <pc:sldMk cId="0" sldId="312"/>
            <ac:spMk id="70" creationId="{1E737D57-C70B-49C4-911E-64AFF910A0F9}"/>
          </ac:spMkLst>
        </pc:spChg>
        <pc:spChg chg="del">
          <ac:chgData name="Faruk Abdullah" userId="e52374dd587ef96a" providerId="LiveId" clId="{567801AC-3CC7-485F-976D-EFFB4D57C894}" dt="2023-02-08T07:01:15.123" v="124" actId="21"/>
          <ac:spMkLst>
            <pc:docMk/>
            <pc:sldMk cId="0" sldId="312"/>
            <ac:spMk id="71" creationId="{FC8B3A8C-2EB9-48F2-BC32-70D496ABF595}"/>
          </ac:spMkLst>
        </pc:spChg>
        <pc:spChg chg="del">
          <ac:chgData name="Faruk Abdullah" userId="e52374dd587ef96a" providerId="LiveId" clId="{567801AC-3CC7-485F-976D-EFFB4D57C894}" dt="2023-02-08T07:01:15.123" v="124" actId="21"/>
          <ac:spMkLst>
            <pc:docMk/>
            <pc:sldMk cId="0" sldId="312"/>
            <ac:spMk id="72" creationId="{3A3071A0-3F5B-4FF8-8728-6FF7A4D703CC}"/>
          </ac:spMkLst>
        </pc:spChg>
        <pc:spChg chg="del">
          <ac:chgData name="Faruk Abdullah" userId="e52374dd587ef96a" providerId="LiveId" clId="{567801AC-3CC7-485F-976D-EFFB4D57C894}" dt="2023-02-08T07:01:15.123" v="124" actId="21"/>
          <ac:spMkLst>
            <pc:docMk/>
            <pc:sldMk cId="0" sldId="312"/>
            <ac:spMk id="73" creationId="{9C11602E-38B6-41F1-80E5-396F93004F37}"/>
          </ac:spMkLst>
        </pc:spChg>
        <pc:spChg chg="del">
          <ac:chgData name="Faruk Abdullah" userId="e52374dd587ef96a" providerId="LiveId" clId="{567801AC-3CC7-485F-976D-EFFB4D57C894}" dt="2023-02-08T07:01:15.123" v="124" actId="21"/>
          <ac:spMkLst>
            <pc:docMk/>
            <pc:sldMk cId="0" sldId="312"/>
            <ac:spMk id="74" creationId="{DC5D2D00-F4B3-42CF-A7C9-A3CD0CD57254}"/>
          </ac:spMkLst>
        </pc:spChg>
        <pc:spChg chg="del">
          <ac:chgData name="Faruk Abdullah" userId="e52374dd587ef96a" providerId="LiveId" clId="{567801AC-3CC7-485F-976D-EFFB4D57C894}" dt="2023-02-08T07:01:15.123" v="124" actId="21"/>
          <ac:spMkLst>
            <pc:docMk/>
            <pc:sldMk cId="0" sldId="312"/>
            <ac:spMk id="75" creationId="{7AF9581E-89B9-459E-9809-FB385949212E}"/>
          </ac:spMkLst>
        </pc:spChg>
        <pc:spChg chg="del">
          <ac:chgData name="Faruk Abdullah" userId="e52374dd587ef96a" providerId="LiveId" clId="{567801AC-3CC7-485F-976D-EFFB4D57C894}" dt="2023-02-08T07:01:15.123" v="124" actId="21"/>
          <ac:spMkLst>
            <pc:docMk/>
            <pc:sldMk cId="0" sldId="312"/>
            <ac:spMk id="76" creationId="{00FF9AFF-788F-4F5E-95A2-18FB961F7CA3}"/>
          </ac:spMkLst>
        </pc:spChg>
        <pc:spChg chg="del">
          <ac:chgData name="Faruk Abdullah" userId="e52374dd587ef96a" providerId="LiveId" clId="{567801AC-3CC7-485F-976D-EFFB4D57C894}" dt="2023-02-08T07:01:15.123" v="124" actId="21"/>
          <ac:spMkLst>
            <pc:docMk/>
            <pc:sldMk cId="0" sldId="312"/>
            <ac:spMk id="77" creationId="{BBEA3D17-4DD3-46C0-9824-729EE4BF8AE2}"/>
          </ac:spMkLst>
        </pc:spChg>
        <pc:spChg chg="del">
          <ac:chgData name="Faruk Abdullah" userId="e52374dd587ef96a" providerId="LiveId" clId="{567801AC-3CC7-485F-976D-EFFB4D57C894}" dt="2023-02-08T07:01:15.123" v="124" actId="21"/>
          <ac:spMkLst>
            <pc:docMk/>
            <pc:sldMk cId="0" sldId="312"/>
            <ac:spMk id="22530" creationId="{B4617BE4-D12B-4C13-9E08-747DFFA05AE8}"/>
          </ac:spMkLst>
        </pc:spChg>
        <pc:spChg chg="del">
          <ac:chgData name="Faruk Abdullah" userId="e52374dd587ef96a" providerId="LiveId" clId="{567801AC-3CC7-485F-976D-EFFB4D57C894}" dt="2023-02-08T07:01:15.123" v="124" actId="21"/>
          <ac:spMkLst>
            <pc:docMk/>
            <pc:sldMk cId="0" sldId="312"/>
            <ac:spMk id="22531" creationId="{4505C82F-11EE-4F79-8DF1-B4BEB71AD359}"/>
          </ac:spMkLst>
        </pc:spChg>
      </pc:sldChg>
      <pc:sldChg chg="add">
        <pc:chgData name="Faruk Abdullah" userId="e52374dd587ef96a" providerId="LiveId" clId="{567801AC-3CC7-485F-976D-EFFB4D57C894}" dt="2023-02-08T06:29:12.061" v="17"/>
        <pc:sldMkLst>
          <pc:docMk/>
          <pc:sldMk cId="0" sldId="313"/>
        </pc:sldMkLst>
      </pc:sldChg>
      <pc:sldChg chg="add">
        <pc:chgData name="Faruk Abdullah" userId="e52374dd587ef96a" providerId="LiveId" clId="{567801AC-3CC7-485F-976D-EFFB4D57C894}" dt="2023-02-08T06:29:12.061" v="17"/>
        <pc:sldMkLst>
          <pc:docMk/>
          <pc:sldMk cId="0" sldId="314"/>
        </pc:sldMkLst>
      </pc:sldChg>
      <pc:sldChg chg="add">
        <pc:chgData name="Faruk Abdullah" userId="e52374dd587ef96a" providerId="LiveId" clId="{567801AC-3CC7-485F-976D-EFFB4D57C894}" dt="2023-02-08T06:29:12.061" v="17"/>
        <pc:sldMkLst>
          <pc:docMk/>
          <pc:sldMk cId="0" sldId="315"/>
        </pc:sldMkLst>
      </pc:sldChg>
      <pc:sldChg chg="modSp add mod">
        <pc:chgData name="Faruk Abdullah" userId="e52374dd587ef96a" providerId="LiveId" clId="{567801AC-3CC7-485F-976D-EFFB4D57C894}" dt="2023-02-08T06:29:12.376" v="20" actId="27636"/>
        <pc:sldMkLst>
          <pc:docMk/>
          <pc:sldMk cId="0" sldId="316"/>
        </pc:sldMkLst>
        <pc:spChg chg="mod">
          <ac:chgData name="Faruk Abdullah" userId="e52374dd587ef96a" providerId="LiveId" clId="{567801AC-3CC7-485F-976D-EFFB4D57C894}" dt="2023-02-08T06:29:12.376" v="20" actId="27636"/>
          <ac:spMkLst>
            <pc:docMk/>
            <pc:sldMk cId="0" sldId="316"/>
            <ac:spMk id="26628" creationId="{3A2E2746-5B47-480C-B4DE-A7070D2D9980}"/>
          </ac:spMkLst>
        </pc:spChg>
      </pc:sldChg>
      <pc:sldChg chg="add">
        <pc:chgData name="Faruk Abdullah" userId="e52374dd587ef96a" providerId="LiveId" clId="{567801AC-3CC7-485F-976D-EFFB4D57C894}" dt="2023-02-08T06:29:12.061" v="17"/>
        <pc:sldMkLst>
          <pc:docMk/>
          <pc:sldMk cId="0" sldId="317"/>
        </pc:sldMkLst>
      </pc:sldChg>
      <pc:sldChg chg="modSp add mod">
        <pc:chgData name="Faruk Abdullah" userId="e52374dd587ef96a" providerId="LiveId" clId="{567801AC-3CC7-485F-976D-EFFB4D57C894}" dt="2023-02-08T06:29:12.416" v="21" actId="27636"/>
        <pc:sldMkLst>
          <pc:docMk/>
          <pc:sldMk cId="0" sldId="318"/>
        </pc:sldMkLst>
        <pc:spChg chg="mod">
          <ac:chgData name="Faruk Abdullah" userId="e52374dd587ef96a" providerId="LiveId" clId="{567801AC-3CC7-485F-976D-EFFB4D57C894}" dt="2023-02-08T06:29:12.416" v="21" actId="27636"/>
          <ac:spMkLst>
            <pc:docMk/>
            <pc:sldMk cId="0" sldId="318"/>
            <ac:spMk id="28675" creationId="{956E35F0-0ACA-4634-B194-63CD2A16BB58}"/>
          </ac:spMkLst>
        </pc:spChg>
      </pc:sldChg>
      <pc:sldChg chg="modSp add mod">
        <pc:chgData name="Faruk Abdullah" userId="e52374dd587ef96a" providerId="LiveId" clId="{567801AC-3CC7-485F-976D-EFFB4D57C894}" dt="2023-02-08T06:29:12.436" v="22" actId="27636"/>
        <pc:sldMkLst>
          <pc:docMk/>
          <pc:sldMk cId="0" sldId="319"/>
        </pc:sldMkLst>
        <pc:spChg chg="mod">
          <ac:chgData name="Faruk Abdullah" userId="e52374dd587ef96a" providerId="LiveId" clId="{567801AC-3CC7-485F-976D-EFFB4D57C894}" dt="2023-02-08T06:29:12.436" v="22" actId="27636"/>
          <ac:spMkLst>
            <pc:docMk/>
            <pc:sldMk cId="0" sldId="319"/>
            <ac:spMk id="29700" creationId="{76456219-809E-4FF9-AABC-09962EC48C77}"/>
          </ac:spMkLst>
        </pc:spChg>
      </pc:sldChg>
      <pc:sldChg chg="modSp add mod">
        <pc:chgData name="Faruk Abdullah" userId="e52374dd587ef96a" providerId="LiveId" clId="{567801AC-3CC7-485F-976D-EFFB4D57C894}" dt="2023-02-08T06:29:12.467" v="23" actId="27636"/>
        <pc:sldMkLst>
          <pc:docMk/>
          <pc:sldMk cId="0" sldId="320"/>
        </pc:sldMkLst>
        <pc:spChg chg="mod">
          <ac:chgData name="Faruk Abdullah" userId="e52374dd587ef96a" providerId="LiveId" clId="{567801AC-3CC7-485F-976D-EFFB4D57C894}" dt="2023-02-08T06:29:12.467" v="23" actId="27636"/>
          <ac:spMkLst>
            <pc:docMk/>
            <pc:sldMk cId="0" sldId="320"/>
            <ac:spMk id="30724" creationId="{2E2713E5-C2C8-4C66-A299-C6C40B7E6719}"/>
          </ac:spMkLst>
        </pc:spChg>
      </pc:sldChg>
      <pc:sldChg chg="add">
        <pc:chgData name="Faruk Abdullah" userId="e52374dd587ef96a" providerId="LiveId" clId="{567801AC-3CC7-485F-976D-EFFB4D57C894}" dt="2023-02-08T06:29:12.061" v="17"/>
        <pc:sldMkLst>
          <pc:docMk/>
          <pc:sldMk cId="0" sldId="321"/>
        </pc:sldMkLst>
      </pc:sldChg>
      <pc:sldChg chg="del">
        <pc:chgData name="Faruk Abdullah" userId="e52374dd587ef96a" providerId="LiveId" clId="{567801AC-3CC7-485F-976D-EFFB4D57C894}" dt="2023-02-08T06:23:29.316" v="0" actId="47"/>
        <pc:sldMkLst>
          <pc:docMk/>
          <pc:sldMk cId="2576266663" sldId="407"/>
        </pc:sldMkLst>
      </pc:sldChg>
      <pc:sldChg chg="del">
        <pc:chgData name="Faruk Abdullah" userId="e52374dd587ef96a" providerId="LiveId" clId="{567801AC-3CC7-485F-976D-EFFB4D57C894}" dt="2023-02-08T06:23:29.316" v="0" actId="47"/>
        <pc:sldMkLst>
          <pc:docMk/>
          <pc:sldMk cId="125924003" sldId="408"/>
        </pc:sldMkLst>
      </pc:sldChg>
      <pc:sldChg chg="del">
        <pc:chgData name="Faruk Abdullah" userId="e52374dd587ef96a" providerId="LiveId" clId="{567801AC-3CC7-485F-976D-EFFB4D57C894}" dt="2023-02-08T06:23:29.316" v="0" actId="47"/>
        <pc:sldMkLst>
          <pc:docMk/>
          <pc:sldMk cId="3335876339" sldId="409"/>
        </pc:sldMkLst>
      </pc:sldChg>
      <pc:sldChg chg="del">
        <pc:chgData name="Faruk Abdullah" userId="e52374dd587ef96a" providerId="LiveId" clId="{567801AC-3CC7-485F-976D-EFFB4D57C894}" dt="2023-02-08T06:23:29.316" v="0" actId="47"/>
        <pc:sldMkLst>
          <pc:docMk/>
          <pc:sldMk cId="2653503319" sldId="411"/>
        </pc:sldMkLst>
      </pc:sldChg>
      <pc:sldChg chg="add del">
        <pc:chgData name="Faruk Abdullah" userId="e52374dd587ef96a" providerId="LiveId" clId="{567801AC-3CC7-485F-976D-EFFB4D57C894}" dt="2023-02-08T06:29:12.061" v="17"/>
        <pc:sldMkLst>
          <pc:docMk/>
          <pc:sldMk cId="1434935863" sldId="416"/>
        </pc:sldMkLst>
      </pc:sldChg>
      <pc:sldChg chg="add del">
        <pc:chgData name="Faruk Abdullah" userId="e52374dd587ef96a" providerId="LiveId" clId="{567801AC-3CC7-485F-976D-EFFB4D57C894}" dt="2023-02-08T06:29:12.061" v="17"/>
        <pc:sldMkLst>
          <pc:docMk/>
          <pc:sldMk cId="4255697006" sldId="417"/>
        </pc:sldMkLst>
      </pc:sldChg>
      <pc:sldChg chg="add del">
        <pc:chgData name="Faruk Abdullah" userId="e52374dd587ef96a" providerId="LiveId" clId="{567801AC-3CC7-485F-976D-EFFB4D57C894}" dt="2023-02-08T06:29:12.061" v="17"/>
        <pc:sldMkLst>
          <pc:docMk/>
          <pc:sldMk cId="3880627993" sldId="418"/>
        </pc:sldMkLst>
      </pc:sldChg>
      <pc:sldChg chg="add del">
        <pc:chgData name="Faruk Abdullah" userId="e52374dd587ef96a" providerId="LiveId" clId="{567801AC-3CC7-485F-976D-EFFB4D57C894}" dt="2023-02-08T06:29:12.061" v="17"/>
        <pc:sldMkLst>
          <pc:docMk/>
          <pc:sldMk cId="1397250442" sldId="419"/>
        </pc:sldMkLst>
      </pc:sldChg>
      <pc:sldChg chg="del">
        <pc:chgData name="Faruk Abdullah" userId="e52374dd587ef96a" providerId="LiveId" clId="{567801AC-3CC7-485F-976D-EFFB4D57C894}" dt="2023-02-08T06:23:29.316" v="0" actId="47"/>
        <pc:sldMkLst>
          <pc:docMk/>
          <pc:sldMk cId="2037084057" sldId="420"/>
        </pc:sldMkLst>
      </pc:sldChg>
      <pc:sldChg chg="del">
        <pc:chgData name="Faruk Abdullah" userId="e52374dd587ef96a" providerId="LiveId" clId="{567801AC-3CC7-485F-976D-EFFB4D57C894}" dt="2023-02-08T06:23:29.316" v="0" actId="47"/>
        <pc:sldMkLst>
          <pc:docMk/>
          <pc:sldMk cId="1782055015" sldId="421"/>
        </pc:sldMkLst>
      </pc:sldChg>
      <pc:sldChg chg="add del">
        <pc:chgData name="Faruk Abdullah" userId="e52374dd587ef96a" providerId="LiveId" clId="{567801AC-3CC7-485F-976D-EFFB4D57C894}" dt="2023-02-08T06:29:12.061" v="17"/>
        <pc:sldMkLst>
          <pc:docMk/>
          <pc:sldMk cId="1398856" sldId="425"/>
        </pc:sldMkLst>
      </pc:sldChg>
      <pc:sldChg chg="add">
        <pc:chgData name="Faruk Abdullah" userId="e52374dd587ef96a" providerId="LiveId" clId="{567801AC-3CC7-485F-976D-EFFB4D57C894}" dt="2023-02-08T06:29:12.061" v="17"/>
        <pc:sldMkLst>
          <pc:docMk/>
          <pc:sldMk cId="1694933811" sldId="426"/>
        </pc:sldMkLst>
      </pc:sldChg>
      <pc:sldChg chg="del">
        <pc:chgData name="Faruk Abdullah" userId="e52374dd587ef96a" providerId="LiveId" clId="{567801AC-3CC7-485F-976D-EFFB4D57C894}" dt="2023-02-08T06:23:29.316" v="0" actId="47"/>
        <pc:sldMkLst>
          <pc:docMk/>
          <pc:sldMk cId="3429056209" sldId="426"/>
        </pc:sldMkLst>
      </pc:sldChg>
      <pc:sldChg chg="add">
        <pc:chgData name="Faruk Abdullah" userId="e52374dd587ef96a" providerId="LiveId" clId="{567801AC-3CC7-485F-976D-EFFB4D57C894}" dt="2023-02-08T06:29:12.061" v="17"/>
        <pc:sldMkLst>
          <pc:docMk/>
          <pc:sldMk cId="1421490690" sldId="427"/>
        </pc:sldMkLst>
      </pc:sldChg>
      <pc:sldChg chg="add">
        <pc:chgData name="Faruk Abdullah" userId="e52374dd587ef96a" providerId="LiveId" clId="{567801AC-3CC7-485F-976D-EFFB4D57C894}" dt="2023-02-08T06:29:12.061" v="17"/>
        <pc:sldMkLst>
          <pc:docMk/>
          <pc:sldMk cId="2040664578" sldId="428"/>
        </pc:sldMkLst>
      </pc:sldChg>
      <pc:sldChg chg="modSp add">
        <pc:chgData name="Faruk Abdullah" userId="e52374dd587ef96a" providerId="LiveId" clId="{567801AC-3CC7-485F-976D-EFFB4D57C894}" dt="2023-02-08T06:29:12.061" v="17"/>
        <pc:sldMkLst>
          <pc:docMk/>
          <pc:sldMk cId="1966319885" sldId="430"/>
        </pc:sldMkLst>
        <pc:spChg chg="mod">
          <ac:chgData name="Faruk Abdullah" userId="e52374dd587ef96a" providerId="LiveId" clId="{567801AC-3CC7-485F-976D-EFFB4D57C894}" dt="2023-02-08T06:29:12.061" v="17"/>
          <ac:spMkLst>
            <pc:docMk/>
            <pc:sldMk cId="1966319885" sldId="430"/>
            <ac:spMk id="3" creationId="{020437D4-A6BE-4BCF-9F5A-86C23ACC97EB}"/>
          </ac:spMkLst>
        </pc:spChg>
      </pc:sldChg>
      <pc:sldChg chg="modSp add">
        <pc:chgData name="Faruk Abdullah" userId="e52374dd587ef96a" providerId="LiveId" clId="{567801AC-3CC7-485F-976D-EFFB4D57C894}" dt="2023-02-08T06:29:12.061" v="17"/>
        <pc:sldMkLst>
          <pc:docMk/>
          <pc:sldMk cId="679926998" sldId="431"/>
        </pc:sldMkLst>
        <pc:spChg chg="mod">
          <ac:chgData name="Faruk Abdullah" userId="e52374dd587ef96a" providerId="LiveId" clId="{567801AC-3CC7-485F-976D-EFFB4D57C894}" dt="2023-02-08T06:29:12.061" v="17"/>
          <ac:spMkLst>
            <pc:docMk/>
            <pc:sldMk cId="679926998" sldId="431"/>
            <ac:spMk id="3" creationId="{34719EE3-C95E-44A6-98CC-DB4EFD6B4FBD}"/>
          </ac:spMkLst>
        </pc:spChg>
      </pc:sldChg>
      <pc:sldChg chg="add">
        <pc:chgData name="Faruk Abdullah" userId="e52374dd587ef96a" providerId="LiveId" clId="{567801AC-3CC7-485F-976D-EFFB4D57C894}" dt="2023-02-08T06:29:12.061" v="17"/>
        <pc:sldMkLst>
          <pc:docMk/>
          <pc:sldMk cId="3116284791" sldId="432"/>
        </pc:sldMkLst>
      </pc:sldChg>
      <pc:sldChg chg="modSp add mod">
        <pc:chgData name="Faruk Abdullah" userId="e52374dd587ef96a" providerId="LiveId" clId="{567801AC-3CC7-485F-976D-EFFB4D57C894}" dt="2023-02-08T07:00:23.683" v="118" actId="120"/>
        <pc:sldMkLst>
          <pc:docMk/>
          <pc:sldMk cId="303265093" sldId="433"/>
        </pc:sldMkLst>
        <pc:spChg chg="mod">
          <ac:chgData name="Faruk Abdullah" userId="e52374dd587ef96a" providerId="LiveId" clId="{567801AC-3CC7-485F-976D-EFFB4D57C894}" dt="2023-02-08T07:00:23.683" v="118" actId="120"/>
          <ac:spMkLst>
            <pc:docMk/>
            <pc:sldMk cId="303265093" sldId="433"/>
            <ac:spMk id="19459" creationId="{26882135-2386-4008-9F06-1CAF8659DC11}"/>
          </ac:spMkLst>
        </pc:spChg>
      </pc:sldChg>
      <pc:sldChg chg="modSp add mod">
        <pc:chgData name="Faruk Abdullah" userId="e52374dd587ef96a" providerId="LiveId" clId="{567801AC-3CC7-485F-976D-EFFB4D57C894}" dt="2023-02-08T06:46:33.500" v="87" actId="120"/>
        <pc:sldMkLst>
          <pc:docMk/>
          <pc:sldMk cId="1557585796" sldId="435"/>
        </pc:sldMkLst>
        <pc:spChg chg="mod">
          <ac:chgData name="Faruk Abdullah" userId="e52374dd587ef96a" providerId="LiveId" clId="{567801AC-3CC7-485F-976D-EFFB4D57C894}" dt="2023-02-08T06:46:33.500" v="87" actId="120"/>
          <ac:spMkLst>
            <pc:docMk/>
            <pc:sldMk cId="1557585796" sldId="435"/>
            <ac:spMk id="17411" creationId="{F33FB478-B124-46D5-B1D9-C94D498E6755}"/>
          </ac:spMkLst>
        </pc:spChg>
      </pc:sldChg>
      <pc:sldChg chg="modSp add mod">
        <pc:chgData name="Faruk Abdullah" userId="e52374dd587ef96a" providerId="LiveId" clId="{567801AC-3CC7-485F-976D-EFFB4D57C894}" dt="2023-02-08T06:46:42.961" v="89" actId="120"/>
        <pc:sldMkLst>
          <pc:docMk/>
          <pc:sldMk cId="944235985" sldId="436"/>
        </pc:sldMkLst>
        <pc:spChg chg="mod">
          <ac:chgData name="Faruk Abdullah" userId="e52374dd587ef96a" providerId="LiveId" clId="{567801AC-3CC7-485F-976D-EFFB4D57C894}" dt="2023-02-08T06:46:42.961" v="89" actId="120"/>
          <ac:spMkLst>
            <pc:docMk/>
            <pc:sldMk cId="944235985" sldId="436"/>
            <ac:spMk id="17411" creationId="{F33FB478-B124-46D5-B1D9-C94D498E6755}"/>
          </ac:spMkLst>
        </pc:spChg>
      </pc:sldChg>
      <pc:sldChg chg="modSp add mod">
        <pc:chgData name="Faruk Abdullah" userId="e52374dd587ef96a" providerId="LiveId" clId="{567801AC-3CC7-485F-976D-EFFB4D57C894}" dt="2023-02-08T06:46:56.974" v="91" actId="120"/>
        <pc:sldMkLst>
          <pc:docMk/>
          <pc:sldMk cId="3906272557" sldId="437"/>
        </pc:sldMkLst>
        <pc:spChg chg="mod">
          <ac:chgData name="Faruk Abdullah" userId="e52374dd587ef96a" providerId="LiveId" clId="{567801AC-3CC7-485F-976D-EFFB4D57C894}" dt="2023-02-08T06:46:56.974" v="91" actId="120"/>
          <ac:spMkLst>
            <pc:docMk/>
            <pc:sldMk cId="3906272557" sldId="437"/>
            <ac:spMk id="17411" creationId="{F33FB478-B124-46D5-B1D9-C94D498E6755}"/>
          </ac:spMkLst>
        </pc:spChg>
      </pc:sldChg>
      <pc:sldChg chg="modSp add mod">
        <pc:chgData name="Faruk Abdullah" userId="e52374dd587ef96a" providerId="LiveId" clId="{567801AC-3CC7-485F-976D-EFFB4D57C894}" dt="2023-02-08T06:47:03.610" v="93" actId="120"/>
        <pc:sldMkLst>
          <pc:docMk/>
          <pc:sldMk cId="1501550499" sldId="439"/>
        </pc:sldMkLst>
        <pc:spChg chg="mod">
          <ac:chgData name="Faruk Abdullah" userId="e52374dd587ef96a" providerId="LiveId" clId="{567801AC-3CC7-485F-976D-EFFB4D57C894}" dt="2023-02-08T06:47:03.610" v="93" actId="120"/>
          <ac:spMkLst>
            <pc:docMk/>
            <pc:sldMk cId="1501550499" sldId="439"/>
            <ac:spMk id="17411" creationId="{F33FB478-B124-46D5-B1D9-C94D498E6755}"/>
          </ac:spMkLst>
        </pc:spChg>
      </pc:sldChg>
      <pc:sldChg chg="modSp add mod">
        <pc:chgData name="Faruk Abdullah" userId="e52374dd587ef96a" providerId="LiveId" clId="{567801AC-3CC7-485F-976D-EFFB4D57C894}" dt="2023-02-08T06:47:11.156" v="95" actId="120"/>
        <pc:sldMkLst>
          <pc:docMk/>
          <pc:sldMk cId="1154823075" sldId="440"/>
        </pc:sldMkLst>
        <pc:spChg chg="mod">
          <ac:chgData name="Faruk Abdullah" userId="e52374dd587ef96a" providerId="LiveId" clId="{567801AC-3CC7-485F-976D-EFFB4D57C894}" dt="2023-02-08T06:47:11.156" v="95" actId="120"/>
          <ac:spMkLst>
            <pc:docMk/>
            <pc:sldMk cId="1154823075" sldId="440"/>
            <ac:spMk id="17411" creationId="{F33FB478-B124-46D5-B1D9-C94D498E6755}"/>
          </ac:spMkLst>
        </pc:spChg>
      </pc:sldChg>
      <pc:sldChg chg="modSp add mod">
        <pc:chgData name="Faruk Abdullah" userId="e52374dd587ef96a" providerId="LiveId" clId="{567801AC-3CC7-485F-976D-EFFB4D57C894}" dt="2023-02-08T06:47:19.370" v="97" actId="403"/>
        <pc:sldMkLst>
          <pc:docMk/>
          <pc:sldMk cId="437374913" sldId="441"/>
        </pc:sldMkLst>
        <pc:spChg chg="mod">
          <ac:chgData name="Faruk Abdullah" userId="e52374dd587ef96a" providerId="LiveId" clId="{567801AC-3CC7-485F-976D-EFFB4D57C894}" dt="2023-02-08T06:47:19.370" v="97" actId="403"/>
          <ac:spMkLst>
            <pc:docMk/>
            <pc:sldMk cId="437374913" sldId="441"/>
            <ac:spMk id="17411" creationId="{F33FB478-B124-46D5-B1D9-C94D498E6755}"/>
          </ac:spMkLst>
        </pc:spChg>
      </pc:sldChg>
      <pc:sldChg chg="del">
        <pc:chgData name="Faruk Abdullah" userId="e52374dd587ef96a" providerId="LiveId" clId="{567801AC-3CC7-485F-976D-EFFB4D57C894}" dt="2023-02-08T06:23:29.316" v="0" actId="47"/>
        <pc:sldMkLst>
          <pc:docMk/>
          <pc:sldMk cId="3806755471" sldId="441"/>
        </pc:sldMkLst>
      </pc:sldChg>
      <pc:sldChg chg="modSp add mod">
        <pc:chgData name="Faruk Abdullah" userId="e52374dd587ef96a" providerId="LiveId" clId="{567801AC-3CC7-485F-976D-EFFB4D57C894}" dt="2023-02-08T06:52:21.227" v="99" actId="120"/>
        <pc:sldMkLst>
          <pc:docMk/>
          <pc:sldMk cId="2349635465" sldId="442"/>
        </pc:sldMkLst>
        <pc:spChg chg="mod">
          <ac:chgData name="Faruk Abdullah" userId="e52374dd587ef96a" providerId="LiveId" clId="{567801AC-3CC7-485F-976D-EFFB4D57C894}" dt="2023-02-08T06:52:21.227" v="99" actId="120"/>
          <ac:spMkLst>
            <pc:docMk/>
            <pc:sldMk cId="2349635465" sldId="442"/>
            <ac:spMk id="17411" creationId="{F33FB478-B124-46D5-B1D9-C94D498E6755}"/>
          </ac:spMkLst>
        </pc:spChg>
      </pc:sldChg>
      <pc:sldChg chg="modSp add mod">
        <pc:chgData name="Faruk Abdullah" userId="e52374dd587ef96a" providerId="LiveId" clId="{567801AC-3CC7-485F-976D-EFFB4D57C894}" dt="2023-02-08T06:46:26.015" v="85" actId="120"/>
        <pc:sldMkLst>
          <pc:docMk/>
          <pc:sldMk cId="2905922487" sldId="443"/>
        </pc:sldMkLst>
        <pc:spChg chg="mod">
          <ac:chgData name="Faruk Abdullah" userId="e52374dd587ef96a" providerId="LiveId" clId="{567801AC-3CC7-485F-976D-EFFB4D57C894}" dt="2023-02-08T06:46:26.015" v="85" actId="120"/>
          <ac:spMkLst>
            <pc:docMk/>
            <pc:sldMk cId="2905922487" sldId="443"/>
            <ac:spMk id="17411" creationId="{F33FB478-B124-46D5-B1D9-C94D498E6755}"/>
          </ac:spMkLst>
        </pc:spChg>
      </pc:sldChg>
      <pc:sldChg chg="modSp add mod">
        <pc:chgData name="Faruk Abdullah" userId="e52374dd587ef96a" providerId="LiveId" clId="{567801AC-3CC7-485F-976D-EFFB4D57C894}" dt="2023-02-08T06:59:42.087" v="107" actId="120"/>
        <pc:sldMkLst>
          <pc:docMk/>
          <pc:sldMk cId="593184979" sldId="444"/>
        </pc:sldMkLst>
        <pc:spChg chg="mod">
          <ac:chgData name="Faruk Abdullah" userId="e52374dd587ef96a" providerId="LiveId" clId="{567801AC-3CC7-485F-976D-EFFB4D57C894}" dt="2023-02-08T06:59:42.087" v="107" actId="120"/>
          <ac:spMkLst>
            <pc:docMk/>
            <pc:sldMk cId="593184979" sldId="444"/>
            <ac:spMk id="18435" creationId="{9267801B-F92C-4669-8CD0-B222F119BCDC}"/>
          </ac:spMkLst>
        </pc:spChg>
      </pc:sldChg>
      <pc:sldChg chg="modSp add mod">
        <pc:chgData name="Faruk Abdullah" userId="e52374dd587ef96a" providerId="LiveId" clId="{567801AC-3CC7-485F-976D-EFFB4D57C894}" dt="2023-02-08T06:59:50.896" v="109" actId="120"/>
        <pc:sldMkLst>
          <pc:docMk/>
          <pc:sldMk cId="4093564192" sldId="445"/>
        </pc:sldMkLst>
        <pc:spChg chg="mod">
          <ac:chgData name="Faruk Abdullah" userId="e52374dd587ef96a" providerId="LiveId" clId="{567801AC-3CC7-485F-976D-EFFB4D57C894}" dt="2023-02-08T06:59:50.896" v="109" actId="120"/>
          <ac:spMkLst>
            <pc:docMk/>
            <pc:sldMk cId="4093564192" sldId="445"/>
            <ac:spMk id="18435" creationId="{9267801B-F92C-4669-8CD0-B222F119BCDC}"/>
          </ac:spMkLst>
        </pc:spChg>
      </pc:sldChg>
      <pc:sldChg chg="modSp add mod">
        <pc:chgData name="Faruk Abdullah" userId="e52374dd587ef96a" providerId="LiveId" clId="{567801AC-3CC7-485F-976D-EFFB4D57C894}" dt="2023-02-08T06:59:57.443" v="111" actId="403"/>
        <pc:sldMkLst>
          <pc:docMk/>
          <pc:sldMk cId="409151974" sldId="446"/>
        </pc:sldMkLst>
        <pc:spChg chg="mod">
          <ac:chgData name="Faruk Abdullah" userId="e52374dd587ef96a" providerId="LiveId" clId="{567801AC-3CC7-485F-976D-EFFB4D57C894}" dt="2023-02-08T06:59:57.443" v="111" actId="403"/>
          <ac:spMkLst>
            <pc:docMk/>
            <pc:sldMk cId="409151974" sldId="446"/>
            <ac:spMk id="18435" creationId="{9267801B-F92C-4669-8CD0-B222F119BCDC}"/>
          </ac:spMkLst>
        </pc:spChg>
      </pc:sldChg>
      <pc:sldChg chg="modSp add mod">
        <pc:chgData name="Faruk Abdullah" userId="e52374dd587ef96a" providerId="LiveId" clId="{567801AC-3CC7-485F-976D-EFFB4D57C894}" dt="2023-02-08T07:00:04.204" v="113" actId="120"/>
        <pc:sldMkLst>
          <pc:docMk/>
          <pc:sldMk cId="371418284" sldId="447"/>
        </pc:sldMkLst>
        <pc:spChg chg="mod">
          <ac:chgData name="Faruk Abdullah" userId="e52374dd587ef96a" providerId="LiveId" clId="{567801AC-3CC7-485F-976D-EFFB4D57C894}" dt="2023-02-08T07:00:04.204" v="113" actId="120"/>
          <ac:spMkLst>
            <pc:docMk/>
            <pc:sldMk cId="371418284" sldId="447"/>
            <ac:spMk id="18435" creationId="{9267801B-F92C-4669-8CD0-B222F119BCDC}"/>
          </ac:spMkLst>
        </pc:spChg>
      </pc:sldChg>
      <pc:sldChg chg="del">
        <pc:chgData name="Faruk Abdullah" userId="e52374dd587ef96a" providerId="LiveId" clId="{567801AC-3CC7-485F-976D-EFFB4D57C894}" dt="2023-02-08T06:23:29.316" v="0" actId="47"/>
        <pc:sldMkLst>
          <pc:docMk/>
          <pc:sldMk cId="1584311017" sldId="447"/>
        </pc:sldMkLst>
      </pc:sldChg>
      <pc:sldChg chg="modSp add mod">
        <pc:chgData name="Faruk Abdullah" userId="e52374dd587ef96a" providerId="LiveId" clId="{567801AC-3CC7-485F-976D-EFFB4D57C894}" dt="2023-02-08T07:00:12.076" v="115" actId="120"/>
        <pc:sldMkLst>
          <pc:docMk/>
          <pc:sldMk cId="2150715331" sldId="448"/>
        </pc:sldMkLst>
        <pc:spChg chg="mod">
          <ac:chgData name="Faruk Abdullah" userId="e52374dd587ef96a" providerId="LiveId" clId="{567801AC-3CC7-485F-976D-EFFB4D57C894}" dt="2023-02-08T07:00:12.076" v="115" actId="120"/>
          <ac:spMkLst>
            <pc:docMk/>
            <pc:sldMk cId="2150715331" sldId="448"/>
            <ac:spMk id="18435" creationId="{9267801B-F92C-4669-8CD0-B222F119BCDC}"/>
          </ac:spMkLst>
        </pc:spChg>
      </pc:sldChg>
      <pc:sldChg chg="del">
        <pc:chgData name="Faruk Abdullah" userId="e52374dd587ef96a" providerId="LiveId" clId="{567801AC-3CC7-485F-976D-EFFB4D57C894}" dt="2023-02-08T06:23:29.316" v="0" actId="47"/>
        <pc:sldMkLst>
          <pc:docMk/>
          <pc:sldMk cId="3193581527" sldId="448"/>
        </pc:sldMkLst>
      </pc:sldChg>
      <pc:sldChg chg="modSp add mod">
        <pc:chgData name="Faruk Abdullah" userId="e52374dd587ef96a" providerId="LiveId" clId="{567801AC-3CC7-485F-976D-EFFB4D57C894}" dt="2023-02-08T07:00:18.456" v="117" actId="403"/>
        <pc:sldMkLst>
          <pc:docMk/>
          <pc:sldMk cId="2577382317" sldId="449"/>
        </pc:sldMkLst>
        <pc:spChg chg="mod">
          <ac:chgData name="Faruk Abdullah" userId="e52374dd587ef96a" providerId="LiveId" clId="{567801AC-3CC7-485F-976D-EFFB4D57C894}" dt="2023-02-08T07:00:18.456" v="117" actId="403"/>
          <ac:spMkLst>
            <pc:docMk/>
            <pc:sldMk cId="2577382317" sldId="449"/>
            <ac:spMk id="18435" creationId="{9267801B-F92C-4669-8CD0-B222F119BCDC}"/>
          </ac:spMkLst>
        </pc:spChg>
      </pc:sldChg>
      <pc:sldChg chg="del">
        <pc:chgData name="Faruk Abdullah" userId="e52374dd587ef96a" providerId="LiveId" clId="{567801AC-3CC7-485F-976D-EFFB4D57C894}" dt="2023-02-08T06:23:29.316" v="0" actId="47"/>
        <pc:sldMkLst>
          <pc:docMk/>
          <pc:sldMk cId="201273341" sldId="450"/>
        </pc:sldMkLst>
      </pc:sldChg>
      <pc:sldChg chg="addSp modSp new mod ord">
        <pc:chgData name="Faruk Abdullah" userId="e52374dd587ef96a" providerId="LiveId" clId="{567801AC-3CC7-485F-976D-EFFB4D57C894}" dt="2023-02-08T06:44:37.780" v="76" actId="1076"/>
        <pc:sldMkLst>
          <pc:docMk/>
          <pc:sldMk cId="1240687877" sldId="450"/>
        </pc:sldMkLst>
        <pc:spChg chg="add mod">
          <ac:chgData name="Faruk Abdullah" userId="e52374dd587ef96a" providerId="LiveId" clId="{567801AC-3CC7-485F-976D-EFFB4D57C894}" dt="2023-02-08T06:44:37.780" v="76" actId="1076"/>
          <ac:spMkLst>
            <pc:docMk/>
            <pc:sldMk cId="1240687877" sldId="450"/>
            <ac:spMk id="2" creationId="{16D46B5E-C165-4BB0-F0E4-5485EE492501}"/>
          </ac:spMkLst>
        </pc:spChg>
      </pc:sldChg>
      <pc:sldChg chg="addSp delSp modSp new mod ord modAnim">
        <pc:chgData name="Faruk Abdullah" userId="e52374dd587ef96a" providerId="LiveId" clId="{567801AC-3CC7-485F-976D-EFFB4D57C894}" dt="2023-02-08T07:02:40.501" v="138" actId="1076"/>
        <pc:sldMkLst>
          <pc:docMk/>
          <pc:sldMk cId="4028036723" sldId="451"/>
        </pc:sldMkLst>
        <pc:spChg chg="add del mod">
          <ac:chgData name="Faruk Abdullah" userId="e52374dd587ef96a" providerId="LiveId" clId="{567801AC-3CC7-485F-976D-EFFB4D57C894}" dt="2023-02-08T07:02:20.096" v="136" actId="478"/>
          <ac:spMkLst>
            <pc:docMk/>
            <pc:sldMk cId="4028036723" sldId="451"/>
            <ac:spMk id="2" creationId="{6BBE7099-F20A-217E-A9FD-3DD1E926FFCC}"/>
          </ac:spMkLst>
        </pc:spChg>
        <pc:spChg chg="add del mod">
          <ac:chgData name="Faruk Abdullah" userId="e52374dd587ef96a" providerId="LiveId" clId="{567801AC-3CC7-485F-976D-EFFB4D57C894}" dt="2023-02-08T07:02:40.501" v="138" actId="1076"/>
          <ac:spMkLst>
            <pc:docMk/>
            <pc:sldMk cId="4028036723" sldId="451"/>
            <ac:spMk id="3" creationId="{C47B5179-57F7-B890-7EF0-4498D9DEBAFC}"/>
          </ac:spMkLst>
        </pc:spChg>
        <pc:spChg chg="add del mod">
          <ac:chgData name="Faruk Abdullah" userId="e52374dd587ef96a" providerId="LiveId" clId="{567801AC-3CC7-485F-976D-EFFB4D57C894}" dt="2023-02-08T07:02:40.501" v="138" actId="1076"/>
          <ac:spMkLst>
            <pc:docMk/>
            <pc:sldMk cId="4028036723" sldId="451"/>
            <ac:spMk id="4" creationId="{1F3BA07E-EA28-0F82-BC34-59830287D4AC}"/>
          </ac:spMkLst>
        </pc:spChg>
        <pc:spChg chg="add del mod">
          <ac:chgData name="Faruk Abdullah" userId="e52374dd587ef96a" providerId="LiveId" clId="{567801AC-3CC7-485F-976D-EFFB4D57C894}" dt="2023-02-08T07:02:40.501" v="138" actId="1076"/>
          <ac:spMkLst>
            <pc:docMk/>
            <pc:sldMk cId="4028036723" sldId="451"/>
            <ac:spMk id="5" creationId="{11E80818-E7F8-394A-723F-C5A73524A222}"/>
          </ac:spMkLst>
        </pc:spChg>
        <pc:spChg chg="add del mod">
          <ac:chgData name="Faruk Abdullah" userId="e52374dd587ef96a" providerId="LiveId" clId="{567801AC-3CC7-485F-976D-EFFB4D57C894}" dt="2023-02-08T07:02:40.501" v="138" actId="1076"/>
          <ac:spMkLst>
            <pc:docMk/>
            <pc:sldMk cId="4028036723" sldId="451"/>
            <ac:spMk id="6" creationId="{4AB4F24A-CEF6-A7AC-C79B-447E84B96387}"/>
          </ac:spMkLst>
        </pc:spChg>
        <pc:spChg chg="add del mod">
          <ac:chgData name="Faruk Abdullah" userId="e52374dd587ef96a" providerId="LiveId" clId="{567801AC-3CC7-485F-976D-EFFB4D57C894}" dt="2023-02-08T07:02:40.501" v="138" actId="1076"/>
          <ac:spMkLst>
            <pc:docMk/>
            <pc:sldMk cId="4028036723" sldId="451"/>
            <ac:spMk id="7" creationId="{7E5FF902-C79F-7021-0946-F0B422E5654D}"/>
          </ac:spMkLst>
        </pc:spChg>
        <pc:spChg chg="add del mod">
          <ac:chgData name="Faruk Abdullah" userId="e52374dd587ef96a" providerId="LiveId" clId="{567801AC-3CC7-485F-976D-EFFB4D57C894}" dt="2023-02-08T07:02:40.501" v="138" actId="1076"/>
          <ac:spMkLst>
            <pc:docMk/>
            <pc:sldMk cId="4028036723" sldId="451"/>
            <ac:spMk id="8" creationId="{790ADE8E-9B48-2B01-0E8F-39BBD7BE034B}"/>
          </ac:spMkLst>
        </pc:spChg>
        <pc:spChg chg="add del mod">
          <ac:chgData name="Faruk Abdullah" userId="e52374dd587ef96a" providerId="LiveId" clId="{567801AC-3CC7-485F-976D-EFFB4D57C894}" dt="2023-02-08T07:02:40.501" v="138" actId="1076"/>
          <ac:spMkLst>
            <pc:docMk/>
            <pc:sldMk cId="4028036723" sldId="451"/>
            <ac:spMk id="9" creationId="{93323936-4B82-53EA-2683-AC3D0572BB60}"/>
          </ac:spMkLst>
        </pc:spChg>
        <pc:spChg chg="add del mod">
          <ac:chgData name="Faruk Abdullah" userId="e52374dd587ef96a" providerId="LiveId" clId="{567801AC-3CC7-485F-976D-EFFB4D57C894}" dt="2023-02-08T07:02:40.501" v="138" actId="1076"/>
          <ac:spMkLst>
            <pc:docMk/>
            <pc:sldMk cId="4028036723" sldId="451"/>
            <ac:spMk id="10" creationId="{8F739491-E5B3-B147-9A2F-61A734ED8BCF}"/>
          </ac:spMkLst>
        </pc:spChg>
        <pc:spChg chg="add del mod">
          <ac:chgData name="Faruk Abdullah" userId="e52374dd587ef96a" providerId="LiveId" clId="{567801AC-3CC7-485F-976D-EFFB4D57C894}" dt="2023-02-08T07:02:40.501" v="138" actId="1076"/>
          <ac:spMkLst>
            <pc:docMk/>
            <pc:sldMk cId="4028036723" sldId="451"/>
            <ac:spMk id="11" creationId="{3315A6C4-30C4-0975-4F43-72F5E5BC2853}"/>
          </ac:spMkLst>
        </pc:spChg>
        <pc:spChg chg="add del mod">
          <ac:chgData name="Faruk Abdullah" userId="e52374dd587ef96a" providerId="LiveId" clId="{567801AC-3CC7-485F-976D-EFFB4D57C894}" dt="2023-02-08T07:02:40.501" v="138" actId="1076"/>
          <ac:spMkLst>
            <pc:docMk/>
            <pc:sldMk cId="4028036723" sldId="451"/>
            <ac:spMk id="12" creationId="{69CA2397-3555-8A18-9E79-29398F67D71F}"/>
          </ac:spMkLst>
        </pc:spChg>
        <pc:spChg chg="add del mod">
          <ac:chgData name="Faruk Abdullah" userId="e52374dd587ef96a" providerId="LiveId" clId="{567801AC-3CC7-485F-976D-EFFB4D57C894}" dt="2023-02-08T07:02:40.501" v="138" actId="1076"/>
          <ac:spMkLst>
            <pc:docMk/>
            <pc:sldMk cId="4028036723" sldId="451"/>
            <ac:spMk id="13" creationId="{CFF12091-242B-BA2A-D115-F4E67886A37C}"/>
          </ac:spMkLst>
        </pc:spChg>
        <pc:spChg chg="add del mod">
          <ac:chgData name="Faruk Abdullah" userId="e52374dd587ef96a" providerId="LiveId" clId="{567801AC-3CC7-485F-976D-EFFB4D57C894}" dt="2023-02-08T07:02:40.501" v="138" actId="1076"/>
          <ac:spMkLst>
            <pc:docMk/>
            <pc:sldMk cId="4028036723" sldId="451"/>
            <ac:spMk id="14" creationId="{0253EC99-D35E-238D-7E53-C7526AE2F775}"/>
          </ac:spMkLst>
        </pc:spChg>
        <pc:spChg chg="add del mod">
          <ac:chgData name="Faruk Abdullah" userId="e52374dd587ef96a" providerId="LiveId" clId="{567801AC-3CC7-485F-976D-EFFB4D57C894}" dt="2023-02-08T07:02:40.501" v="138" actId="1076"/>
          <ac:spMkLst>
            <pc:docMk/>
            <pc:sldMk cId="4028036723" sldId="451"/>
            <ac:spMk id="15" creationId="{CC9DB0A1-0E95-470F-5A8E-40F688A0A922}"/>
          </ac:spMkLst>
        </pc:spChg>
        <pc:spChg chg="add del mod">
          <ac:chgData name="Faruk Abdullah" userId="e52374dd587ef96a" providerId="LiveId" clId="{567801AC-3CC7-485F-976D-EFFB4D57C894}" dt="2023-02-08T07:02:40.501" v="138" actId="1076"/>
          <ac:spMkLst>
            <pc:docMk/>
            <pc:sldMk cId="4028036723" sldId="451"/>
            <ac:spMk id="16" creationId="{B25A0518-A809-5EBB-4984-6A93632E0933}"/>
          </ac:spMkLst>
        </pc:spChg>
        <pc:spChg chg="add del mod">
          <ac:chgData name="Faruk Abdullah" userId="e52374dd587ef96a" providerId="LiveId" clId="{567801AC-3CC7-485F-976D-EFFB4D57C894}" dt="2023-02-08T07:02:40.501" v="138" actId="1076"/>
          <ac:spMkLst>
            <pc:docMk/>
            <pc:sldMk cId="4028036723" sldId="451"/>
            <ac:spMk id="17" creationId="{1A4CEBA3-FAA0-1F4C-AAE6-AF0FE2AF7034}"/>
          </ac:spMkLst>
        </pc:spChg>
        <pc:spChg chg="add del mod">
          <ac:chgData name="Faruk Abdullah" userId="e52374dd587ef96a" providerId="LiveId" clId="{567801AC-3CC7-485F-976D-EFFB4D57C894}" dt="2023-02-08T07:02:40.501" v="138" actId="1076"/>
          <ac:spMkLst>
            <pc:docMk/>
            <pc:sldMk cId="4028036723" sldId="451"/>
            <ac:spMk id="18" creationId="{6A45D24D-D5EF-872E-D07C-7DF9A4D8A3DB}"/>
          </ac:spMkLst>
        </pc:spChg>
        <pc:spChg chg="add del mod">
          <ac:chgData name="Faruk Abdullah" userId="e52374dd587ef96a" providerId="LiveId" clId="{567801AC-3CC7-485F-976D-EFFB4D57C894}" dt="2023-02-08T07:02:40.501" v="138" actId="1076"/>
          <ac:spMkLst>
            <pc:docMk/>
            <pc:sldMk cId="4028036723" sldId="451"/>
            <ac:spMk id="19" creationId="{562A690F-03EE-DDC0-F6B0-79C9F98952CD}"/>
          </ac:spMkLst>
        </pc:spChg>
        <pc:spChg chg="add del mod">
          <ac:chgData name="Faruk Abdullah" userId="e52374dd587ef96a" providerId="LiveId" clId="{567801AC-3CC7-485F-976D-EFFB4D57C894}" dt="2023-02-08T07:02:40.501" v="138" actId="1076"/>
          <ac:spMkLst>
            <pc:docMk/>
            <pc:sldMk cId="4028036723" sldId="451"/>
            <ac:spMk id="20" creationId="{3CE7DB15-4A8C-CD04-876F-3D056E155874}"/>
          </ac:spMkLst>
        </pc:spChg>
        <pc:spChg chg="add del mod">
          <ac:chgData name="Faruk Abdullah" userId="e52374dd587ef96a" providerId="LiveId" clId="{567801AC-3CC7-485F-976D-EFFB4D57C894}" dt="2023-02-08T07:02:40.501" v="138" actId="1076"/>
          <ac:spMkLst>
            <pc:docMk/>
            <pc:sldMk cId="4028036723" sldId="451"/>
            <ac:spMk id="21" creationId="{5E91E973-CAEB-F019-1B05-8B9377CEE57E}"/>
          </ac:spMkLst>
        </pc:spChg>
        <pc:spChg chg="add del mod">
          <ac:chgData name="Faruk Abdullah" userId="e52374dd587ef96a" providerId="LiveId" clId="{567801AC-3CC7-485F-976D-EFFB4D57C894}" dt="2023-02-08T07:02:40.501" v="138" actId="1076"/>
          <ac:spMkLst>
            <pc:docMk/>
            <pc:sldMk cId="4028036723" sldId="451"/>
            <ac:spMk id="22" creationId="{3F17C698-6B23-C5EB-CC04-E3197EC375EB}"/>
          </ac:spMkLst>
        </pc:spChg>
        <pc:spChg chg="add del mod">
          <ac:chgData name="Faruk Abdullah" userId="e52374dd587ef96a" providerId="LiveId" clId="{567801AC-3CC7-485F-976D-EFFB4D57C894}" dt="2023-02-08T07:02:40.501" v="138" actId="1076"/>
          <ac:spMkLst>
            <pc:docMk/>
            <pc:sldMk cId="4028036723" sldId="451"/>
            <ac:spMk id="23" creationId="{CE825F8C-4F09-6CA9-7223-E5D4DFBCDA03}"/>
          </ac:spMkLst>
        </pc:spChg>
        <pc:spChg chg="add del mod">
          <ac:chgData name="Faruk Abdullah" userId="e52374dd587ef96a" providerId="LiveId" clId="{567801AC-3CC7-485F-976D-EFFB4D57C894}" dt="2023-02-08T07:02:40.501" v="138" actId="1076"/>
          <ac:spMkLst>
            <pc:docMk/>
            <pc:sldMk cId="4028036723" sldId="451"/>
            <ac:spMk id="24" creationId="{9C987296-DCD7-1812-7C74-694FFDA09235}"/>
          </ac:spMkLst>
        </pc:spChg>
        <pc:spChg chg="add del mod">
          <ac:chgData name="Faruk Abdullah" userId="e52374dd587ef96a" providerId="LiveId" clId="{567801AC-3CC7-485F-976D-EFFB4D57C894}" dt="2023-02-08T07:02:40.501" v="138" actId="1076"/>
          <ac:spMkLst>
            <pc:docMk/>
            <pc:sldMk cId="4028036723" sldId="451"/>
            <ac:spMk id="25" creationId="{C27A9261-B023-2235-49E6-8456067BA11B}"/>
          </ac:spMkLst>
        </pc:spChg>
        <pc:spChg chg="add del mod">
          <ac:chgData name="Faruk Abdullah" userId="e52374dd587ef96a" providerId="LiveId" clId="{567801AC-3CC7-485F-976D-EFFB4D57C894}" dt="2023-02-08T07:02:40.501" v="138" actId="1076"/>
          <ac:spMkLst>
            <pc:docMk/>
            <pc:sldMk cId="4028036723" sldId="451"/>
            <ac:spMk id="26" creationId="{1BE8F817-4CCA-68DA-8D9F-88796E36BEB6}"/>
          </ac:spMkLst>
        </pc:spChg>
        <pc:spChg chg="add del mod">
          <ac:chgData name="Faruk Abdullah" userId="e52374dd587ef96a" providerId="LiveId" clId="{567801AC-3CC7-485F-976D-EFFB4D57C894}" dt="2023-02-08T07:02:40.501" v="138" actId="1076"/>
          <ac:spMkLst>
            <pc:docMk/>
            <pc:sldMk cId="4028036723" sldId="451"/>
            <ac:spMk id="27" creationId="{5C66CAFE-E2BA-040D-C07C-9FA9F58262B0}"/>
          </ac:spMkLst>
        </pc:spChg>
        <pc:spChg chg="add del mod">
          <ac:chgData name="Faruk Abdullah" userId="e52374dd587ef96a" providerId="LiveId" clId="{567801AC-3CC7-485F-976D-EFFB4D57C894}" dt="2023-02-08T07:02:40.501" v="138" actId="1076"/>
          <ac:spMkLst>
            <pc:docMk/>
            <pc:sldMk cId="4028036723" sldId="451"/>
            <ac:spMk id="28" creationId="{0C506B96-D05F-6050-BD1D-2B5BE6F40156}"/>
          </ac:spMkLst>
        </pc:spChg>
        <pc:spChg chg="add del mod">
          <ac:chgData name="Faruk Abdullah" userId="e52374dd587ef96a" providerId="LiveId" clId="{567801AC-3CC7-485F-976D-EFFB4D57C894}" dt="2023-02-08T07:02:40.501" v="138" actId="1076"/>
          <ac:spMkLst>
            <pc:docMk/>
            <pc:sldMk cId="4028036723" sldId="451"/>
            <ac:spMk id="29" creationId="{75B766AC-2B0B-EC7E-E605-681A8462C09F}"/>
          </ac:spMkLst>
        </pc:spChg>
        <pc:spChg chg="add del mod">
          <ac:chgData name="Faruk Abdullah" userId="e52374dd587ef96a" providerId="LiveId" clId="{567801AC-3CC7-485F-976D-EFFB4D57C894}" dt="2023-02-08T07:02:40.501" v="138" actId="1076"/>
          <ac:spMkLst>
            <pc:docMk/>
            <pc:sldMk cId="4028036723" sldId="451"/>
            <ac:spMk id="30" creationId="{43EF0A20-66EF-6B3C-FED1-CEB4F7F96690}"/>
          </ac:spMkLst>
        </pc:spChg>
        <pc:spChg chg="add del mod">
          <ac:chgData name="Faruk Abdullah" userId="e52374dd587ef96a" providerId="LiveId" clId="{567801AC-3CC7-485F-976D-EFFB4D57C894}" dt="2023-02-08T07:02:40.501" v="138" actId="1076"/>
          <ac:spMkLst>
            <pc:docMk/>
            <pc:sldMk cId="4028036723" sldId="451"/>
            <ac:spMk id="31" creationId="{2641F2A1-1671-E4DC-7717-68C982F569AB}"/>
          </ac:spMkLst>
        </pc:spChg>
        <pc:spChg chg="add del mod">
          <ac:chgData name="Faruk Abdullah" userId="e52374dd587ef96a" providerId="LiveId" clId="{567801AC-3CC7-485F-976D-EFFB4D57C894}" dt="2023-02-08T07:02:40.501" v="138" actId="1076"/>
          <ac:spMkLst>
            <pc:docMk/>
            <pc:sldMk cId="4028036723" sldId="451"/>
            <ac:spMk id="32" creationId="{F7773119-2EA7-8DC7-4192-402429282CD9}"/>
          </ac:spMkLst>
        </pc:spChg>
        <pc:spChg chg="add del mod">
          <ac:chgData name="Faruk Abdullah" userId="e52374dd587ef96a" providerId="LiveId" clId="{567801AC-3CC7-485F-976D-EFFB4D57C894}" dt="2023-02-08T07:02:40.501" v="138" actId="1076"/>
          <ac:spMkLst>
            <pc:docMk/>
            <pc:sldMk cId="4028036723" sldId="451"/>
            <ac:spMk id="33" creationId="{F3DB88D3-49E9-3FAB-BF3B-FE2FC58F2B13}"/>
          </ac:spMkLst>
        </pc:spChg>
        <pc:spChg chg="add del mod">
          <ac:chgData name="Faruk Abdullah" userId="e52374dd587ef96a" providerId="LiveId" clId="{567801AC-3CC7-485F-976D-EFFB4D57C894}" dt="2023-02-08T07:02:40.501" v="138" actId="1076"/>
          <ac:spMkLst>
            <pc:docMk/>
            <pc:sldMk cId="4028036723" sldId="451"/>
            <ac:spMk id="34" creationId="{A9F08E7F-47AC-3370-E72D-C1C63E9EA37F}"/>
          </ac:spMkLst>
        </pc:spChg>
        <pc:spChg chg="add del mod">
          <ac:chgData name="Faruk Abdullah" userId="e52374dd587ef96a" providerId="LiveId" clId="{567801AC-3CC7-485F-976D-EFFB4D57C894}" dt="2023-02-08T07:02:40.501" v="138" actId="1076"/>
          <ac:spMkLst>
            <pc:docMk/>
            <pc:sldMk cId="4028036723" sldId="451"/>
            <ac:spMk id="35" creationId="{C1584F88-BC69-8B72-797A-3F2462718A1A}"/>
          </ac:spMkLst>
        </pc:spChg>
        <pc:spChg chg="add del mod">
          <ac:chgData name="Faruk Abdullah" userId="e52374dd587ef96a" providerId="LiveId" clId="{567801AC-3CC7-485F-976D-EFFB4D57C894}" dt="2023-02-08T07:02:40.501" v="138" actId="1076"/>
          <ac:spMkLst>
            <pc:docMk/>
            <pc:sldMk cId="4028036723" sldId="451"/>
            <ac:spMk id="36" creationId="{84AB0DC7-A592-9F5A-AD71-3E84B045220F}"/>
          </ac:spMkLst>
        </pc:spChg>
        <pc:spChg chg="add del mod">
          <ac:chgData name="Faruk Abdullah" userId="e52374dd587ef96a" providerId="LiveId" clId="{567801AC-3CC7-485F-976D-EFFB4D57C894}" dt="2023-02-08T07:02:40.501" v="138" actId="1076"/>
          <ac:spMkLst>
            <pc:docMk/>
            <pc:sldMk cId="4028036723" sldId="451"/>
            <ac:spMk id="37" creationId="{204EA1A8-217D-D18B-6735-CFC88449206B}"/>
          </ac:spMkLst>
        </pc:spChg>
        <pc:spChg chg="add del mod">
          <ac:chgData name="Faruk Abdullah" userId="e52374dd587ef96a" providerId="LiveId" clId="{567801AC-3CC7-485F-976D-EFFB4D57C894}" dt="2023-02-08T07:02:40.501" v="138" actId="1076"/>
          <ac:spMkLst>
            <pc:docMk/>
            <pc:sldMk cId="4028036723" sldId="451"/>
            <ac:spMk id="38" creationId="{3EBB210D-40B7-4F34-F7FF-AC60450F6255}"/>
          </ac:spMkLst>
        </pc:spChg>
        <pc:spChg chg="add del mod">
          <ac:chgData name="Faruk Abdullah" userId="e52374dd587ef96a" providerId="LiveId" clId="{567801AC-3CC7-485F-976D-EFFB4D57C894}" dt="2023-02-08T07:02:40.501" v="138" actId="1076"/>
          <ac:spMkLst>
            <pc:docMk/>
            <pc:sldMk cId="4028036723" sldId="451"/>
            <ac:spMk id="39" creationId="{DE03162F-1C4C-F352-49C6-565333ABCE71}"/>
          </ac:spMkLst>
        </pc:spChg>
        <pc:spChg chg="add del mod">
          <ac:chgData name="Faruk Abdullah" userId="e52374dd587ef96a" providerId="LiveId" clId="{567801AC-3CC7-485F-976D-EFFB4D57C894}" dt="2023-02-08T07:02:40.501" v="138" actId="1076"/>
          <ac:spMkLst>
            <pc:docMk/>
            <pc:sldMk cId="4028036723" sldId="451"/>
            <ac:spMk id="40" creationId="{E96906CB-D623-0086-5BD2-A7770FACB5E8}"/>
          </ac:spMkLst>
        </pc:spChg>
        <pc:spChg chg="add del mod">
          <ac:chgData name="Faruk Abdullah" userId="e52374dd587ef96a" providerId="LiveId" clId="{567801AC-3CC7-485F-976D-EFFB4D57C894}" dt="2023-02-08T07:02:40.501" v="138" actId="1076"/>
          <ac:spMkLst>
            <pc:docMk/>
            <pc:sldMk cId="4028036723" sldId="451"/>
            <ac:spMk id="41" creationId="{9F098503-5C6D-10D4-2FEE-A7DB7010C67A}"/>
          </ac:spMkLst>
        </pc:spChg>
        <pc:spChg chg="add del mod">
          <ac:chgData name="Faruk Abdullah" userId="e52374dd587ef96a" providerId="LiveId" clId="{567801AC-3CC7-485F-976D-EFFB4D57C894}" dt="2023-02-08T07:02:40.501" v="138" actId="1076"/>
          <ac:spMkLst>
            <pc:docMk/>
            <pc:sldMk cId="4028036723" sldId="451"/>
            <ac:spMk id="42" creationId="{8CCA3E3F-89E2-6D2E-DCF1-0A43A8E85892}"/>
          </ac:spMkLst>
        </pc:spChg>
        <pc:spChg chg="add del mod">
          <ac:chgData name="Faruk Abdullah" userId="e52374dd587ef96a" providerId="LiveId" clId="{567801AC-3CC7-485F-976D-EFFB4D57C894}" dt="2023-02-08T07:02:40.501" v="138" actId="1076"/>
          <ac:spMkLst>
            <pc:docMk/>
            <pc:sldMk cId="4028036723" sldId="451"/>
            <ac:spMk id="43" creationId="{01C176C9-CFD4-D8F1-59F8-99A8892D572B}"/>
          </ac:spMkLst>
        </pc:spChg>
        <pc:spChg chg="add del mod">
          <ac:chgData name="Faruk Abdullah" userId="e52374dd587ef96a" providerId="LiveId" clId="{567801AC-3CC7-485F-976D-EFFB4D57C894}" dt="2023-02-08T07:02:40.501" v="138" actId="1076"/>
          <ac:spMkLst>
            <pc:docMk/>
            <pc:sldMk cId="4028036723" sldId="451"/>
            <ac:spMk id="44" creationId="{AB8525CB-C35D-722E-DDDA-11D5F26B80E2}"/>
          </ac:spMkLst>
        </pc:spChg>
        <pc:spChg chg="add del mod">
          <ac:chgData name="Faruk Abdullah" userId="e52374dd587ef96a" providerId="LiveId" clId="{567801AC-3CC7-485F-976D-EFFB4D57C894}" dt="2023-02-08T07:02:40.501" v="138" actId="1076"/>
          <ac:spMkLst>
            <pc:docMk/>
            <pc:sldMk cId="4028036723" sldId="451"/>
            <ac:spMk id="45" creationId="{2B5AA521-5EFB-D1BA-0BC3-D5AD6B5CDA8C}"/>
          </ac:spMkLst>
        </pc:spChg>
        <pc:spChg chg="add del mod">
          <ac:chgData name="Faruk Abdullah" userId="e52374dd587ef96a" providerId="LiveId" clId="{567801AC-3CC7-485F-976D-EFFB4D57C894}" dt="2023-02-08T07:02:40.501" v="138" actId="1076"/>
          <ac:spMkLst>
            <pc:docMk/>
            <pc:sldMk cId="4028036723" sldId="451"/>
            <ac:spMk id="46" creationId="{B03FA6E5-CB49-A0FB-7921-C39E40FBFE87}"/>
          </ac:spMkLst>
        </pc:spChg>
        <pc:spChg chg="add del mod">
          <ac:chgData name="Faruk Abdullah" userId="e52374dd587ef96a" providerId="LiveId" clId="{567801AC-3CC7-485F-976D-EFFB4D57C894}" dt="2023-02-08T07:02:40.501" v="138" actId="1076"/>
          <ac:spMkLst>
            <pc:docMk/>
            <pc:sldMk cId="4028036723" sldId="451"/>
            <ac:spMk id="47" creationId="{401B4576-E8B0-B039-C439-08048EEA7639}"/>
          </ac:spMkLst>
        </pc:spChg>
        <pc:spChg chg="add del mod">
          <ac:chgData name="Faruk Abdullah" userId="e52374dd587ef96a" providerId="LiveId" clId="{567801AC-3CC7-485F-976D-EFFB4D57C894}" dt="2023-02-08T07:02:40.501" v="138" actId="1076"/>
          <ac:spMkLst>
            <pc:docMk/>
            <pc:sldMk cId="4028036723" sldId="451"/>
            <ac:spMk id="48" creationId="{24D8E36A-42F5-DBC5-A72F-A0E1BB0DA391}"/>
          </ac:spMkLst>
        </pc:spChg>
        <pc:spChg chg="add del mod">
          <ac:chgData name="Faruk Abdullah" userId="e52374dd587ef96a" providerId="LiveId" clId="{567801AC-3CC7-485F-976D-EFFB4D57C894}" dt="2023-02-08T07:02:40.501" v="138" actId="1076"/>
          <ac:spMkLst>
            <pc:docMk/>
            <pc:sldMk cId="4028036723" sldId="451"/>
            <ac:spMk id="49" creationId="{C5D4A48A-CBEA-9035-D081-5DA1C1262304}"/>
          </ac:spMkLst>
        </pc:spChg>
        <pc:spChg chg="add del mod">
          <ac:chgData name="Faruk Abdullah" userId="e52374dd587ef96a" providerId="LiveId" clId="{567801AC-3CC7-485F-976D-EFFB4D57C894}" dt="2023-02-08T07:02:40.501" v="138" actId="1076"/>
          <ac:spMkLst>
            <pc:docMk/>
            <pc:sldMk cId="4028036723" sldId="451"/>
            <ac:spMk id="50" creationId="{CBD48EFF-5ACC-1A9E-011C-3F0DA207D56D}"/>
          </ac:spMkLst>
        </pc:spChg>
        <pc:spChg chg="add del mod">
          <ac:chgData name="Faruk Abdullah" userId="e52374dd587ef96a" providerId="LiveId" clId="{567801AC-3CC7-485F-976D-EFFB4D57C894}" dt="2023-02-08T07:02:40.501" v="138" actId="1076"/>
          <ac:spMkLst>
            <pc:docMk/>
            <pc:sldMk cId="4028036723" sldId="451"/>
            <ac:spMk id="51" creationId="{365E33D7-B40F-4E5C-13AD-B4FC1A975C98}"/>
          </ac:spMkLst>
        </pc:spChg>
        <pc:spChg chg="add del mod">
          <ac:chgData name="Faruk Abdullah" userId="e52374dd587ef96a" providerId="LiveId" clId="{567801AC-3CC7-485F-976D-EFFB4D57C894}" dt="2023-02-08T07:02:40.501" v="138" actId="1076"/>
          <ac:spMkLst>
            <pc:docMk/>
            <pc:sldMk cId="4028036723" sldId="451"/>
            <ac:spMk id="52" creationId="{D38D9C06-7482-8370-E455-68EED183A86C}"/>
          </ac:spMkLst>
        </pc:spChg>
        <pc:spChg chg="add del mod">
          <ac:chgData name="Faruk Abdullah" userId="e52374dd587ef96a" providerId="LiveId" clId="{567801AC-3CC7-485F-976D-EFFB4D57C894}" dt="2023-02-08T07:02:40.501" v="138" actId="1076"/>
          <ac:spMkLst>
            <pc:docMk/>
            <pc:sldMk cId="4028036723" sldId="451"/>
            <ac:spMk id="53" creationId="{7E8C812D-6495-DEF1-8973-246E5CBEE942}"/>
          </ac:spMkLst>
        </pc:spChg>
        <pc:spChg chg="add del mod">
          <ac:chgData name="Faruk Abdullah" userId="e52374dd587ef96a" providerId="LiveId" clId="{567801AC-3CC7-485F-976D-EFFB4D57C894}" dt="2023-02-08T07:02:40.501" v="138" actId="1076"/>
          <ac:spMkLst>
            <pc:docMk/>
            <pc:sldMk cId="4028036723" sldId="451"/>
            <ac:spMk id="54" creationId="{35BD3852-8471-6642-21C4-9DF92FA2F23B}"/>
          </ac:spMkLst>
        </pc:spChg>
        <pc:spChg chg="add del mod">
          <ac:chgData name="Faruk Abdullah" userId="e52374dd587ef96a" providerId="LiveId" clId="{567801AC-3CC7-485F-976D-EFFB4D57C894}" dt="2023-02-08T07:02:40.501" v="138" actId="1076"/>
          <ac:spMkLst>
            <pc:docMk/>
            <pc:sldMk cId="4028036723" sldId="451"/>
            <ac:spMk id="55" creationId="{79998213-C6C2-E331-C450-73249709E7B7}"/>
          </ac:spMkLst>
        </pc:spChg>
        <pc:spChg chg="add del mod">
          <ac:chgData name="Faruk Abdullah" userId="e52374dd587ef96a" providerId="LiveId" clId="{567801AC-3CC7-485F-976D-EFFB4D57C894}" dt="2023-02-08T07:02:40.501" v="138" actId="1076"/>
          <ac:spMkLst>
            <pc:docMk/>
            <pc:sldMk cId="4028036723" sldId="451"/>
            <ac:spMk id="56" creationId="{A330FF89-3611-1668-C9E4-0E0806A67BF8}"/>
          </ac:spMkLst>
        </pc:spChg>
        <pc:spChg chg="add del mod">
          <ac:chgData name="Faruk Abdullah" userId="e52374dd587ef96a" providerId="LiveId" clId="{567801AC-3CC7-485F-976D-EFFB4D57C894}" dt="2023-02-08T07:02:40.501" v="138" actId="1076"/>
          <ac:spMkLst>
            <pc:docMk/>
            <pc:sldMk cId="4028036723" sldId="451"/>
            <ac:spMk id="57" creationId="{4FA3DC7F-5A93-3888-A129-EA44AF1444B5}"/>
          </ac:spMkLst>
        </pc:spChg>
        <pc:spChg chg="add del mod">
          <ac:chgData name="Faruk Abdullah" userId="e52374dd587ef96a" providerId="LiveId" clId="{567801AC-3CC7-485F-976D-EFFB4D57C894}" dt="2023-02-08T07:02:40.501" v="138" actId="1076"/>
          <ac:spMkLst>
            <pc:docMk/>
            <pc:sldMk cId="4028036723" sldId="451"/>
            <ac:spMk id="58" creationId="{7F278D01-2FF9-5D16-370C-F0EBD602312D}"/>
          </ac:spMkLst>
        </pc:spChg>
        <pc:spChg chg="add del mod">
          <ac:chgData name="Faruk Abdullah" userId="e52374dd587ef96a" providerId="LiveId" clId="{567801AC-3CC7-485F-976D-EFFB4D57C894}" dt="2023-02-08T07:02:40.501" v="138" actId="1076"/>
          <ac:spMkLst>
            <pc:docMk/>
            <pc:sldMk cId="4028036723" sldId="451"/>
            <ac:spMk id="59" creationId="{0ED21F46-A90D-6E65-AD78-076992518A4E}"/>
          </ac:spMkLst>
        </pc:spChg>
        <pc:spChg chg="add del mod">
          <ac:chgData name="Faruk Abdullah" userId="e52374dd587ef96a" providerId="LiveId" clId="{567801AC-3CC7-485F-976D-EFFB4D57C894}" dt="2023-02-08T07:02:40.501" v="138" actId="1076"/>
          <ac:spMkLst>
            <pc:docMk/>
            <pc:sldMk cId="4028036723" sldId="451"/>
            <ac:spMk id="60" creationId="{273CBC16-D260-6A61-5EDE-FD5F2DEABBB5}"/>
          </ac:spMkLst>
        </pc:spChg>
        <pc:spChg chg="add del mod">
          <ac:chgData name="Faruk Abdullah" userId="e52374dd587ef96a" providerId="LiveId" clId="{567801AC-3CC7-485F-976D-EFFB4D57C894}" dt="2023-02-08T07:02:40.501" v="138" actId="1076"/>
          <ac:spMkLst>
            <pc:docMk/>
            <pc:sldMk cId="4028036723" sldId="451"/>
            <ac:spMk id="61" creationId="{EE6778BE-013E-ABE1-F2E2-754D34C7B83C}"/>
          </ac:spMkLst>
        </pc:spChg>
        <pc:spChg chg="add del mod">
          <ac:chgData name="Faruk Abdullah" userId="e52374dd587ef96a" providerId="LiveId" clId="{567801AC-3CC7-485F-976D-EFFB4D57C894}" dt="2023-02-08T07:02:40.501" v="138" actId="1076"/>
          <ac:spMkLst>
            <pc:docMk/>
            <pc:sldMk cId="4028036723" sldId="451"/>
            <ac:spMk id="62" creationId="{773D7FF2-EDD4-6A5F-942C-0E7FDB1E6814}"/>
          </ac:spMkLst>
        </pc:spChg>
        <pc:spChg chg="add del mod">
          <ac:chgData name="Faruk Abdullah" userId="e52374dd587ef96a" providerId="LiveId" clId="{567801AC-3CC7-485F-976D-EFFB4D57C894}" dt="2023-02-08T07:02:40.501" v="138" actId="1076"/>
          <ac:spMkLst>
            <pc:docMk/>
            <pc:sldMk cId="4028036723" sldId="451"/>
            <ac:spMk id="63" creationId="{28B08B89-C8D5-D442-2772-37A5E6E1229C}"/>
          </ac:spMkLst>
        </pc:spChg>
        <pc:spChg chg="add del mod">
          <ac:chgData name="Faruk Abdullah" userId="e52374dd587ef96a" providerId="LiveId" clId="{567801AC-3CC7-485F-976D-EFFB4D57C894}" dt="2023-02-08T07:02:40.501" v="138" actId="1076"/>
          <ac:spMkLst>
            <pc:docMk/>
            <pc:sldMk cId="4028036723" sldId="451"/>
            <ac:spMk id="64" creationId="{E3CB09B0-3601-382F-39F6-9CD5DC89DA49}"/>
          </ac:spMkLst>
        </pc:spChg>
        <pc:spChg chg="add del mod">
          <ac:chgData name="Faruk Abdullah" userId="e52374dd587ef96a" providerId="LiveId" clId="{567801AC-3CC7-485F-976D-EFFB4D57C894}" dt="2023-02-08T07:02:40.501" v="138" actId="1076"/>
          <ac:spMkLst>
            <pc:docMk/>
            <pc:sldMk cId="4028036723" sldId="451"/>
            <ac:spMk id="65" creationId="{FDA55F08-A03A-E18F-CD26-69CF2077D943}"/>
          </ac:spMkLst>
        </pc:spChg>
        <pc:spChg chg="add del mod">
          <ac:chgData name="Faruk Abdullah" userId="e52374dd587ef96a" providerId="LiveId" clId="{567801AC-3CC7-485F-976D-EFFB4D57C894}" dt="2023-02-08T07:02:40.501" v="138" actId="1076"/>
          <ac:spMkLst>
            <pc:docMk/>
            <pc:sldMk cId="4028036723" sldId="451"/>
            <ac:spMk id="66" creationId="{BDEC6D6C-D1DD-F30A-E7EF-38DD51F3C112}"/>
          </ac:spMkLst>
        </pc:spChg>
        <pc:spChg chg="add del mod">
          <ac:chgData name="Faruk Abdullah" userId="e52374dd587ef96a" providerId="LiveId" clId="{567801AC-3CC7-485F-976D-EFFB4D57C894}" dt="2023-02-08T07:02:40.501" v="138" actId="1076"/>
          <ac:spMkLst>
            <pc:docMk/>
            <pc:sldMk cId="4028036723" sldId="451"/>
            <ac:spMk id="67" creationId="{7CE085A8-0748-20E6-AD86-FBD10E9E2437}"/>
          </ac:spMkLst>
        </pc:spChg>
        <pc:spChg chg="add del mod">
          <ac:chgData name="Faruk Abdullah" userId="e52374dd587ef96a" providerId="LiveId" clId="{567801AC-3CC7-485F-976D-EFFB4D57C894}" dt="2023-02-08T07:02:40.501" v="138" actId="1076"/>
          <ac:spMkLst>
            <pc:docMk/>
            <pc:sldMk cId="4028036723" sldId="451"/>
            <ac:spMk id="68" creationId="{432F6199-91CB-7DB2-565C-5E187B6DF427}"/>
          </ac:spMkLst>
        </pc:spChg>
        <pc:spChg chg="add del mod">
          <ac:chgData name="Faruk Abdullah" userId="e52374dd587ef96a" providerId="LiveId" clId="{567801AC-3CC7-485F-976D-EFFB4D57C894}" dt="2023-02-08T07:02:40.501" v="138" actId="1076"/>
          <ac:spMkLst>
            <pc:docMk/>
            <pc:sldMk cId="4028036723" sldId="451"/>
            <ac:spMk id="69" creationId="{066BD99D-C438-D509-D8F9-8826B287C760}"/>
          </ac:spMkLst>
        </pc:spChg>
        <pc:spChg chg="add del mod">
          <ac:chgData name="Faruk Abdullah" userId="e52374dd587ef96a" providerId="LiveId" clId="{567801AC-3CC7-485F-976D-EFFB4D57C894}" dt="2023-02-08T07:02:40.501" v="138" actId="1076"/>
          <ac:spMkLst>
            <pc:docMk/>
            <pc:sldMk cId="4028036723" sldId="451"/>
            <ac:spMk id="70" creationId="{6C84A752-CBD5-3D3E-90CC-ADE292D0467C}"/>
          </ac:spMkLst>
        </pc:spChg>
        <pc:spChg chg="add del mod">
          <ac:chgData name="Faruk Abdullah" userId="e52374dd587ef96a" providerId="LiveId" clId="{567801AC-3CC7-485F-976D-EFFB4D57C894}" dt="2023-02-08T07:02:40.501" v="138" actId="1076"/>
          <ac:spMkLst>
            <pc:docMk/>
            <pc:sldMk cId="4028036723" sldId="451"/>
            <ac:spMk id="71" creationId="{C1D81AC0-ACE9-C37D-B75F-C850FF5954F1}"/>
          </ac:spMkLst>
        </pc:spChg>
        <pc:spChg chg="add del mod">
          <ac:chgData name="Faruk Abdullah" userId="e52374dd587ef96a" providerId="LiveId" clId="{567801AC-3CC7-485F-976D-EFFB4D57C894}" dt="2023-02-08T07:02:40.501" v="138" actId="1076"/>
          <ac:spMkLst>
            <pc:docMk/>
            <pc:sldMk cId="4028036723" sldId="451"/>
            <ac:spMk id="72" creationId="{F8DDAA02-AAC1-BADF-7F6B-32F0DA58A487}"/>
          </ac:spMkLst>
        </pc:spChg>
        <pc:spChg chg="add del mod">
          <ac:chgData name="Faruk Abdullah" userId="e52374dd587ef96a" providerId="LiveId" clId="{567801AC-3CC7-485F-976D-EFFB4D57C894}" dt="2023-02-08T07:02:40.501" v="138" actId="1076"/>
          <ac:spMkLst>
            <pc:docMk/>
            <pc:sldMk cId="4028036723" sldId="451"/>
            <ac:spMk id="73" creationId="{96A3EF0A-1558-A2DE-6E34-9646DBA13507}"/>
          </ac:spMkLst>
        </pc:spChg>
      </pc:sldChg>
      <pc:sldChg chg="del">
        <pc:chgData name="Faruk Abdullah" userId="e52374dd587ef96a" providerId="LiveId" clId="{567801AC-3CC7-485F-976D-EFFB4D57C894}" dt="2023-02-08T06:23:29.316" v="0" actId="47"/>
        <pc:sldMkLst>
          <pc:docMk/>
          <pc:sldMk cId="2922498805" sldId="464"/>
        </pc:sldMkLst>
      </pc:sldChg>
      <pc:sldChg chg="del">
        <pc:chgData name="Faruk Abdullah" userId="e52374dd587ef96a" providerId="LiveId" clId="{567801AC-3CC7-485F-976D-EFFB4D57C894}" dt="2023-02-08T06:23:29.316" v="0" actId="47"/>
        <pc:sldMkLst>
          <pc:docMk/>
          <pc:sldMk cId="3230881158" sldId="466"/>
        </pc:sldMkLst>
      </pc:sldChg>
      <pc:sldChg chg="del">
        <pc:chgData name="Faruk Abdullah" userId="e52374dd587ef96a" providerId="LiveId" clId="{567801AC-3CC7-485F-976D-EFFB4D57C894}" dt="2023-02-08T06:23:29.316" v="0" actId="47"/>
        <pc:sldMkLst>
          <pc:docMk/>
          <pc:sldMk cId="3849627525" sldId="467"/>
        </pc:sldMkLst>
      </pc:sldChg>
      <pc:sldChg chg="del">
        <pc:chgData name="Faruk Abdullah" userId="e52374dd587ef96a" providerId="LiveId" clId="{567801AC-3CC7-485F-976D-EFFB4D57C894}" dt="2023-02-08T06:23:29.316" v="0" actId="47"/>
        <pc:sldMkLst>
          <pc:docMk/>
          <pc:sldMk cId="2738652575" sldId="468"/>
        </pc:sldMkLst>
      </pc:sldChg>
      <pc:sldChg chg="del">
        <pc:chgData name="Faruk Abdullah" userId="e52374dd587ef96a" providerId="LiveId" clId="{567801AC-3CC7-485F-976D-EFFB4D57C894}" dt="2023-02-08T06:23:29.316" v="0" actId="47"/>
        <pc:sldMkLst>
          <pc:docMk/>
          <pc:sldMk cId="3900724224" sldId="469"/>
        </pc:sldMkLst>
      </pc:sldChg>
      <pc:sldChg chg="del">
        <pc:chgData name="Faruk Abdullah" userId="e52374dd587ef96a" providerId="LiveId" clId="{567801AC-3CC7-485F-976D-EFFB4D57C894}" dt="2023-02-08T06:23:29.316" v="0" actId="47"/>
        <pc:sldMkLst>
          <pc:docMk/>
          <pc:sldMk cId="3487408398" sldId="470"/>
        </pc:sldMkLst>
      </pc:sldChg>
      <pc:sldChg chg="del">
        <pc:chgData name="Faruk Abdullah" userId="e52374dd587ef96a" providerId="LiveId" clId="{567801AC-3CC7-485F-976D-EFFB4D57C894}" dt="2023-02-08T06:23:29.316" v="0" actId="47"/>
        <pc:sldMkLst>
          <pc:docMk/>
          <pc:sldMk cId="1533855239" sldId="471"/>
        </pc:sldMkLst>
      </pc:sldChg>
      <pc:sldChg chg="del">
        <pc:chgData name="Faruk Abdullah" userId="e52374dd587ef96a" providerId="LiveId" clId="{567801AC-3CC7-485F-976D-EFFB4D57C894}" dt="2023-02-08T06:23:29.316" v="0" actId="47"/>
        <pc:sldMkLst>
          <pc:docMk/>
          <pc:sldMk cId="320336945" sldId="472"/>
        </pc:sldMkLst>
      </pc:sldChg>
      <pc:sldChg chg="del">
        <pc:chgData name="Faruk Abdullah" userId="e52374dd587ef96a" providerId="LiveId" clId="{567801AC-3CC7-485F-976D-EFFB4D57C894}" dt="2023-02-08T06:23:29.316" v="0" actId="47"/>
        <pc:sldMkLst>
          <pc:docMk/>
          <pc:sldMk cId="704152573" sldId="474"/>
        </pc:sldMkLst>
      </pc:sldChg>
      <pc:sldChg chg="del">
        <pc:chgData name="Faruk Abdullah" userId="e52374dd587ef96a" providerId="LiveId" clId="{567801AC-3CC7-485F-976D-EFFB4D57C894}" dt="2023-02-08T06:23:29.316" v="0" actId="47"/>
        <pc:sldMkLst>
          <pc:docMk/>
          <pc:sldMk cId="3186727486" sldId="475"/>
        </pc:sldMkLst>
      </pc:sldChg>
      <pc:sldChg chg="del">
        <pc:chgData name="Faruk Abdullah" userId="e52374dd587ef96a" providerId="LiveId" clId="{567801AC-3CC7-485F-976D-EFFB4D57C894}" dt="2023-02-08T06:23:29.316" v="0" actId="47"/>
        <pc:sldMkLst>
          <pc:docMk/>
          <pc:sldMk cId="1429739067" sldId="476"/>
        </pc:sldMkLst>
      </pc:sldChg>
      <pc:sldChg chg="del">
        <pc:chgData name="Faruk Abdullah" userId="e52374dd587ef96a" providerId="LiveId" clId="{567801AC-3CC7-485F-976D-EFFB4D57C894}" dt="2023-02-08T06:23:29.316" v="0" actId="47"/>
        <pc:sldMkLst>
          <pc:docMk/>
          <pc:sldMk cId="3335991289" sldId="477"/>
        </pc:sldMkLst>
      </pc:sldChg>
      <pc:sldChg chg="del">
        <pc:chgData name="Faruk Abdullah" userId="e52374dd587ef96a" providerId="LiveId" clId="{567801AC-3CC7-485F-976D-EFFB4D57C894}" dt="2023-02-08T06:23:29.316" v="0" actId="47"/>
        <pc:sldMkLst>
          <pc:docMk/>
          <pc:sldMk cId="1581194810" sldId="478"/>
        </pc:sldMkLst>
      </pc:sldChg>
      <pc:sldChg chg="del">
        <pc:chgData name="Faruk Abdullah" userId="e52374dd587ef96a" providerId="LiveId" clId="{567801AC-3CC7-485F-976D-EFFB4D57C894}" dt="2023-02-08T06:23:29.316" v="0" actId="47"/>
        <pc:sldMkLst>
          <pc:docMk/>
          <pc:sldMk cId="215534716" sldId="479"/>
        </pc:sldMkLst>
      </pc:sldChg>
    </pc:docChg>
  </pc:docChgLst>
  <pc:docChgLst>
    <pc:chgData name="Faruk Abdullah" userId="e52374dd587ef96a" providerId="LiveId" clId="{AE5A3051-576C-4DD1-80AE-2688EACD8BB6}"/>
    <pc:docChg chg="undo custSel addSld delSld modSld sldOrd">
      <pc:chgData name="Faruk Abdullah" userId="e52374dd587ef96a" providerId="LiveId" clId="{AE5A3051-576C-4DD1-80AE-2688EACD8BB6}" dt="2023-02-18T03:52:17.433" v="469" actId="47"/>
      <pc:docMkLst>
        <pc:docMk/>
      </pc:docMkLst>
      <pc:sldChg chg="modSp mod">
        <pc:chgData name="Faruk Abdullah" userId="e52374dd587ef96a" providerId="LiveId" clId="{AE5A3051-576C-4DD1-80AE-2688EACD8BB6}" dt="2023-02-12T16:44:19.704" v="93" actId="20577"/>
        <pc:sldMkLst>
          <pc:docMk/>
          <pc:sldMk cId="700707328" sldId="256"/>
        </pc:sldMkLst>
        <pc:graphicFrameChg chg="modGraphic">
          <ac:chgData name="Faruk Abdullah" userId="e52374dd587ef96a" providerId="LiveId" clId="{AE5A3051-576C-4DD1-80AE-2688EACD8BB6}" dt="2023-02-12T16:44:19.704" v="93" actId="20577"/>
          <ac:graphicFrameMkLst>
            <pc:docMk/>
            <pc:sldMk cId="700707328" sldId="256"/>
            <ac:graphicFrameMk id="7" creationId="{29FF08AD-7519-4C4A-8E0D-640DF5BB5E58}"/>
          </ac:graphicFrameMkLst>
        </pc:graphicFrameChg>
      </pc:sldChg>
      <pc:sldChg chg="del">
        <pc:chgData name="Faruk Abdullah" userId="e52374dd587ef96a" providerId="LiveId" clId="{AE5A3051-576C-4DD1-80AE-2688EACD8BB6}" dt="2023-02-11T14:57:06.370" v="76" actId="47"/>
        <pc:sldMkLst>
          <pc:docMk/>
          <pc:sldMk cId="0" sldId="260"/>
        </pc:sldMkLst>
      </pc:sldChg>
      <pc:sldChg chg="add">
        <pc:chgData name="Faruk Abdullah" userId="e52374dd587ef96a" providerId="LiveId" clId="{AE5A3051-576C-4DD1-80AE-2688EACD8BB6}" dt="2023-02-12T16:18:27.896" v="84"/>
        <pc:sldMkLst>
          <pc:docMk/>
          <pc:sldMk cId="2304816393" sldId="279"/>
        </pc:sldMkLst>
      </pc:sldChg>
      <pc:sldChg chg="add">
        <pc:chgData name="Faruk Abdullah" userId="e52374dd587ef96a" providerId="LiveId" clId="{AE5A3051-576C-4DD1-80AE-2688EACD8BB6}" dt="2023-02-12T16:18:27.896" v="84"/>
        <pc:sldMkLst>
          <pc:docMk/>
          <pc:sldMk cId="3023057138" sldId="280"/>
        </pc:sldMkLst>
      </pc:sldChg>
      <pc:sldChg chg="modSp mod">
        <pc:chgData name="Faruk Abdullah" userId="e52374dd587ef96a" providerId="LiveId" clId="{AE5A3051-576C-4DD1-80AE-2688EACD8BB6}" dt="2023-02-11T14:51:07.123" v="27" actId="120"/>
        <pc:sldMkLst>
          <pc:docMk/>
          <pc:sldMk cId="0" sldId="313"/>
        </pc:sldMkLst>
        <pc:spChg chg="mod">
          <ac:chgData name="Faruk Abdullah" userId="e52374dd587ef96a" providerId="LiveId" clId="{AE5A3051-576C-4DD1-80AE-2688EACD8BB6}" dt="2023-02-11T14:51:07.123" v="27" actId="120"/>
          <ac:spMkLst>
            <pc:docMk/>
            <pc:sldMk cId="0" sldId="313"/>
            <ac:spMk id="23555" creationId="{89F7CE24-F153-4500-A077-B74C4F8D118C}"/>
          </ac:spMkLst>
        </pc:spChg>
        <pc:spChg chg="mod">
          <ac:chgData name="Faruk Abdullah" userId="e52374dd587ef96a" providerId="LiveId" clId="{AE5A3051-576C-4DD1-80AE-2688EACD8BB6}" dt="2023-02-11T14:51:01.450" v="24" actId="1076"/>
          <ac:spMkLst>
            <pc:docMk/>
            <pc:sldMk cId="0" sldId="313"/>
            <ac:spMk id="23556" creationId="{1E8C748D-321A-49A0-AE24-718F4A203C74}"/>
          </ac:spMkLst>
        </pc:spChg>
      </pc:sldChg>
      <pc:sldChg chg="modSp mod">
        <pc:chgData name="Faruk Abdullah" userId="e52374dd587ef96a" providerId="LiveId" clId="{AE5A3051-576C-4DD1-80AE-2688EACD8BB6}" dt="2023-02-11T14:51:31.788" v="31" actId="120"/>
        <pc:sldMkLst>
          <pc:docMk/>
          <pc:sldMk cId="0" sldId="314"/>
        </pc:sldMkLst>
        <pc:spChg chg="mod">
          <ac:chgData name="Faruk Abdullah" userId="e52374dd587ef96a" providerId="LiveId" clId="{AE5A3051-576C-4DD1-80AE-2688EACD8BB6}" dt="2023-02-11T14:51:31.788" v="31" actId="120"/>
          <ac:spMkLst>
            <pc:docMk/>
            <pc:sldMk cId="0" sldId="314"/>
            <ac:spMk id="24579" creationId="{EC19A33F-FF6D-498B-9DDF-9DC10E51F31B}"/>
          </ac:spMkLst>
        </pc:spChg>
        <pc:spChg chg="mod">
          <ac:chgData name="Faruk Abdullah" userId="e52374dd587ef96a" providerId="LiveId" clId="{AE5A3051-576C-4DD1-80AE-2688EACD8BB6}" dt="2023-02-11T14:51:25.385" v="28" actId="1076"/>
          <ac:spMkLst>
            <pc:docMk/>
            <pc:sldMk cId="0" sldId="314"/>
            <ac:spMk id="24596" creationId="{6B109BF0-AD9F-4427-9062-6850877265B9}"/>
          </ac:spMkLst>
        </pc:spChg>
      </pc:sldChg>
      <pc:sldChg chg="modSp mod">
        <pc:chgData name="Faruk Abdullah" userId="e52374dd587ef96a" providerId="LiveId" clId="{AE5A3051-576C-4DD1-80AE-2688EACD8BB6}" dt="2023-02-11T14:51:54.378" v="35" actId="120"/>
        <pc:sldMkLst>
          <pc:docMk/>
          <pc:sldMk cId="0" sldId="315"/>
        </pc:sldMkLst>
        <pc:spChg chg="mod">
          <ac:chgData name="Faruk Abdullah" userId="e52374dd587ef96a" providerId="LiveId" clId="{AE5A3051-576C-4DD1-80AE-2688EACD8BB6}" dt="2023-02-11T14:51:54.378" v="35" actId="120"/>
          <ac:spMkLst>
            <pc:docMk/>
            <pc:sldMk cId="0" sldId="315"/>
            <ac:spMk id="25603" creationId="{C5580C9F-14DE-457E-BFF7-0633CBB15765}"/>
          </ac:spMkLst>
        </pc:spChg>
        <pc:spChg chg="mod">
          <ac:chgData name="Faruk Abdullah" userId="e52374dd587ef96a" providerId="LiveId" clId="{AE5A3051-576C-4DD1-80AE-2688EACD8BB6}" dt="2023-02-11T14:51:48.962" v="32" actId="1076"/>
          <ac:spMkLst>
            <pc:docMk/>
            <pc:sldMk cId="0" sldId="315"/>
            <ac:spMk id="25604" creationId="{EBC28FDA-BC1B-4E8B-84D4-5D2D8A0C0C88}"/>
          </ac:spMkLst>
        </pc:spChg>
      </pc:sldChg>
      <pc:sldChg chg="modSp mod">
        <pc:chgData name="Faruk Abdullah" userId="e52374dd587ef96a" providerId="LiveId" clId="{AE5A3051-576C-4DD1-80AE-2688EACD8BB6}" dt="2023-02-11T14:53:35.512" v="48" actId="120"/>
        <pc:sldMkLst>
          <pc:docMk/>
          <pc:sldMk cId="0" sldId="316"/>
        </pc:sldMkLst>
        <pc:spChg chg="mod">
          <ac:chgData name="Faruk Abdullah" userId="e52374dd587ef96a" providerId="LiveId" clId="{AE5A3051-576C-4DD1-80AE-2688EACD8BB6}" dt="2023-02-11T14:53:35.512" v="48" actId="120"/>
          <ac:spMkLst>
            <pc:docMk/>
            <pc:sldMk cId="0" sldId="316"/>
            <ac:spMk id="26627" creationId="{C356691D-F836-4A07-9353-8104457168B3}"/>
          </ac:spMkLst>
        </pc:spChg>
        <pc:spChg chg="mod">
          <ac:chgData name="Faruk Abdullah" userId="e52374dd587ef96a" providerId="LiveId" clId="{AE5A3051-576C-4DD1-80AE-2688EACD8BB6}" dt="2023-02-11T14:53:29.104" v="46" actId="1076"/>
          <ac:spMkLst>
            <pc:docMk/>
            <pc:sldMk cId="0" sldId="316"/>
            <ac:spMk id="26628" creationId="{3A2E2746-5B47-480C-B4DE-A7070D2D9980}"/>
          </ac:spMkLst>
        </pc:spChg>
      </pc:sldChg>
      <pc:sldChg chg="modSp mod">
        <pc:chgData name="Faruk Abdullah" userId="e52374dd587ef96a" providerId="LiveId" clId="{AE5A3051-576C-4DD1-80AE-2688EACD8BB6}" dt="2023-02-11T14:53:53.509" v="51" actId="1076"/>
        <pc:sldMkLst>
          <pc:docMk/>
          <pc:sldMk cId="0" sldId="317"/>
        </pc:sldMkLst>
        <pc:spChg chg="mod">
          <ac:chgData name="Faruk Abdullah" userId="e52374dd587ef96a" providerId="LiveId" clId="{AE5A3051-576C-4DD1-80AE-2688EACD8BB6}" dt="2023-02-11T14:53:47.917" v="50" actId="120"/>
          <ac:spMkLst>
            <pc:docMk/>
            <pc:sldMk cId="0" sldId="317"/>
            <ac:spMk id="27651" creationId="{0B086916-1D1E-4D5A-BE0C-9772C98474C1}"/>
          </ac:spMkLst>
        </pc:spChg>
        <pc:spChg chg="mod">
          <ac:chgData name="Faruk Abdullah" userId="e52374dd587ef96a" providerId="LiveId" clId="{AE5A3051-576C-4DD1-80AE-2688EACD8BB6}" dt="2023-02-11T14:53:53.509" v="51" actId="1076"/>
          <ac:spMkLst>
            <pc:docMk/>
            <pc:sldMk cId="0" sldId="317"/>
            <ac:spMk id="27652" creationId="{39F2F885-DB25-453E-BCE1-7C98ED6D701D}"/>
          </ac:spMkLst>
        </pc:spChg>
      </pc:sldChg>
      <pc:sldChg chg="modSp mod">
        <pc:chgData name="Faruk Abdullah" userId="e52374dd587ef96a" providerId="LiveId" clId="{AE5A3051-576C-4DD1-80AE-2688EACD8BB6}" dt="2023-02-11T14:56:39.263" v="73" actId="14100"/>
        <pc:sldMkLst>
          <pc:docMk/>
          <pc:sldMk cId="0" sldId="318"/>
        </pc:sldMkLst>
        <pc:spChg chg="mod">
          <ac:chgData name="Faruk Abdullah" userId="e52374dd587ef96a" providerId="LiveId" clId="{AE5A3051-576C-4DD1-80AE-2688EACD8BB6}" dt="2023-02-11T14:56:39.263" v="73" actId="14100"/>
          <ac:spMkLst>
            <pc:docMk/>
            <pc:sldMk cId="0" sldId="318"/>
            <ac:spMk id="28675" creationId="{956E35F0-0ACA-4634-B194-63CD2A16BB58}"/>
          </ac:spMkLst>
        </pc:spChg>
        <pc:spChg chg="mod">
          <ac:chgData name="Faruk Abdullah" userId="e52374dd587ef96a" providerId="LiveId" clId="{AE5A3051-576C-4DD1-80AE-2688EACD8BB6}" dt="2023-02-11T14:56:05.027" v="69" actId="1076"/>
          <ac:spMkLst>
            <pc:docMk/>
            <pc:sldMk cId="0" sldId="318"/>
            <ac:spMk id="28676" creationId="{125FD692-B0D5-4A1F-9FA5-429D69EC05CF}"/>
          </ac:spMkLst>
        </pc:spChg>
        <pc:spChg chg="mod">
          <ac:chgData name="Faruk Abdullah" userId="e52374dd587ef96a" providerId="LiveId" clId="{AE5A3051-576C-4DD1-80AE-2688EACD8BB6}" dt="2023-02-11T14:54:44.391" v="54" actId="1076"/>
          <ac:spMkLst>
            <pc:docMk/>
            <pc:sldMk cId="0" sldId="318"/>
            <ac:spMk id="28677" creationId="{4E2F266F-C3F3-43C1-B0C3-6D42E5D71ACF}"/>
          </ac:spMkLst>
        </pc:spChg>
        <pc:spChg chg="mod">
          <ac:chgData name="Faruk Abdullah" userId="e52374dd587ef96a" providerId="LiveId" clId="{AE5A3051-576C-4DD1-80AE-2688EACD8BB6}" dt="2023-02-11T14:54:44.391" v="54" actId="1076"/>
          <ac:spMkLst>
            <pc:docMk/>
            <pc:sldMk cId="0" sldId="318"/>
            <ac:spMk id="28678" creationId="{82C92F36-6837-405A-B135-95A1933EE55C}"/>
          </ac:spMkLst>
        </pc:spChg>
        <pc:spChg chg="mod">
          <ac:chgData name="Faruk Abdullah" userId="e52374dd587ef96a" providerId="LiveId" clId="{AE5A3051-576C-4DD1-80AE-2688EACD8BB6}" dt="2023-02-11T14:54:44.391" v="54" actId="1076"/>
          <ac:spMkLst>
            <pc:docMk/>
            <pc:sldMk cId="0" sldId="318"/>
            <ac:spMk id="28679" creationId="{09B22524-A8BD-410B-BB96-C190334807E7}"/>
          </ac:spMkLst>
        </pc:spChg>
        <pc:spChg chg="mod">
          <ac:chgData name="Faruk Abdullah" userId="e52374dd587ef96a" providerId="LiveId" clId="{AE5A3051-576C-4DD1-80AE-2688EACD8BB6}" dt="2023-02-11T14:54:44.391" v="54" actId="1076"/>
          <ac:spMkLst>
            <pc:docMk/>
            <pc:sldMk cId="0" sldId="318"/>
            <ac:spMk id="28680" creationId="{2B998843-0C24-40EE-A0A7-8A6547CF5D31}"/>
          </ac:spMkLst>
        </pc:spChg>
        <pc:spChg chg="mod">
          <ac:chgData name="Faruk Abdullah" userId="e52374dd587ef96a" providerId="LiveId" clId="{AE5A3051-576C-4DD1-80AE-2688EACD8BB6}" dt="2023-02-11T14:54:44.391" v="54" actId="1076"/>
          <ac:spMkLst>
            <pc:docMk/>
            <pc:sldMk cId="0" sldId="318"/>
            <ac:spMk id="28681" creationId="{E263B56A-4DF4-45B8-B0C4-8EA5530A4AC7}"/>
          </ac:spMkLst>
        </pc:spChg>
        <pc:spChg chg="mod">
          <ac:chgData name="Faruk Abdullah" userId="e52374dd587ef96a" providerId="LiveId" clId="{AE5A3051-576C-4DD1-80AE-2688EACD8BB6}" dt="2023-02-11T14:54:44.391" v="54" actId="1076"/>
          <ac:spMkLst>
            <pc:docMk/>
            <pc:sldMk cId="0" sldId="318"/>
            <ac:spMk id="28682" creationId="{04FC6572-CC3E-4334-8221-9EE6EDF62EAE}"/>
          </ac:spMkLst>
        </pc:spChg>
        <pc:spChg chg="mod">
          <ac:chgData name="Faruk Abdullah" userId="e52374dd587ef96a" providerId="LiveId" clId="{AE5A3051-576C-4DD1-80AE-2688EACD8BB6}" dt="2023-02-11T14:54:44.391" v="54" actId="1076"/>
          <ac:spMkLst>
            <pc:docMk/>
            <pc:sldMk cId="0" sldId="318"/>
            <ac:spMk id="28683" creationId="{231325CD-AB3A-4A92-8357-E974FB040D3D}"/>
          </ac:spMkLst>
        </pc:spChg>
        <pc:spChg chg="mod">
          <ac:chgData name="Faruk Abdullah" userId="e52374dd587ef96a" providerId="LiveId" clId="{AE5A3051-576C-4DD1-80AE-2688EACD8BB6}" dt="2023-02-11T14:54:44.391" v="54" actId="1076"/>
          <ac:spMkLst>
            <pc:docMk/>
            <pc:sldMk cId="0" sldId="318"/>
            <ac:spMk id="28684" creationId="{995C6736-7BD1-4B81-8542-85BD96C0E6DA}"/>
          </ac:spMkLst>
        </pc:spChg>
        <pc:spChg chg="mod">
          <ac:chgData name="Faruk Abdullah" userId="e52374dd587ef96a" providerId="LiveId" clId="{AE5A3051-576C-4DD1-80AE-2688EACD8BB6}" dt="2023-02-11T14:54:44.391" v="54" actId="1076"/>
          <ac:spMkLst>
            <pc:docMk/>
            <pc:sldMk cId="0" sldId="318"/>
            <ac:spMk id="28685" creationId="{3005D5EB-F076-4318-9CE0-6BE1ED3EBFA8}"/>
          </ac:spMkLst>
        </pc:spChg>
        <pc:spChg chg="mod">
          <ac:chgData name="Faruk Abdullah" userId="e52374dd587ef96a" providerId="LiveId" clId="{AE5A3051-576C-4DD1-80AE-2688EACD8BB6}" dt="2023-02-11T14:54:44.391" v="54" actId="1076"/>
          <ac:spMkLst>
            <pc:docMk/>
            <pc:sldMk cId="0" sldId="318"/>
            <ac:spMk id="28686" creationId="{87112FE0-187E-45AE-B4D1-8EA052D48DEE}"/>
          </ac:spMkLst>
        </pc:spChg>
        <pc:spChg chg="mod">
          <ac:chgData name="Faruk Abdullah" userId="e52374dd587ef96a" providerId="LiveId" clId="{AE5A3051-576C-4DD1-80AE-2688EACD8BB6}" dt="2023-02-11T14:54:44.391" v="54" actId="1076"/>
          <ac:spMkLst>
            <pc:docMk/>
            <pc:sldMk cId="0" sldId="318"/>
            <ac:spMk id="28687" creationId="{0C24E5AB-B76E-4E31-8B13-437F9CC093F1}"/>
          </ac:spMkLst>
        </pc:spChg>
        <pc:spChg chg="mod">
          <ac:chgData name="Faruk Abdullah" userId="e52374dd587ef96a" providerId="LiveId" clId="{AE5A3051-576C-4DD1-80AE-2688EACD8BB6}" dt="2023-02-11T14:54:44.391" v="54" actId="1076"/>
          <ac:spMkLst>
            <pc:docMk/>
            <pc:sldMk cId="0" sldId="318"/>
            <ac:spMk id="28688" creationId="{FEFFD44E-7075-4269-A8E5-D1CF8610999C}"/>
          </ac:spMkLst>
        </pc:spChg>
      </pc:sldChg>
      <pc:sldChg chg="modSp mod">
        <pc:chgData name="Faruk Abdullah" userId="e52374dd587ef96a" providerId="LiveId" clId="{AE5A3051-576C-4DD1-80AE-2688EACD8BB6}" dt="2023-02-11T14:56:22.610" v="72" actId="255"/>
        <pc:sldMkLst>
          <pc:docMk/>
          <pc:sldMk cId="0" sldId="319"/>
        </pc:sldMkLst>
        <pc:spChg chg="mod">
          <ac:chgData name="Faruk Abdullah" userId="e52374dd587ef96a" providerId="LiveId" clId="{AE5A3051-576C-4DD1-80AE-2688EACD8BB6}" dt="2023-02-11T14:56:22.610" v="72" actId="255"/>
          <ac:spMkLst>
            <pc:docMk/>
            <pc:sldMk cId="0" sldId="319"/>
            <ac:spMk id="29700" creationId="{76456219-809E-4FF9-AABC-09962EC48C77}"/>
          </ac:spMkLst>
        </pc:spChg>
        <pc:spChg chg="mod">
          <ac:chgData name="Faruk Abdullah" userId="e52374dd587ef96a" providerId="LiveId" clId="{AE5A3051-576C-4DD1-80AE-2688EACD8BB6}" dt="2023-02-11T14:56:10.589" v="70" actId="1076"/>
          <ac:spMkLst>
            <pc:docMk/>
            <pc:sldMk cId="0" sldId="319"/>
            <ac:spMk id="29701" creationId="{128515EA-BB67-4E47-9626-767FA8F949C8}"/>
          </ac:spMkLst>
        </pc:spChg>
      </pc:sldChg>
      <pc:sldChg chg="modSp mod">
        <pc:chgData name="Faruk Abdullah" userId="e52374dd587ef96a" providerId="LiveId" clId="{AE5A3051-576C-4DD1-80AE-2688EACD8BB6}" dt="2023-02-11T14:57:32.711" v="79" actId="1076"/>
        <pc:sldMkLst>
          <pc:docMk/>
          <pc:sldMk cId="0" sldId="320"/>
        </pc:sldMkLst>
        <pc:spChg chg="mod">
          <ac:chgData name="Faruk Abdullah" userId="e52374dd587ef96a" providerId="LiveId" clId="{AE5A3051-576C-4DD1-80AE-2688EACD8BB6}" dt="2023-02-11T14:57:23.293" v="78" actId="120"/>
          <ac:spMkLst>
            <pc:docMk/>
            <pc:sldMk cId="0" sldId="320"/>
            <ac:spMk id="30723" creationId="{C31E2747-DC25-4E62-8942-1B3B5F27431E}"/>
          </ac:spMkLst>
        </pc:spChg>
        <pc:spChg chg="mod">
          <ac:chgData name="Faruk Abdullah" userId="e52374dd587ef96a" providerId="LiveId" clId="{AE5A3051-576C-4DD1-80AE-2688EACD8BB6}" dt="2023-02-11T14:57:32.711" v="79" actId="1076"/>
          <ac:spMkLst>
            <pc:docMk/>
            <pc:sldMk cId="0" sldId="320"/>
            <ac:spMk id="30724" creationId="{2E2713E5-C2C8-4C66-A299-C6C40B7E6719}"/>
          </ac:spMkLst>
        </pc:spChg>
      </pc:sldChg>
      <pc:sldChg chg="modSp mod">
        <pc:chgData name="Faruk Abdullah" userId="e52374dd587ef96a" providerId="LiveId" clId="{AE5A3051-576C-4DD1-80AE-2688EACD8BB6}" dt="2023-02-11T14:57:46.229" v="81" actId="120"/>
        <pc:sldMkLst>
          <pc:docMk/>
          <pc:sldMk cId="0" sldId="321"/>
        </pc:sldMkLst>
        <pc:spChg chg="mod">
          <ac:chgData name="Faruk Abdullah" userId="e52374dd587ef96a" providerId="LiveId" clId="{AE5A3051-576C-4DD1-80AE-2688EACD8BB6}" dt="2023-02-11T14:57:46.229" v="81" actId="120"/>
          <ac:spMkLst>
            <pc:docMk/>
            <pc:sldMk cId="0" sldId="321"/>
            <ac:spMk id="31747" creationId="{6CEED7DE-7F9C-4B6C-A907-791D23E1E673}"/>
          </ac:spMkLst>
        </pc:spChg>
        <pc:spChg chg="mod">
          <ac:chgData name="Faruk Abdullah" userId="e52374dd587ef96a" providerId="LiveId" clId="{AE5A3051-576C-4DD1-80AE-2688EACD8BB6}" dt="2023-02-11T14:57:01.145" v="75" actId="1076"/>
          <ac:spMkLst>
            <pc:docMk/>
            <pc:sldMk cId="0" sldId="321"/>
            <ac:spMk id="31748" creationId="{B3186BA3-5155-40C7-9C90-E887975A66E7}"/>
          </ac:spMkLst>
        </pc:spChg>
      </pc:sldChg>
      <pc:sldChg chg="modSp mod">
        <pc:chgData name="Faruk Abdullah" userId="e52374dd587ef96a" providerId="LiveId" clId="{AE5A3051-576C-4DD1-80AE-2688EACD8BB6}" dt="2023-02-11T14:47:54.313" v="6" actId="1076"/>
        <pc:sldMkLst>
          <pc:docMk/>
          <pc:sldMk cId="1434935863" sldId="416"/>
        </pc:sldMkLst>
        <pc:graphicFrameChg chg="mod modGraphic">
          <ac:chgData name="Faruk Abdullah" userId="e52374dd587ef96a" providerId="LiveId" clId="{AE5A3051-576C-4DD1-80AE-2688EACD8BB6}" dt="2023-02-11T14:47:54.313" v="6" actId="1076"/>
          <ac:graphicFrameMkLst>
            <pc:docMk/>
            <pc:sldMk cId="1434935863" sldId="416"/>
            <ac:graphicFrameMk id="2" creationId="{C8C092BC-C075-4F62-B1A1-CABBD5ADDF90}"/>
          </ac:graphicFrameMkLst>
        </pc:graphicFrameChg>
      </pc:sldChg>
      <pc:sldChg chg="modSp mod">
        <pc:chgData name="Faruk Abdullah" userId="e52374dd587ef96a" providerId="LiveId" clId="{AE5A3051-576C-4DD1-80AE-2688EACD8BB6}" dt="2023-02-11T14:49:58.165" v="15" actId="1076"/>
        <pc:sldMkLst>
          <pc:docMk/>
          <pc:sldMk cId="4255697006" sldId="417"/>
        </pc:sldMkLst>
        <pc:spChg chg="mod">
          <ac:chgData name="Faruk Abdullah" userId="e52374dd587ef96a" providerId="LiveId" clId="{AE5A3051-576C-4DD1-80AE-2688EACD8BB6}" dt="2023-02-11T14:49:58.165" v="15" actId="1076"/>
          <ac:spMkLst>
            <pc:docMk/>
            <pc:sldMk cId="4255697006" sldId="417"/>
            <ac:spMk id="3" creationId="{D91A3774-9A36-4C0A-ADCC-105B2835AD0C}"/>
          </ac:spMkLst>
        </pc:spChg>
      </pc:sldChg>
      <pc:sldChg chg="modSp mod">
        <pc:chgData name="Faruk Abdullah" userId="e52374dd587ef96a" providerId="LiveId" clId="{AE5A3051-576C-4DD1-80AE-2688EACD8BB6}" dt="2023-02-11T14:50:14.647" v="17" actId="1076"/>
        <pc:sldMkLst>
          <pc:docMk/>
          <pc:sldMk cId="3880627993" sldId="418"/>
        </pc:sldMkLst>
        <pc:spChg chg="mod">
          <ac:chgData name="Faruk Abdullah" userId="e52374dd587ef96a" providerId="LiveId" clId="{AE5A3051-576C-4DD1-80AE-2688EACD8BB6}" dt="2023-02-11T14:50:14.647" v="17" actId="1076"/>
          <ac:spMkLst>
            <pc:docMk/>
            <pc:sldMk cId="3880627993" sldId="418"/>
            <ac:spMk id="3" creationId="{65ADEFD8-7DD6-41FD-A1DB-5209ECD4C742}"/>
          </ac:spMkLst>
        </pc:spChg>
      </pc:sldChg>
      <pc:sldChg chg="modSp mod">
        <pc:chgData name="Faruk Abdullah" userId="e52374dd587ef96a" providerId="LiveId" clId="{AE5A3051-576C-4DD1-80AE-2688EACD8BB6}" dt="2023-02-11T14:50:31.537" v="20" actId="115"/>
        <pc:sldMkLst>
          <pc:docMk/>
          <pc:sldMk cId="1397250442" sldId="419"/>
        </pc:sldMkLst>
        <pc:spChg chg="mod">
          <ac:chgData name="Faruk Abdullah" userId="e52374dd587ef96a" providerId="LiveId" clId="{AE5A3051-576C-4DD1-80AE-2688EACD8BB6}" dt="2023-02-11T14:50:31.537" v="20" actId="115"/>
          <ac:spMkLst>
            <pc:docMk/>
            <pc:sldMk cId="1397250442" sldId="419"/>
            <ac:spMk id="3" creationId="{42DDABF9-EF1D-4501-AF3F-47BC22155202}"/>
          </ac:spMkLst>
        </pc:spChg>
      </pc:sldChg>
      <pc:sldChg chg="modSp mod">
        <pc:chgData name="Faruk Abdullah" userId="e52374dd587ef96a" providerId="LiveId" clId="{AE5A3051-576C-4DD1-80AE-2688EACD8BB6}" dt="2023-02-11T14:49:48.887" v="14" actId="1076"/>
        <pc:sldMkLst>
          <pc:docMk/>
          <pc:sldMk cId="1694933811" sldId="426"/>
        </pc:sldMkLst>
        <pc:spChg chg="mod">
          <ac:chgData name="Faruk Abdullah" userId="e52374dd587ef96a" providerId="LiveId" clId="{AE5A3051-576C-4DD1-80AE-2688EACD8BB6}" dt="2023-02-11T14:49:48.887" v="14" actId="1076"/>
          <ac:spMkLst>
            <pc:docMk/>
            <pc:sldMk cId="1694933811" sldId="426"/>
            <ac:spMk id="41" creationId="{8D82424F-CE63-4C58-8E67-4357FECAFDC1}"/>
          </ac:spMkLst>
        </pc:spChg>
        <pc:graphicFrameChg chg="mod modGraphic">
          <ac:chgData name="Faruk Abdullah" userId="e52374dd587ef96a" providerId="LiveId" clId="{AE5A3051-576C-4DD1-80AE-2688EACD8BB6}" dt="2023-02-11T14:49:42.888" v="13" actId="1076"/>
          <ac:graphicFrameMkLst>
            <pc:docMk/>
            <pc:sldMk cId="1694933811" sldId="426"/>
            <ac:graphicFrameMk id="2" creationId="{C8C092BC-C075-4F62-B1A1-CABBD5ADDF90}"/>
          </ac:graphicFrameMkLst>
        </pc:graphicFrameChg>
      </pc:sldChg>
      <pc:sldChg chg="modSp mod">
        <pc:chgData name="Faruk Abdullah" userId="e52374dd587ef96a" providerId="LiveId" clId="{AE5A3051-576C-4DD1-80AE-2688EACD8BB6}" dt="2023-02-11T14:53:05.864" v="44" actId="1076"/>
        <pc:sldMkLst>
          <pc:docMk/>
          <pc:sldMk cId="1421490690" sldId="427"/>
        </pc:sldMkLst>
        <pc:spChg chg="mod">
          <ac:chgData name="Faruk Abdullah" userId="e52374dd587ef96a" providerId="LiveId" clId="{AE5A3051-576C-4DD1-80AE-2688EACD8BB6}" dt="2023-02-11T14:53:05.864" v="44" actId="1076"/>
          <ac:spMkLst>
            <pc:docMk/>
            <pc:sldMk cId="1421490690" sldId="427"/>
            <ac:spMk id="2" creationId="{CC3E5A8E-3301-49BC-A949-B78A76663430}"/>
          </ac:spMkLst>
        </pc:spChg>
        <pc:spChg chg="mod">
          <ac:chgData name="Faruk Abdullah" userId="e52374dd587ef96a" providerId="LiveId" clId="{AE5A3051-576C-4DD1-80AE-2688EACD8BB6}" dt="2023-02-11T14:52:58.421" v="42" actId="1076"/>
          <ac:spMkLst>
            <pc:docMk/>
            <pc:sldMk cId="1421490690" sldId="427"/>
            <ac:spMk id="3" creationId="{D91A3774-9A36-4C0A-ADCC-105B2835AD0C}"/>
          </ac:spMkLst>
        </pc:spChg>
        <pc:spChg chg="mod">
          <ac:chgData name="Faruk Abdullah" userId="e52374dd587ef96a" providerId="LiveId" clId="{AE5A3051-576C-4DD1-80AE-2688EACD8BB6}" dt="2023-02-11T14:53:02.557" v="43" actId="1076"/>
          <ac:spMkLst>
            <pc:docMk/>
            <pc:sldMk cId="1421490690" sldId="427"/>
            <ac:spMk id="4" creationId="{137036F1-F848-99DE-2F88-AA9242E2ED4A}"/>
          </ac:spMkLst>
        </pc:spChg>
      </pc:sldChg>
      <pc:sldChg chg="modSp mod">
        <pc:chgData name="Faruk Abdullah" userId="e52374dd587ef96a" providerId="LiveId" clId="{AE5A3051-576C-4DD1-80AE-2688EACD8BB6}" dt="2023-02-11T14:52:27.552" v="41" actId="1076"/>
        <pc:sldMkLst>
          <pc:docMk/>
          <pc:sldMk cId="2040664578" sldId="428"/>
        </pc:sldMkLst>
        <pc:spChg chg="mod">
          <ac:chgData name="Faruk Abdullah" userId="e52374dd587ef96a" providerId="LiveId" clId="{AE5A3051-576C-4DD1-80AE-2688EACD8BB6}" dt="2023-02-11T14:52:27.552" v="41" actId="1076"/>
          <ac:spMkLst>
            <pc:docMk/>
            <pc:sldMk cId="2040664578" sldId="428"/>
            <ac:spMk id="41" creationId="{8D82424F-CE63-4C58-8E67-4357FECAFDC1}"/>
          </ac:spMkLst>
        </pc:spChg>
        <pc:graphicFrameChg chg="mod modGraphic">
          <ac:chgData name="Faruk Abdullah" userId="e52374dd587ef96a" providerId="LiveId" clId="{AE5A3051-576C-4DD1-80AE-2688EACD8BB6}" dt="2023-02-11T14:52:24.693" v="40" actId="1076"/>
          <ac:graphicFrameMkLst>
            <pc:docMk/>
            <pc:sldMk cId="2040664578" sldId="428"/>
            <ac:graphicFrameMk id="2" creationId="{C8C092BC-C075-4F62-B1A1-CABBD5ADDF90}"/>
          </ac:graphicFrameMkLst>
        </pc:graphicFrameChg>
      </pc:sldChg>
      <pc:sldChg chg="modSp">
        <pc:chgData name="Faruk Abdullah" userId="e52374dd587ef96a" providerId="LiveId" clId="{AE5A3051-576C-4DD1-80AE-2688EACD8BB6}" dt="2023-02-11T14:50:46.736" v="21" actId="1076"/>
        <pc:sldMkLst>
          <pc:docMk/>
          <pc:sldMk cId="1966319885" sldId="430"/>
        </pc:sldMkLst>
        <pc:picChg chg="mod">
          <ac:chgData name="Faruk Abdullah" userId="e52374dd587ef96a" providerId="LiveId" clId="{AE5A3051-576C-4DD1-80AE-2688EACD8BB6}" dt="2023-02-11T14:50:46.736" v="21" actId="1076"/>
          <ac:picMkLst>
            <pc:docMk/>
            <pc:sldMk cId="1966319885" sldId="430"/>
            <ac:picMk id="47106" creationId="{AAB48C63-B5D2-40BA-BAF9-D6D45E125E97}"/>
          </ac:picMkLst>
        </pc:picChg>
      </pc:sldChg>
      <pc:sldChg chg="modSp">
        <pc:chgData name="Faruk Abdullah" userId="e52374dd587ef96a" providerId="LiveId" clId="{AE5A3051-576C-4DD1-80AE-2688EACD8BB6}" dt="2023-02-11T14:53:21.341" v="45" actId="1076"/>
        <pc:sldMkLst>
          <pc:docMk/>
          <pc:sldMk cId="679926998" sldId="431"/>
        </pc:sldMkLst>
        <pc:picChg chg="mod">
          <ac:chgData name="Faruk Abdullah" userId="e52374dd587ef96a" providerId="LiveId" clId="{AE5A3051-576C-4DD1-80AE-2688EACD8BB6}" dt="2023-02-11T14:53:21.341" v="45" actId="1076"/>
          <ac:picMkLst>
            <pc:docMk/>
            <pc:sldMk cId="679926998" sldId="431"/>
            <ac:picMk id="60418" creationId="{6A8A42E6-02D6-4AB7-8BC3-4CAF844C6188}"/>
          </ac:picMkLst>
        </pc:picChg>
      </pc:sldChg>
      <pc:sldChg chg="modSp mod">
        <pc:chgData name="Faruk Abdullah" userId="e52374dd587ef96a" providerId="LiveId" clId="{AE5A3051-576C-4DD1-80AE-2688EACD8BB6}" dt="2023-02-11T14:46:25.464" v="4" actId="403"/>
        <pc:sldMkLst>
          <pc:docMk/>
          <pc:sldMk cId="3116284791" sldId="432"/>
        </pc:sldMkLst>
        <pc:spChg chg="mod">
          <ac:chgData name="Faruk Abdullah" userId="e52374dd587ef96a" providerId="LiveId" clId="{AE5A3051-576C-4DD1-80AE-2688EACD8BB6}" dt="2023-02-11T14:46:25.464" v="4" actId="403"/>
          <ac:spMkLst>
            <pc:docMk/>
            <pc:sldMk cId="3116284791" sldId="432"/>
            <ac:spMk id="22531" creationId="{4505C82F-11EE-4F79-8DF1-B4BEB71AD359}"/>
          </ac:spMkLst>
        </pc:spChg>
        <pc:spChg chg="mod">
          <ac:chgData name="Faruk Abdullah" userId="e52374dd587ef96a" providerId="LiveId" clId="{AE5A3051-576C-4DD1-80AE-2688EACD8BB6}" dt="2023-02-11T14:45:53.359" v="1" actId="14100"/>
          <ac:spMkLst>
            <pc:docMk/>
            <pc:sldMk cId="3116284791" sldId="432"/>
            <ac:spMk id="22532" creationId="{1B185F95-76FA-4E18-81E3-1D8152C77655}"/>
          </ac:spMkLst>
        </pc:spChg>
      </pc:sldChg>
      <pc:sldChg chg="del">
        <pc:chgData name="Faruk Abdullah" userId="e52374dd587ef96a" providerId="LiveId" clId="{AE5A3051-576C-4DD1-80AE-2688EACD8BB6}" dt="2023-02-18T03:52:16.197" v="468" actId="47"/>
        <pc:sldMkLst>
          <pc:docMk/>
          <pc:sldMk cId="2468757475" sldId="452"/>
        </pc:sldMkLst>
        <pc:spChg chg="add mod">
          <ac:chgData name="Faruk Abdullah" userId="e52374dd587ef96a" providerId="LiveId" clId="{AE5A3051-576C-4DD1-80AE-2688EACD8BB6}" dt="2023-02-16T04:15:10.836" v="348" actId="20577"/>
          <ac:spMkLst>
            <pc:docMk/>
            <pc:sldMk cId="2468757475" sldId="452"/>
            <ac:spMk id="3" creationId="{F59149C3-D502-9707-605B-5FCD20C05869}"/>
          </ac:spMkLst>
        </pc:spChg>
      </pc:sldChg>
      <pc:sldChg chg="del">
        <pc:chgData name="Faruk Abdullah" userId="e52374dd587ef96a" providerId="LiveId" clId="{AE5A3051-576C-4DD1-80AE-2688EACD8BB6}" dt="2023-02-18T03:52:17.433" v="469" actId="47"/>
        <pc:sldMkLst>
          <pc:docMk/>
          <pc:sldMk cId="3297441514" sldId="453"/>
        </pc:sldMkLst>
        <pc:spChg chg="add mod">
          <ac:chgData name="Faruk Abdullah" userId="e52374dd587ef96a" providerId="LiveId" clId="{AE5A3051-576C-4DD1-80AE-2688EACD8BB6}" dt="2023-02-16T04:26:50.957" v="463" actId="207"/>
          <ac:spMkLst>
            <pc:docMk/>
            <pc:sldMk cId="3297441514" sldId="453"/>
            <ac:spMk id="3" creationId="{FE59799C-752F-D3D6-A70A-1BEE81285D79}"/>
          </ac:spMkLst>
        </pc:spChg>
      </pc:sldChg>
    </pc:docChg>
  </pc:docChgLst>
  <pc:docChgLst>
    <pc:chgData name="Faruk Abdullah" userId="e52374dd587ef96a" providerId="LiveId" clId="{14C8F48A-4762-4E6F-A7D9-5442E0A71FEF}"/>
    <pc:docChg chg="undo custSel addSld delSld modSld">
      <pc:chgData name="Faruk Abdullah" userId="e52374dd587ef96a" providerId="LiveId" clId="{14C8F48A-4762-4E6F-A7D9-5442E0A71FEF}" dt="2023-02-03T20:12:38.649" v="402" actId="47"/>
      <pc:docMkLst>
        <pc:docMk/>
      </pc:docMkLst>
      <pc:sldChg chg="modSp mod">
        <pc:chgData name="Faruk Abdullah" userId="e52374dd587ef96a" providerId="LiveId" clId="{14C8F48A-4762-4E6F-A7D9-5442E0A71FEF}" dt="2023-02-03T20:05:11.989" v="384" actId="20577"/>
        <pc:sldMkLst>
          <pc:docMk/>
          <pc:sldMk cId="424874041" sldId="257"/>
        </pc:sldMkLst>
        <pc:spChg chg="mod">
          <ac:chgData name="Faruk Abdullah" userId="e52374dd587ef96a" providerId="LiveId" clId="{14C8F48A-4762-4E6F-A7D9-5442E0A71FEF}" dt="2023-02-03T20:05:11.989" v="384" actId="20577"/>
          <ac:spMkLst>
            <pc:docMk/>
            <pc:sldMk cId="424874041" sldId="257"/>
            <ac:spMk id="3" creationId="{00000000-0000-0000-0000-000000000000}"/>
          </ac:spMkLst>
        </pc:spChg>
      </pc:sldChg>
      <pc:sldChg chg="del">
        <pc:chgData name="Faruk Abdullah" userId="e52374dd587ef96a" providerId="LiveId" clId="{14C8F48A-4762-4E6F-A7D9-5442E0A71FEF}" dt="2023-02-03T19:09:12.678" v="1" actId="47"/>
        <pc:sldMkLst>
          <pc:docMk/>
          <pc:sldMk cId="2823762119" sldId="258"/>
        </pc:sldMkLst>
      </pc:sldChg>
      <pc:sldChg chg="add">
        <pc:chgData name="Faruk Abdullah" userId="e52374dd587ef96a" providerId="LiveId" clId="{14C8F48A-4762-4E6F-A7D9-5442E0A71FEF}" dt="2023-02-03T19:09:44.360" v="8"/>
        <pc:sldMkLst>
          <pc:docMk/>
          <pc:sldMk cId="0" sldId="266"/>
        </pc:sldMkLst>
      </pc:sldChg>
      <pc:sldChg chg="add">
        <pc:chgData name="Faruk Abdullah" userId="e52374dd587ef96a" providerId="LiveId" clId="{14C8F48A-4762-4E6F-A7D9-5442E0A71FEF}" dt="2023-02-03T19:09:44.360" v="8"/>
        <pc:sldMkLst>
          <pc:docMk/>
          <pc:sldMk cId="0" sldId="267"/>
        </pc:sldMkLst>
      </pc:sldChg>
      <pc:sldChg chg="add">
        <pc:chgData name="Faruk Abdullah" userId="e52374dd587ef96a" providerId="LiveId" clId="{14C8F48A-4762-4E6F-A7D9-5442E0A71FEF}" dt="2023-02-03T19:09:44.360" v="8"/>
        <pc:sldMkLst>
          <pc:docMk/>
          <pc:sldMk cId="0" sldId="268"/>
        </pc:sldMkLst>
      </pc:sldChg>
      <pc:sldChg chg="add">
        <pc:chgData name="Faruk Abdullah" userId="e52374dd587ef96a" providerId="LiveId" clId="{14C8F48A-4762-4E6F-A7D9-5442E0A71FEF}" dt="2023-02-03T19:09:44.360" v="8"/>
        <pc:sldMkLst>
          <pc:docMk/>
          <pc:sldMk cId="0" sldId="269"/>
        </pc:sldMkLst>
      </pc:sldChg>
      <pc:sldChg chg="del">
        <pc:chgData name="Faruk Abdullah" userId="e52374dd587ef96a" providerId="LiveId" clId="{14C8F48A-4762-4E6F-A7D9-5442E0A71FEF}" dt="2023-02-03T19:09:02.544" v="0" actId="47"/>
        <pc:sldMkLst>
          <pc:docMk/>
          <pc:sldMk cId="217983692" sldId="269"/>
        </pc:sldMkLst>
      </pc:sldChg>
      <pc:sldChg chg="add">
        <pc:chgData name="Faruk Abdullah" userId="e52374dd587ef96a" providerId="LiveId" clId="{14C8F48A-4762-4E6F-A7D9-5442E0A71FEF}" dt="2023-02-03T19:09:44.360" v="8"/>
        <pc:sldMkLst>
          <pc:docMk/>
          <pc:sldMk cId="0" sldId="270"/>
        </pc:sldMkLst>
      </pc:sldChg>
      <pc:sldChg chg="add">
        <pc:chgData name="Faruk Abdullah" userId="e52374dd587ef96a" providerId="LiveId" clId="{14C8F48A-4762-4E6F-A7D9-5442E0A71FEF}" dt="2023-02-03T19:09:44.360" v="8"/>
        <pc:sldMkLst>
          <pc:docMk/>
          <pc:sldMk cId="0" sldId="271"/>
        </pc:sldMkLst>
      </pc:sldChg>
      <pc:sldChg chg="del">
        <pc:chgData name="Faruk Abdullah" userId="e52374dd587ef96a" providerId="LiveId" clId="{14C8F48A-4762-4E6F-A7D9-5442E0A71FEF}" dt="2023-02-03T19:09:12.678" v="1" actId="47"/>
        <pc:sldMkLst>
          <pc:docMk/>
          <pc:sldMk cId="447499832" sldId="271"/>
        </pc:sldMkLst>
      </pc:sldChg>
      <pc:sldChg chg="add">
        <pc:chgData name="Faruk Abdullah" userId="e52374dd587ef96a" providerId="LiveId" clId="{14C8F48A-4762-4E6F-A7D9-5442E0A71FEF}" dt="2023-02-03T19:09:44.360" v="8"/>
        <pc:sldMkLst>
          <pc:docMk/>
          <pc:sldMk cId="0" sldId="272"/>
        </pc:sldMkLst>
      </pc:sldChg>
      <pc:sldChg chg="add">
        <pc:chgData name="Faruk Abdullah" userId="e52374dd587ef96a" providerId="LiveId" clId="{14C8F48A-4762-4E6F-A7D9-5442E0A71FEF}" dt="2023-02-03T19:09:44.360" v="8"/>
        <pc:sldMkLst>
          <pc:docMk/>
          <pc:sldMk cId="0" sldId="273"/>
        </pc:sldMkLst>
      </pc:sldChg>
      <pc:sldChg chg="add">
        <pc:chgData name="Faruk Abdullah" userId="e52374dd587ef96a" providerId="LiveId" clId="{14C8F48A-4762-4E6F-A7D9-5442E0A71FEF}" dt="2023-02-03T19:09:44.360" v="8"/>
        <pc:sldMkLst>
          <pc:docMk/>
          <pc:sldMk cId="0" sldId="274"/>
        </pc:sldMkLst>
      </pc:sldChg>
      <pc:sldChg chg="add">
        <pc:chgData name="Faruk Abdullah" userId="e52374dd587ef96a" providerId="LiveId" clId="{14C8F48A-4762-4E6F-A7D9-5442E0A71FEF}" dt="2023-02-03T19:09:44.360" v="8"/>
        <pc:sldMkLst>
          <pc:docMk/>
          <pc:sldMk cId="0" sldId="275"/>
        </pc:sldMkLst>
      </pc:sldChg>
      <pc:sldChg chg="modSp add mod">
        <pc:chgData name="Faruk Abdullah" userId="e52374dd587ef96a" providerId="LiveId" clId="{14C8F48A-4762-4E6F-A7D9-5442E0A71FEF}" dt="2023-02-03T19:11:17.047" v="32" actId="5793"/>
        <pc:sldMkLst>
          <pc:docMk/>
          <pc:sldMk cId="3690614862" sldId="276"/>
        </pc:sldMkLst>
        <pc:spChg chg="mod">
          <ac:chgData name="Faruk Abdullah" userId="e52374dd587ef96a" providerId="LiveId" clId="{14C8F48A-4762-4E6F-A7D9-5442E0A71FEF}" dt="2023-02-03T19:10:36.586" v="25" actId="113"/>
          <ac:spMkLst>
            <pc:docMk/>
            <pc:sldMk cId="3690614862" sldId="276"/>
            <ac:spMk id="6146" creationId="{00000000-0000-0000-0000-000000000000}"/>
          </ac:spMkLst>
        </pc:spChg>
        <pc:spChg chg="mod">
          <ac:chgData name="Faruk Abdullah" userId="e52374dd587ef96a" providerId="LiveId" clId="{14C8F48A-4762-4E6F-A7D9-5442E0A71FEF}" dt="2023-02-03T19:11:17.047" v="32" actId="5793"/>
          <ac:spMkLst>
            <pc:docMk/>
            <pc:sldMk cId="3690614862" sldId="276"/>
            <ac:spMk id="6147" creationId="{00000000-0000-0000-0000-000000000000}"/>
          </ac:spMkLst>
        </pc:spChg>
      </pc:sldChg>
      <pc:sldChg chg="add">
        <pc:chgData name="Faruk Abdullah" userId="e52374dd587ef96a" providerId="LiveId" clId="{14C8F48A-4762-4E6F-A7D9-5442E0A71FEF}" dt="2023-02-03T20:12:35.975" v="401"/>
        <pc:sldMkLst>
          <pc:docMk/>
          <pc:sldMk cId="1892782887" sldId="277"/>
        </pc:sldMkLst>
      </pc:sldChg>
      <pc:sldChg chg="add">
        <pc:chgData name="Faruk Abdullah" userId="e52374dd587ef96a" providerId="LiveId" clId="{14C8F48A-4762-4E6F-A7D9-5442E0A71FEF}" dt="2023-02-03T19:09:44.360" v="8"/>
        <pc:sldMkLst>
          <pc:docMk/>
          <pc:sldMk cId="2213327231" sldId="290"/>
        </pc:sldMkLst>
      </pc:sldChg>
      <pc:sldChg chg="add">
        <pc:chgData name="Faruk Abdullah" userId="e52374dd587ef96a" providerId="LiveId" clId="{14C8F48A-4762-4E6F-A7D9-5442E0A71FEF}" dt="2023-02-03T19:09:44.360" v="8"/>
        <pc:sldMkLst>
          <pc:docMk/>
          <pc:sldMk cId="2264214486" sldId="291"/>
        </pc:sldMkLst>
      </pc:sldChg>
      <pc:sldChg chg="add">
        <pc:chgData name="Faruk Abdullah" userId="e52374dd587ef96a" providerId="LiveId" clId="{14C8F48A-4762-4E6F-A7D9-5442E0A71FEF}" dt="2023-02-03T19:09:44.360" v="8"/>
        <pc:sldMkLst>
          <pc:docMk/>
          <pc:sldMk cId="4153271704" sldId="292"/>
        </pc:sldMkLst>
      </pc:sldChg>
      <pc:sldChg chg="add">
        <pc:chgData name="Faruk Abdullah" userId="e52374dd587ef96a" providerId="LiveId" clId="{14C8F48A-4762-4E6F-A7D9-5442E0A71FEF}" dt="2023-02-03T19:09:44.360" v="8"/>
        <pc:sldMkLst>
          <pc:docMk/>
          <pc:sldMk cId="2293374648" sldId="293"/>
        </pc:sldMkLst>
      </pc:sldChg>
      <pc:sldChg chg="add">
        <pc:chgData name="Faruk Abdullah" userId="e52374dd587ef96a" providerId="LiveId" clId="{14C8F48A-4762-4E6F-A7D9-5442E0A71FEF}" dt="2023-02-03T19:09:44.360" v="8"/>
        <pc:sldMkLst>
          <pc:docMk/>
          <pc:sldMk cId="1431943611" sldId="294"/>
        </pc:sldMkLst>
      </pc:sldChg>
      <pc:sldChg chg="add">
        <pc:chgData name="Faruk Abdullah" userId="e52374dd587ef96a" providerId="LiveId" clId="{14C8F48A-4762-4E6F-A7D9-5442E0A71FEF}" dt="2023-02-03T19:09:44.360" v="8"/>
        <pc:sldMkLst>
          <pc:docMk/>
          <pc:sldMk cId="622770808" sldId="295"/>
        </pc:sldMkLst>
      </pc:sldChg>
      <pc:sldChg chg="add">
        <pc:chgData name="Faruk Abdullah" userId="e52374dd587ef96a" providerId="LiveId" clId="{14C8F48A-4762-4E6F-A7D9-5442E0A71FEF}" dt="2023-02-03T19:09:44.360" v="8"/>
        <pc:sldMkLst>
          <pc:docMk/>
          <pc:sldMk cId="911855384" sldId="296"/>
        </pc:sldMkLst>
      </pc:sldChg>
      <pc:sldChg chg="add">
        <pc:chgData name="Faruk Abdullah" userId="e52374dd587ef96a" providerId="LiveId" clId="{14C8F48A-4762-4E6F-A7D9-5442E0A71FEF}" dt="2023-02-03T19:09:44.360" v="8"/>
        <pc:sldMkLst>
          <pc:docMk/>
          <pc:sldMk cId="311668521" sldId="297"/>
        </pc:sldMkLst>
      </pc:sldChg>
      <pc:sldChg chg="add">
        <pc:chgData name="Faruk Abdullah" userId="e52374dd587ef96a" providerId="LiveId" clId="{14C8F48A-4762-4E6F-A7D9-5442E0A71FEF}" dt="2023-02-03T19:09:44.360" v="8"/>
        <pc:sldMkLst>
          <pc:docMk/>
          <pc:sldMk cId="1068281149" sldId="298"/>
        </pc:sldMkLst>
      </pc:sldChg>
      <pc:sldChg chg="add">
        <pc:chgData name="Faruk Abdullah" userId="e52374dd587ef96a" providerId="LiveId" clId="{14C8F48A-4762-4E6F-A7D9-5442E0A71FEF}" dt="2023-02-03T19:09:44.360" v="8"/>
        <pc:sldMkLst>
          <pc:docMk/>
          <pc:sldMk cId="3069974116" sldId="299"/>
        </pc:sldMkLst>
      </pc:sldChg>
      <pc:sldChg chg="add">
        <pc:chgData name="Faruk Abdullah" userId="e52374dd587ef96a" providerId="LiveId" clId="{14C8F48A-4762-4E6F-A7D9-5442E0A71FEF}" dt="2023-02-03T19:09:44.360" v="8"/>
        <pc:sldMkLst>
          <pc:docMk/>
          <pc:sldMk cId="1182902891" sldId="300"/>
        </pc:sldMkLst>
      </pc:sldChg>
      <pc:sldChg chg="add">
        <pc:chgData name="Faruk Abdullah" userId="e52374dd587ef96a" providerId="LiveId" clId="{14C8F48A-4762-4E6F-A7D9-5442E0A71FEF}" dt="2023-02-03T19:09:44.360" v="8"/>
        <pc:sldMkLst>
          <pc:docMk/>
          <pc:sldMk cId="2537257252" sldId="301"/>
        </pc:sldMkLst>
      </pc:sldChg>
      <pc:sldChg chg="add">
        <pc:chgData name="Faruk Abdullah" userId="e52374dd587ef96a" providerId="LiveId" clId="{14C8F48A-4762-4E6F-A7D9-5442E0A71FEF}" dt="2023-02-03T19:09:44.360" v="8"/>
        <pc:sldMkLst>
          <pc:docMk/>
          <pc:sldMk cId="1598648641" sldId="302"/>
        </pc:sldMkLst>
      </pc:sldChg>
      <pc:sldChg chg="modSp add mod">
        <pc:chgData name="Faruk Abdullah" userId="e52374dd587ef96a" providerId="LiveId" clId="{14C8F48A-4762-4E6F-A7D9-5442E0A71FEF}" dt="2023-02-03T20:02:08.994" v="379" actId="404"/>
        <pc:sldMkLst>
          <pc:docMk/>
          <pc:sldMk cId="135673741" sldId="303"/>
        </pc:sldMkLst>
        <pc:spChg chg="mod">
          <ac:chgData name="Faruk Abdullah" userId="e52374dd587ef96a" providerId="LiveId" clId="{14C8F48A-4762-4E6F-A7D9-5442E0A71FEF}" dt="2023-02-03T20:02:08.994" v="379" actId="404"/>
          <ac:spMkLst>
            <pc:docMk/>
            <pc:sldMk cId="135673741" sldId="303"/>
            <ac:spMk id="3" creationId="{6E8CB24A-62E9-4110-B1D8-805F528ED266}"/>
          </ac:spMkLst>
        </pc:spChg>
      </pc:sldChg>
      <pc:sldChg chg="del">
        <pc:chgData name="Faruk Abdullah" userId="e52374dd587ef96a" providerId="LiveId" clId="{14C8F48A-4762-4E6F-A7D9-5442E0A71FEF}" dt="2023-02-03T19:09:12.678" v="1" actId="47"/>
        <pc:sldMkLst>
          <pc:docMk/>
          <pc:sldMk cId="0" sldId="379"/>
        </pc:sldMkLst>
      </pc:sldChg>
      <pc:sldChg chg="del">
        <pc:chgData name="Faruk Abdullah" userId="e52374dd587ef96a" providerId="LiveId" clId="{14C8F48A-4762-4E6F-A7D9-5442E0A71FEF}" dt="2023-02-03T19:09:12.678" v="1" actId="47"/>
        <pc:sldMkLst>
          <pc:docMk/>
          <pc:sldMk cId="0" sldId="381"/>
        </pc:sldMkLst>
      </pc:sldChg>
      <pc:sldChg chg="del">
        <pc:chgData name="Faruk Abdullah" userId="e52374dd587ef96a" providerId="LiveId" clId="{14C8F48A-4762-4E6F-A7D9-5442E0A71FEF}" dt="2023-02-03T19:09:12.678" v="1" actId="47"/>
        <pc:sldMkLst>
          <pc:docMk/>
          <pc:sldMk cId="0" sldId="382"/>
        </pc:sldMkLst>
      </pc:sldChg>
      <pc:sldChg chg="del">
        <pc:chgData name="Faruk Abdullah" userId="e52374dd587ef96a" providerId="LiveId" clId="{14C8F48A-4762-4E6F-A7D9-5442E0A71FEF}" dt="2023-02-03T19:09:12.678" v="1" actId="47"/>
        <pc:sldMkLst>
          <pc:docMk/>
          <pc:sldMk cId="0" sldId="383"/>
        </pc:sldMkLst>
      </pc:sldChg>
      <pc:sldChg chg="del">
        <pc:chgData name="Faruk Abdullah" userId="e52374dd587ef96a" providerId="LiveId" clId="{14C8F48A-4762-4E6F-A7D9-5442E0A71FEF}" dt="2023-02-03T19:09:12.678" v="1" actId="47"/>
        <pc:sldMkLst>
          <pc:docMk/>
          <pc:sldMk cId="0" sldId="384"/>
        </pc:sldMkLst>
      </pc:sldChg>
      <pc:sldChg chg="del">
        <pc:chgData name="Faruk Abdullah" userId="e52374dd587ef96a" providerId="LiveId" clId="{14C8F48A-4762-4E6F-A7D9-5442E0A71FEF}" dt="2023-02-03T19:09:12.678" v="1" actId="47"/>
        <pc:sldMkLst>
          <pc:docMk/>
          <pc:sldMk cId="0" sldId="385"/>
        </pc:sldMkLst>
      </pc:sldChg>
      <pc:sldChg chg="del">
        <pc:chgData name="Faruk Abdullah" userId="e52374dd587ef96a" providerId="LiveId" clId="{14C8F48A-4762-4E6F-A7D9-5442E0A71FEF}" dt="2023-02-03T19:09:12.678" v="1" actId="47"/>
        <pc:sldMkLst>
          <pc:docMk/>
          <pc:sldMk cId="0" sldId="386"/>
        </pc:sldMkLst>
      </pc:sldChg>
      <pc:sldChg chg="del">
        <pc:chgData name="Faruk Abdullah" userId="e52374dd587ef96a" providerId="LiveId" clId="{14C8F48A-4762-4E6F-A7D9-5442E0A71FEF}" dt="2023-02-03T19:09:12.678" v="1" actId="47"/>
        <pc:sldMkLst>
          <pc:docMk/>
          <pc:sldMk cId="0" sldId="387"/>
        </pc:sldMkLst>
      </pc:sldChg>
      <pc:sldChg chg="del">
        <pc:chgData name="Faruk Abdullah" userId="e52374dd587ef96a" providerId="LiveId" clId="{14C8F48A-4762-4E6F-A7D9-5442E0A71FEF}" dt="2023-02-03T19:09:17.307" v="2" actId="47"/>
        <pc:sldMkLst>
          <pc:docMk/>
          <pc:sldMk cId="0" sldId="388"/>
        </pc:sldMkLst>
      </pc:sldChg>
      <pc:sldChg chg="del">
        <pc:chgData name="Faruk Abdullah" userId="e52374dd587ef96a" providerId="LiveId" clId="{14C8F48A-4762-4E6F-A7D9-5442E0A71FEF}" dt="2023-02-03T19:09:17.307" v="2" actId="47"/>
        <pc:sldMkLst>
          <pc:docMk/>
          <pc:sldMk cId="0" sldId="389"/>
        </pc:sldMkLst>
      </pc:sldChg>
      <pc:sldChg chg="del">
        <pc:chgData name="Faruk Abdullah" userId="e52374dd587ef96a" providerId="LiveId" clId="{14C8F48A-4762-4E6F-A7D9-5442E0A71FEF}" dt="2023-02-03T19:09:17.307" v="2" actId="47"/>
        <pc:sldMkLst>
          <pc:docMk/>
          <pc:sldMk cId="0" sldId="390"/>
        </pc:sldMkLst>
      </pc:sldChg>
      <pc:sldChg chg="del">
        <pc:chgData name="Faruk Abdullah" userId="e52374dd587ef96a" providerId="LiveId" clId="{14C8F48A-4762-4E6F-A7D9-5442E0A71FEF}" dt="2023-02-03T19:09:17.307" v="2" actId="47"/>
        <pc:sldMkLst>
          <pc:docMk/>
          <pc:sldMk cId="0" sldId="391"/>
        </pc:sldMkLst>
      </pc:sldChg>
      <pc:sldChg chg="del">
        <pc:chgData name="Faruk Abdullah" userId="e52374dd587ef96a" providerId="LiveId" clId="{14C8F48A-4762-4E6F-A7D9-5442E0A71FEF}" dt="2023-02-03T19:09:17.307" v="2" actId="47"/>
        <pc:sldMkLst>
          <pc:docMk/>
          <pc:sldMk cId="0" sldId="392"/>
        </pc:sldMkLst>
      </pc:sldChg>
      <pc:sldChg chg="del">
        <pc:chgData name="Faruk Abdullah" userId="e52374dd587ef96a" providerId="LiveId" clId="{14C8F48A-4762-4E6F-A7D9-5442E0A71FEF}" dt="2023-02-03T19:09:17.307" v="2" actId="47"/>
        <pc:sldMkLst>
          <pc:docMk/>
          <pc:sldMk cId="0" sldId="393"/>
        </pc:sldMkLst>
      </pc:sldChg>
      <pc:sldChg chg="del">
        <pc:chgData name="Faruk Abdullah" userId="e52374dd587ef96a" providerId="LiveId" clId="{14C8F48A-4762-4E6F-A7D9-5442E0A71FEF}" dt="2023-02-03T19:09:17.307" v="2" actId="47"/>
        <pc:sldMkLst>
          <pc:docMk/>
          <pc:sldMk cId="0" sldId="394"/>
        </pc:sldMkLst>
      </pc:sldChg>
      <pc:sldChg chg="del">
        <pc:chgData name="Faruk Abdullah" userId="e52374dd587ef96a" providerId="LiveId" clId="{14C8F48A-4762-4E6F-A7D9-5442E0A71FEF}" dt="2023-02-03T19:09:17.307" v="2" actId="47"/>
        <pc:sldMkLst>
          <pc:docMk/>
          <pc:sldMk cId="0" sldId="395"/>
        </pc:sldMkLst>
      </pc:sldChg>
      <pc:sldChg chg="del">
        <pc:chgData name="Faruk Abdullah" userId="e52374dd587ef96a" providerId="LiveId" clId="{14C8F48A-4762-4E6F-A7D9-5442E0A71FEF}" dt="2023-02-03T19:09:17.307" v="2" actId="47"/>
        <pc:sldMkLst>
          <pc:docMk/>
          <pc:sldMk cId="0" sldId="396"/>
        </pc:sldMkLst>
      </pc:sldChg>
      <pc:sldChg chg="del">
        <pc:chgData name="Faruk Abdullah" userId="e52374dd587ef96a" providerId="LiveId" clId="{14C8F48A-4762-4E6F-A7D9-5442E0A71FEF}" dt="2023-02-03T19:09:17.307" v="2" actId="47"/>
        <pc:sldMkLst>
          <pc:docMk/>
          <pc:sldMk cId="0" sldId="397"/>
        </pc:sldMkLst>
      </pc:sldChg>
      <pc:sldChg chg="del">
        <pc:chgData name="Faruk Abdullah" userId="e52374dd587ef96a" providerId="LiveId" clId="{14C8F48A-4762-4E6F-A7D9-5442E0A71FEF}" dt="2023-02-03T19:09:22.183" v="3" actId="47"/>
        <pc:sldMkLst>
          <pc:docMk/>
          <pc:sldMk cId="0" sldId="398"/>
        </pc:sldMkLst>
      </pc:sldChg>
      <pc:sldChg chg="del">
        <pc:chgData name="Faruk Abdullah" userId="e52374dd587ef96a" providerId="LiveId" clId="{14C8F48A-4762-4E6F-A7D9-5442E0A71FEF}" dt="2023-02-03T19:09:22.183" v="3" actId="47"/>
        <pc:sldMkLst>
          <pc:docMk/>
          <pc:sldMk cId="0" sldId="399"/>
        </pc:sldMkLst>
      </pc:sldChg>
      <pc:sldChg chg="del">
        <pc:chgData name="Faruk Abdullah" userId="e52374dd587ef96a" providerId="LiveId" clId="{14C8F48A-4762-4E6F-A7D9-5442E0A71FEF}" dt="2023-02-03T19:09:22.183" v="3" actId="47"/>
        <pc:sldMkLst>
          <pc:docMk/>
          <pc:sldMk cId="0" sldId="400"/>
        </pc:sldMkLst>
      </pc:sldChg>
      <pc:sldChg chg="del">
        <pc:chgData name="Faruk Abdullah" userId="e52374dd587ef96a" providerId="LiveId" clId="{14C8F48A-4762-4E6F-A7D9-5442E0A71FEF}" dt="2023-02-03T19:09:22.183" v="3" actId="47"/>
        <pc:sldMkLst>
          <pc:docMk/>
          <pc:sldMk cId="0" sldId="401"/>
        </pc:sldMkLst>
      </pc:sldChg>
      <pc:sldChg chg="del">
        <pc:chgData name="Faruk Abdullah" userId="e52374dd587ef96a" providerId="LiveId" clId="{14C8F48A-4762-4E6F-A7D9-5442E0A71FEF}" dt="2023-02-03T19:09:22.183" v="3" actId="47"/>
        <pc:sldMkLst>
          <pc:docMk/>
          <pc:sldMk cId="0" sldId="402"/>
        </pc:sldMkLst>
      </pc:sldChg>
      <pc:sldChg chg="del">
        <pc:chgData name="Faruk Abdullah" userId="e52374dd587ef96a" providerId="LiveId" clId="{14C8F48A-4762-4E6F-A7D9-5442E0A71FEF}" dt="2023-02-03T19:09:22.183" v="3" actId="47"/>
        <pc:sldMkLst>
          <pc:docMk/>
          <pc:sldMk cId="0" sldId="403"/>
        </pc:sldMkLst>
      </pc:sldChg>
      <pc:sldChg chg="del">
        <pc:chgData name="Faruk Abdullah" userId="e52374dd587ef96a" providerId="LiveId" clId="{14C8F48A-4762-4E6F-A7D9-5442E0A71FEF}" dt="2023-02-03T19:09:22.183" v="3" actId="47"/>
        <pc:sldMkLst>
          <pc:docMk/>
          <pc:sldMk cId="0" sldId="404"/>
        </pc:sldMkLst>
      </pc:sldChg>
      <pc:sldChg chg="del">
        <pc:chgData name="Faruk Abdullah" userId="e52374dd587ef96a" providerId="LiveId" clId="{14C8F48A-4762-4E6F-A7D9-5442E0A71FEF}" dt="2023-02-03T19:09:22.183" v="3" actId="47"/>
        <pc:sldMkLst>
          <pc:docMk/>
          <pc:sldMk cId="0" sldId="405"/>
        </pc:sldMkLst>
      </pc:sldChg>
      <pc:sldChg chg="del">
        <pc:chgData name="Faruk Abdullah" userId="e52374dd587ef96a" providerId="LiveId" clId="{14C8F48A-4762-4E6F-A7D9-5442E0A71FEF}" dt="2023-02-03T19:09:22.183" v="3" actId="47"/>
        <pc:sldMkLst>
          <pc:docMk/>
          <pc:sldMk cId="0" sldId="406"/>
        </pc:sldMkLst>
      </pc:sldChg>
      <pc:sldChg chg="del">
        <pc:chgData name="Faruk Abdullah" userId="e52374dd587ef96a" providerId="LiveId" clId="{14C8F48A-4762-4E6F-A7D9-5442E0A71FEF}" dt="2023-02-03T19:09:22.183" v="3" actId="47"/>
        <pc:sldMkLst>
          <pc:docMk/>
          <pc:sldMk cId="2576266663" sldId="407"/>
        </pc:sldMkLst>
        <pc:spChg chg="mod">
          <ac:chgData name="Faruk Abdullah" userId="e52374dd587ef96a" providerId="LiveId" clId="{14C8F48A-4762-4E6F-A7D9-5442E0A71FEF}" dt="2023-02-03T19:13:11.339" v="46" actId="14100"/>
          <ac:spMkLst>
            <pc:docMk/>
            <pc:sldMk cId="2576266663" sldId="407"/>
            <ac:spMk id="2" creationId="{9959F24C-6D7B-4729-B865-562E57213E54}"/>
          </ac:spMkLst>
        </pc:spChg>
        <pc:spChg chg="mod">
          <ac:chgData name="Faruk Abdullah" userId="e52374dd587ef96a" providerId="LiveId" clId="{14C8F48A-4762-4E6F-A7D9-5442E0A71FEF}" dt="2023-02-03T19:13:24.303" v="50" actId="403"/>
          <ac:spMkLst>
            <pc:docMk/>
            <pc:sldMk cId="2576266663" sldId="407"/>
            <ac:spMk id="3" creationId="{A196C761-60D5-4B8D-AD12-D7F49A6584F6}"/>
          </ac:spMkLst>
        </pc:spChg>
      </pc:sldChg>
      <pc:sldChg chg="del">
        <pc:chgData name="Faruk Abdullah" userId="e52374dd587ef96a" providerId="LiveId" clId="{14C8F48A-4762-4E6F-A7D9-5442E0A71FEF}" dt="2023-02-03T19:09:22.183" v="3" actId="47"/>
        <pc:sldMkLst>
          <pc:docMk/>
          <pc:sldMk cId="125924003" sldId="408"/>
        </pc:sldMkLst>
      </pc:sldChg>
      <pc:sldChg chg="del">
        <pc:chgData name="Faruk Abdullah" userId="e52374dd587ef96a" providerId="LiveId" clId="{14C8F48A-4762-4E6F-A7D9-5442E0A71FEF}" dt="2023-02-03T19:09:22.183" v="3" actId="47"/>
        <pc:sldMkLst>
          <pc:docMk/>
          <pc:sldMk cId="3335876339" sldId="409"/>
        </pc:sldMkLst>
        <pc:spChg chg="mod">
          <ac:chgData name="Faruk Abdullah" userId="e52374dd587ef96a" providerId="LiveId" clId="{14C8F48A-4762-4E6F-A7D9-5442E0A71FEF}" dt="2023-02-03T19:20:58.911" v="121" actId="404"/>
          <ac:spMkLst>
            <pc:docMk/>
            <pc:sldMk cId="3335876339" sldId="409"/>
            <ac:spMk id="2" creationId="{5D757438-3FE0-439A-B8E2-E7CEA2128045}"/>
          </ac:spMkLst>
        </pc:spChg>
      </pc:sldChg>
      <pc:sldChg chg="del">
        <pc:chgData name="Faruk Abdullah" userId="e52374dd587ef96a" providerId="LiveId" clId="{14C8F48A-4762-4E6F-A7D9-5442E0A71FEF}" dt="2023-02-03T19:09:22.183" v="3" actId="47"/>
        <pc:sldMkLst>
          <pc:docMk/>
          <pc:sldMk cId="0" sldId="410"/>
        </pc:sldMkLst>
      </pc:sldChg>
      <pc:sldChg chg="modSp add mod">
        <pc:chgData name="Faruk Abdullah" userId="e52374dd587ef96a" providerId="LiveId" clId="{14C8F48A-4762-4E6F-A7D9-5442E0A71FEF}" dt="2023-02-03T19:21:41.317" v="126" actId="1076"/>
        <pc:sldMkLst>
          <pc:docMk/>
          <pc:sldMk cId="2653503319" sldId="411"/>
        </pc:sldMkLst>
        <pc:spChg chg="mod">
          <ac:chgData name="Faruk Abdullah" userId="e52374dd587ef96a" providerId="LiveId" clId="{14C8F48A-4762-4E6F-A7D9-5442E0A71FEF}" dt="2023-02-03T19:21:41.317" v="126" actId="1076"/>
          <ac:spMkLst>
            <pc:docMk/>
            <pc:sldMk cId="2653503319" sldId="411"/>
            <ac:spMk id="2" creationId="{01C84E7C-8191-454F-A0B9-CB31AB4907A7}"/>
          </ac:spMkLst>
        </pc:spChg>
        <pc:spChg chg="mod">
          <ac:chgData name="Faruk Abdullah" userId="e52374dd587ef96a" providerId="LiveId" clId="{14C8F48A-4762-4E6F-A7D9-5442E0A71FEF}" dt="2023-02-03T19:21:41.317" v="126" actId="1076"/>
          <ac:spMkLst>
            <pc:docMk/>
            <pc:sldMk cId="2653503319" sldId="411"/>
            <ac:spMk id="38" creationId="{287F005F-5FFF-4CB7-BD97-4F2ABF46705D}"/>
          </ac:spMkLst>
        </pc:spChg>
        <pc:spChg chg="mod">
          <ac:chgData name="Faruk Abdullah" userId="e52374dd587ef96a" providerId="LiveId" clId="{14C8F48A-4762-4E6F-A7D9-5442E0A71FEF}" dt="2023-02-03T19:21:41.317" v="126" actId="1076"/>
          <ac:spMkLst>
            <pc:docMk/>
            <pc:sldMk cId="2653503319" sldId="411"/>
            <ac:spMk id="39" creationId="{AD43F2F9-D9B4-437E-BDE5-48446D7A5675}"/>
          </ac:spMkLst>
        </pc:spChg>
        <pc:spChg chg="mod">
          <ac:chgData name="Faruk Abdullah" userId="e52374dd587ef96a" providerId="LiveId" clId="{14C8F48A-4762-4E6F-A7D9-5442E0A71FEF}" dt="2023-02-03T19:21:20.909" v="125" actId="14100"/>
          <ac:spMkLst>
            <pc:docMk/>
            <pc:sldMk cId="2653503319" sldId="411"/>
            <ac:spMk id="40" creationId="{A699299C-D3E8-49EE-A9AF-B0EDEF56D438}"/>
          </ac:spMkLst>
        </pc:spChg>
        <pc:grpChg chg="mod">
          <ac:chgData name="Faruk Abdullah" userId="e52374dd587ef96a" providerId="LiveId" clId="{14C8F48A-4762-4E6F-A7D9-5442E0A71FEF}" dt="2023-02-03T19:21:41.317" v="126" actId="1076"/>
          <ac:grpSpMkLst>
            <pc:docMk/>
            <pc:sldMk cId="2653503319" sldId="411"/>
            <ac:grpSpMk id="3" creationId="{C19E2172-3CF4-40C2-BDA0-72E64789F1CB}"/>
          </ac:grpSpMkLst>
        </pc:grpChg>
      </pc:sldChg>
      <pc:sldChg chg="del">
        <pc:chgData name="Faruk Abdullah" userId="e52374dd587ef96a" providerId="LiveId" clId="{14C8F48A-4762-4E6F-A7D9-5442E0A71FEF}" dt="2023-02-03T19:09:22.183" v="3" actId="47"/>
        <pc:sldMkLst>
          <pc:docMk/>
          <pc:sldMk cId="0" sldId="412"/>
        </pc:sldMkLst>
      </pc:sldChg>
      <pc:sldChg chg="del">
        <pc:chgData name="Faruk Abdullah" userId="e52374dd587ef96a" providerId="LiveId" clId="{14C8F48A-4762-4E6F-A7D9-5442E0A71FEF}" dt="2023-02-03T19:09:22.183" v="3" actId="47"/>
        <pc:sldMkLst>
          <pc:docMk/>
          <pc:sldMk cId="0" sldId="413"/>
        </pc:sldMkLst>
      </pc:sldChg>
      <pc:sldChg chg="del">
        <pc:chgData name="Faruk Abdullah" userId="e52374dd587ef96a" providerId="LiveId" clId="{14C8F48A-4762-4E6F-A7D9-5442E0A71FEF}" dt="2023-02-03T19:09:02.544" v="0" actId="47"/>
        <pc:sldMkLst>
          <pc:docMk/>
          <pc:sldMk cId="3680364912" sldId="414"/>
        </pc:sldMkLst>
      </pc:sldChg>
      <pc:sldChg chg="del">
        <pc:chgData name="Faruk Abdullah" userId="e52374dd587ef96a" providerId="LiveId" clId="{14C8F48A-4762-4E6F-A7D9-5442E0A71FEF}" dt="2023-02-03T19:09:22.183" v="3" actId="47"/>
        <pc:sldMkLst>
          <pc:docMk/>
          <pc:sldMk cId="0" sldId="415"/>
        </pc:sldMkLst>
      </pc:sldChg>
      <pc:sldChg chg="modSp add mod">
        <pc:chgData name="Faruk Abdullah" userId="e52374dd587ef96a" providerId="LiveId" clId="{14C8F48A-4762-4E6F-A7D9-5442E0A71FEF}" dt="2023-02-03T19:15:28.371" v="63" actId="14100"/>
        <pc:sldMkLst>
          <pc:docMk/>
          <pc:sldMk cId="1434935863" sldId="416"/>
        </pc:sldMkLst>
        <pc:spChg chg="mod">
          <ac:chgData name="Faruk Abdullah" userId="e52374dd587ef96a" providerId="LiveId" clId="{14C8F48A-4762-4E6F-A7D9-5442E0A71FEF}" dt="2023-02-03T19:15:28.371" v="63" actId="14100"/>
          <ac:spMkLst>
            <pc:docMk/>
            <pc:sldMk cId="1434935863" sldId="416"/>
            <ac:spMk id="41" creationId="{8D82424F-CE63-4C58-8E67-4357FECAFDC1}"/>
          </ac:spMkLst>
        </pc:spChg>
        <pc:graphicFrameChg chg="mod">
          <ac:chgData name="Faruk Abdullah" userId="e52374dd587ef96a" providerId="LiveId" clId="{14C8F48A-4762-4E6F-A7D9-5442E0A71FEF}" dt="2023-02-03T19:14:20.720" v="60" actId="1076"/>
          <ac:graphicFrameMkLst>
            <pc:docMk/>
            <pc:sldMk cId="1434935863" sldId="416"/>
            <ac:graphicFrameMk id="2" creationId="{C8C092BC-C075-4F62-B1A1-CABBD5ADDF90}"/>
          </ac:graphicFrameMkLst>
        </pc:graphicFrameChg>
      </pc:sldChg>
      <pc:sldChg chg="del">
        <pc:chgData name="Faruk Abdullah" userId="e52374dd587ef96a" providerId="LiveId" clId="{14C8F48A-4762-4E6F-A7D9-5442E0A71FEF}" dt="2023-02-03T19:09:12.678" v="1" actId="47"/>
        <pc:sldMkLst>
          <pc:docMk/>
          <pc:sldMk cId="1503986730" sldId="417"/>
        </pc:sldMkLst>
      </pc:sldChg>
      <pc:sldChg chg="modSp add mod">
        <pc:chgData name="Faruk Abdullah" userId="e52374dd587ef96a" providerId="LiveId" clId="{14C8F48A-4762-4E6F-A7D9-5442E0A71FEF}" dt="2023-02-03T19:16:05.181" v="70" actId="1076"/>
        <pc:sldMkLst>
          <pc:docMk/>
          <pc:sldMk cId="4255697006" sldId="417"/>
        </pc:sldMkLst>
        <pc:spChg chg="mod">
          <ac:chgData name="Faruk Abdullah" userId="e52374dd587ef96a" providerId="LiveId" clId="{14C8F48A-4762-4E6F-A7D9-5442E0A71FEF}" dt="2023-02-03T19:16:05.181" v="70" actId="1076"/>
          <ac:spMkLst>
            <pc:docMk/>
            <pc:sldMk cId="4255697006" sldId="417"/>
            <ac:spMk id="3" creationId="{D91A3774-9A36-4C0A-ADCC-105B2835AD0C}"/>
          </ac:spMkLst>
        </pc:spChg>
      </pc:sldChg>
      <pc:sldChg chg="del">
        <pc:chgData name="Faruk Abdullah" userId="e52374dd587ef96a" providerId="LiveId" clId="{14C8F48A-4762-4E6F-A7D9-5442E0A71FEF}" dt="2023-02-03T19:09:12.678" v="1" actId="47"/>
        <pc:sldMkLst>
          <pc:docMk/>
          <pc:sldMk cId="473464163" sldId="418"/>
        </pc:sldMkLst>
      </pc:sldChg>
      <pc:sldChg chg="modSp add mod">
        <pc:chgData name="Faruk Abdullah" userId="e52374dd587ef96a" providerId="LiveId" clId="{14C8F48A-4762-4E6F-A7D9-5442E0A71FEF}" dt="2023-02-03T19:17:36.595" v="78" actId="20577"/>
        <pc:sldMkLst>
          <pc:docMk/>
          <pc:sldMk cId="3880627993" sldId="418"/>
        </pc:sldMkLst>
        <pc:spChg chg="mod">
          <ac:chgData name="Faruk Abdullah" userId="e52374dd587ef96a" providerId="LiveId" clId="{14C8F48A-4762-4E6F-A7D9-5442E0A71FEF}" dt="2023-02-03T19:17:36.595" v="78" actId="20577"/>
          <ac:spMkLst>
            <pc:docMk/>
            <pc:sldMk cId="3880627993" sldId="418"/>
            <ac:spMk id="3" creationId="{65ADEFD8-7DD6-41FD-A1DB-5209ECD4C742}"/>
          </ac:spMkLst>
        </pc:spChg>
      </pc:sldChg>
      <pc:sldChg chg="modSp add mod">
        <pc:chgData name="Faruk Abdullah" userId="e52374dd587ef96a" providerId="LiveId" clId="{14C8F48A-4762-4E6F-A7D9-5442E0A71FEF}" dt="2023-02-03T20:03:33.492" v="382" actId="115"/>
        <pc:sldMkLst>
          <pc:docMk/>
          <pc:sldMk cId="1397250442" sldId="419"/>
        </pc:sldMkLst>
        <pc:spChg chg="mod">
          <ac:chgData name="Faruk Abdullah" userId="e52374dd587ef96a" providerId="LiveId" clId="{14C8F48A-4762-4E6F-A7D9-5442E0A71FEF}" dt="2023-02-03T20:03:33.492" v="382" actId="115"/>
          <ac:spMkLst>
            <pc:docMk/>
            <pc:sldMk cId="1397250442" sldId="419"/>
            <ac:spMk id="3" creationId="{42DDABF9-EF1D-4501-AF3F-47BC22155202}"/>
          </ac:spMkLst>
        </pc:spChg>
      </pc:sldChg>
      <pc:sldChg chg="del">
        <pc:chgData name="Faruk Abdullah" userId="e52374dd587ef96a" providerId="LiveId" clId="{14C8F48A-4762-4E6F-A7D9-5442E0A71FEF}" dt="2023-02-03T19:09:02.544" v="0" actId="47"/>
        <pc:sldMkLst>
          <pc:docMk/>
          <pc:sldMk cId="2920541934" sldId="419"/>
        </pc:sldMkLst>
      </pc:sldChg>
      <pc:sldChg chg="add">
        <pc:chgData name="Faruk Abdullah" userId="e52374dd587ef96a" providerId="LiveId" clId="{14C8F48A-4762-4E6F-A7D9-5442E0A71FEF}" dt="2023-02-03T19:09:44.360" v="8"/>
        <pc:sldMkLst>
          <pc:docMk/>
          <pc:sldMk cId="2037084057" sldId="420"/>
        </pc:sldMkLst>
      </pc:sldChg>
      <pc:sldChg chg="del">
        <pc:chgData name="Faruk Abdullah" userId="e52374dd587ef96a" providerId="LiveId" clId="{14C8F48A-4762-4E6F-A7D9-5442E0A71FEF}" dt="2023-02-03T19:09:02.544" v="0" actId="47"/>
        <pc:sldMkLst>
          <pc:docMk/>
          <pc:sldMk cId="3905083673" sldId="420"/>
        </pc:sldMkLst>
      </pc:sldChg>
      <pc:sldChg chg="modSp add mod">
        <pc:chgData name="Faruk Abdullah" userId="e52374dd587ef96a" providerId="LiveId" clId="{14C8F48A-4762-4E6F-A7D9-5442E0A71FEF}" dt="2023-02-03T19:50:47.132" v="284" actId="1076"/>
        <pc:sldMkLst>
          <pc:docMk/>
          <pc:sldMk cId="1782055015" sldId="421"/>
        </pc:sldMkLst>
        <pc:spChg chg="mod">
          <ac:chgData name="Faruk Abdullah" userId="e52374dd587ef96a" providerId="LiveId" clId="{14C8F48A-4762-4E6F-A7D9-5442E0A71FEF}" dt="2023-02-03T19:50:47.132" v="284" actId="1076"/>
          <ac:spMkLst>
            <pc:docMk/>
            <pc:sldMk cId="1782055015" sldId="421"/>
            <ac:spMk id="3" creationId="{9A427A50-1DD0-4B7F-9ECC-4819ECE9C589}"/>
          </ac:spMkLst>
        </pc:spChg>
      </pc:sldChg>
      <pc:sldChg chg="del">
        <pc:chgData name="Faruk Abdullah" userId="e52374dd587ef96a" providerId="LiveId" clId="{14C8F48A-4762-4E6F-A7D9-5442E0A71FEF}" dt="2023-02-03T19:09:12.678" v="1" actId="47"/>
        <pc:sldMkLst>
          <pc:docMk/>
          <pc:sldMk cId="1912258291" sldId="421"/>
        </pc:sldMkLst>
      </pc:sldChg>
      <pc:sldChg chg="del">
        <pc:chgData name="Faruk Abdullah" userId="e52374dd587ef96a" providerId="LiveId" clId="{14C8F48A-4762-4E6F-A7D9-5442E0A71FEF}" dt="2023-02-03T19:09:12.678" v="1" actId="47"/>
        <pc:sldMkLst>
          <pc:docMk/>
          <pc:sldMk cId="723296228" sldId="422"/>
        </pc:sldMkLst>
      </pc:sldChg>
      <pc:sldChg chg="delSp add del mod">
        <pc:chgData name="Faruk Abdullah" userId="e52374dd587ef96a" providerId="LiveId" clId="{14C8F48A-4762-4E6F-A7D9-5442E0A71FEF}" dt="2023-02-03T19:23:11.182" v="136" actId="47"/>
        <pc:sldMkLst>
          <pc:docMk/>
          <pc:sldMk cId="981838162" sldId="422"/>
        </pc:sldMkLst>
        <pc:spChg chg="del">
          <ac:chgData name="Faruk Abdullah" userId="e52374dd587ef96a" providerId="LiveId" clId="{14C8F48A-4762-4E6F-A7D9-5442E0A71FEF}" dt="2023-02-03T19:22:39.371" v="128" actId="21"/>
          <ac:spMkLst>
            <pc:docMk/>
            <pc:sldMk cId="981838162" sldId="422"/>
            <ac:spMk id="18" creationId="{252E2AA3-68B9-4DE2-BEF7-7BA618F1E3D6}"/>
          </ac:spMkLst>
        </pc:spChg>
        <pc:spChg chg="del">
          <ac:chgData name="Faruk Abdullah" userId="e52374dd587ef96a" providerId="LiveId" clId="{14C8F48A-4762-4E6F-A7D9-5442E0A71FEF}" dt="2023-02-03T19:22:39.371" v="128" actId="21"/>
          <ac:spMkLst>
            <pc:docMk/>
            <pc:sldMk cId="981838162" sldId="422"/>
            <ac:spMk id="107" creationId="{F1C385CD-1084-4A5B-B9AC-07E37BDC8820}"/>
          </ac:spMkLst>
        </pc:spChg>
        <pc:spChg chg="del">
          <ac:chgData name="Faruk Abdullah" userId="e52374dd587ef96a" providerId="LiveId" clId="{14C8F48A-4762-4E6F-A7D9-5442E0A71FEF}" dt="2023-02-03T19:22:39.371" v="128" actId="21"/>
          <ac:spMkLst>
            <pc:docMk/>
            <pc:sldMk cId="981838162" sldId="422"/>
            <ac:spMk id="121" creationId="{BC293CAB-57F9-4851-8B76-ECE6CF277E82}"/>
          </ac:spMkLst>
        </pc:spChg>
        <pc:grpChg chg="del">
          <ac:chgData name="Faruk Abdullah" userId="e52374dd587ef96a" providerId="LiveId" clId="{14C8F48A-4762-4E6F-A7D9-5442E0A71FEF}" dt="2023-02-03T19:22:39.371" v="128" actId="21"/>
          <ac:grpSpMkLst>
            <pc:docMk/>
            <pc:sldMk cId="981838162" sldId="422"/>
            <ac:grpSpMk id="95" creationId="{55D82269-CD62-418C-88E5-A74B4D8CD768}"/>
          </ac:grpSpMkLst>
        </pc:grpChg>
        <pc:grpChg chg="del">
          <ac:chgData name="Faruk Abdullah" userId="e52374dd587ef96a" providerId="LiveId" clId="{14C8F48A-4762-4E6F-A7D9-5442E0A71FEF}" dt="2023-02-03T19:22:39.371" v="128" actId="21"/>
          <ac:grpSpMkLst>
            <pc:docMk/>
            <pc:sldMk cId="981838162" sldId="422"/>
            <ac:grpSpMk id="99" creationId="{E9B3D00A-5C17-4BA0-8A27-D5921AA17FFA}"/>
          </ac:grpSpMkLst>
        </pc:grpChg>
        <pc:grpChg chg="del">
          <ac:chgData name="Faruk Abdullah" userId="e52374dd587ef96a" providerId="LiveId" clId="{14C8F48A-4762-4E6F-A7D9-5442E0A71FEF}" dt="2023-02-03T19:22:39.371" v="128" actId="21"/>
          <ac:grpSpMkLst>
            <pc:docMk/>
            <pc:sldMk cId="981838162" sldId="422"/>
            <ac:grpSpMk id="103" creationId="{BD3A6179-1D6F-4AB6-9E63-BDA0F8C48BF1}"/>
          </ac:grpSpMkLst>
        </pc:grpChg>
        <pc:cxnChg chg="del">
          <ac:chgData name="Faruk Abdullah" userId="e52374dd587ef96a" providerId="LiveId" clId="{14C8F48A-4762-4E6F-A7D9-5442E0A71FEF}" dt="2023-02-03T19:22:39.371" v="128" actId="21"/>
          <ac:cxnSpMkLst>
            <pc:docMk/>
            <pc:sldMk cId="981838162" sldId="422"/>
            <ac:cxnSpMk id="93" creationId="{3CD5F01A-0E1E-49AD-9227-8ECA8BCC0E79}"/>
          </ac:cxnSpMkLst>
        </pc:cxnChg>
        <pc:cxnChg chg="del">
          <ac:chgData name="Faruk Abdullah" userId="e52374dd587ef96a" providerId="LiveId" clId="{14C8F48A-4762-4E6F-A7D9-5442E0A71FEF}" dt="2023-02-03T19:22:39.371" v="128" actId="21"/>
          <ac:cxnSpMkLst>
            <pc:docMk/>
            <pc:sldMk cId="981838162" sldId="422"/>
            <ac:cxnSpMk id="94" creationId="{05B1380A-D371-40C3-A89F-E629630FC7E2}"/>
          </ac:cxnSpMkLst>
        </pc:cxnChg>
      </pc:sldChg>
      <pc:sldChg chg="del">
        <pc:chgData name="Faruk Abdullah" userId="e52374dd587ef96a" providerId="LiveId" clId="{14C8F48A-4762-4E6F-A7D9-5442E0A71FEF}" dt="2023-02-03T19:09:02.544" v="0" actId="47"/>
        <pc:sldMkLst>
          <pc:docMk/>
          <pc:sldMk cId="2352807135" sldId="423"/>
        </pc:sldMkLst>
      </pc:sldChg>
      <pc:sldChg chg="del">
        <pc:chgData name="Faruk Abdullah" userId="e52374dd587ef96a" providerId="LiveId" clId="{14C8F48A-4762-4E6F-A7D9-5442E0A71FEF}" dt="2023-02-03T19:09:26.798" v="4" actId="47"/>
        <pc:sldMkLst>
          <pc:docMk/>
          <pc:sldMk cId="0" sldId="424"/>
        </pc:sldMkLst>
      </pc:sldChg>
      <pc:sldChg chg="modSp add mod">
        <pc:chgData name="Faruk Abdullah" userId="e52374dd587ef96a" providerId="LiveId" clId="{14C8F48A-4762-4E6F-A7D9-5442E0A71FEF}" dt="2023-02-03T19:13:55.720" v="57" actId="1076"/>
        <pc:sldMkLst>
          <pc:docMk/>
          <pc:sldMk cId="1398856" sldId="425"/>
        </pc:sldMkLst>
        <pc:spChg chg="mod">
          <ac:chgData name="Faruk Abdullah" userId="e52374dd587ef96a" providerId="LiveId" clId="{14C8F48A-4762-4E6F-A7D9-5442E0A71FEF}" dt="2023-02-03T19:13:55.720" v="57" actId="1076"/>
          <ac:spMkLst>
            <pc:docMk/>
            <pc:sldMk cId="1398856" sldId="425"/>
            <ac:spMk id="2" creationId="{A77BEB57-1D09-4AB2-8479-E2E543E34964}"/>
          </ac:spMkLst>
        </pc:spChg>
      </pc:sldChg>
      <pc:sldChg chg="modSp add mod">
        <pc:chgData name="Faruk Abdullah" userId="e52374dd587ef96a" providerId="LiveId" clId="{14C8F48A-4762-4E6F-A7D9-5442E0A71FEF}" dt="2023-02-03T19:19:09.576" v="88" actId="1076"/>
        <pc:sldMkLst>
          <pc:docMk/>
          <pc:sldMk cId="3429056209" sldId="426"/>
        </pc:sldMkLst>
        <pc:spChg chg="mod">
          <ac:chgData name="Faruk Abdullah" userId="e52374dd587ef96a" providerId="LiveId" clId="{14C8F48A-4762-4E6F-A7D9-5442E0A71FEF}" dt="2023-02-03T19:19:09.576" v="88" actId="1076"/>
          <ac:spMkLst>
            <pc:docMk/>
            <pc:sldMk cId="3429056209" sldId="426"/>
            <ac:spMk id="2" creationId="{A77BEB57-1D09-4AB2-8479-E2E543E34964}"/>
          </ac:spMkLst>
        </pc:spChg>
      </pc:sldChg>
      <pc:sldChg chg="del">
        <pc:chgData name="Faruk Abdullah" userId="e52374dd587ef96a" providerId="LiveId" clId="{14C8F48A-4762-4E6F-A7D9-5442E0A71FEF}" dt="2023-02-03T19:09:26.798" v="4" actId="47"/>
        <pc:sldMkLst>
          <pc:docMk/>
          <pc:sldMk cId="1421490690" sldId="427"/>
        </pc:sldMkLst>
      </pc:sldChg>
      <pc:sldChg chg="delSp add del mod">
        <pc:chgData name="Faruk Abdullah" userId="e52374dd587ef96a" providerId="LiveId" clId="{14C8F48A-4762-4E6F-A7D9-5442E0A71FEF}" dt="2023-02-03T19:28:38.488" v="166" actId="47"/>
        <pc:sldMkLst>
          <pc:docMk/>
          <pc:sldMk cId="3407422597" sldId="427"/>
        </pc:sldMkLst>
        <pc:spChg chg="del">
          <ac:chgData name="Faruk Abdullah" userId="e52374dd587ef96a" providerId="LiveId" clId="{14C8F48A-4762-4E6F-A7D9-5442E0A71FEF}" dt="2023-02-03T19:25:37.018" v="149" actId="21"/>
          <ac:spMkLst>
            <pc:docMk/>
            <pc:sldMk cId="3407422597" sldId="427"/>
            <ac:spMk id="71" creationId="{F242D185-2800-4ADE-913A-58B322D93194}"/>
          </ac:spMkLst>
        </pc:spChg>
        <pc:spChg chg="del">
          <ac:chgData name="Faruk Abdullah" userId="e52374dd587ef96a" providerId="LiveId" clId="{14C8F48A-4762-4E6F-A7D9-5442E0A71FEF}" dt="2023-02-03T19:25:37.018" v="149" actId="21"/>
          <ac:spMkLst>
            <pc:docMk/>
            <pc:sldMk cId="3407422597" sldId="427"/>
            <ac:spMk id="72" creationId="{8CF680C1-84C5-45D7-BF24-F993201E92FC}"/>
          </ac:spMkLst>
        </pc:spChg>
        <pc:spChg chg="del">
          <ac:chgData name="Faruk Abdullah" userId="e52374dd587ef96a" providerId="LiveId" clId="{14C8F48A-4762-4E6F-A7D9-5442E0A71FEF}" dt="2023-02-03T19:25:37.018" v="149" actId="21"/>
          <ac:spMkLst>
            <pc:docMk/>
            <pc:sldMk cId="3407422597" sldId="427"/>
            <ac:spMk id="73" creationId="{C4B6934E-0348-4242-ABAB-0541DDF1C40E}"/>
          </ac:spMkLst>
        </pc:spChg>
        <pc:spChg chg="del">
          <ac:chgData name="Faruk Abdullah" userId="e52374dd587ef96a" providerId="LiveId" clId="{14C8F48A-4762-4E6F-A7D9-5442E0A71FEF}" dt="2023-02-03T19:25:37.018" v="149" actId="21"/>
          <ac:spMkLst>
            <pc:docMk/>
            <pc:sldMk cId="3407422597" sldId="427"/>
            <ac:spMk id="74" creationId="{E5A8E2BC-1C68-47B2-B188-6303030B51E8}"/>
          </ac:spMkLst>
        </pc:spChg>
        <pc:spChg chg="del">
          <ac:chgData name="Faruk Abdullah" userId="e52374dd587ef96a" providerId="LiveId" clId="{14C8F48A-4762-4E6F-A7D9-5442E0A71FEF}" dt="2023-02-03T19:25:37.018" v="149" actId="21"/>
          <ac:spMkLst>
            <pc:docMk/>
            <pc:sldMk cId="3407422597" sldId="427"/>
            <ac:spMk id="75" creationId="{FBCBA4F4-B4DF-4B98-B048-0F549EDB6CCE}"/>
          </ac:spMkLst>
        </pc:spChg>
        <pc:spChg chg="del">
          <ac:chgData name="Faruk Abdullah" userId="e52374dd587ef96a" providerId="LiveId" clId="{14C8F48A-4762-4E6F-A7D9-5442E0A71FEF}" dt="2023-02-03T19:25:37.018" v="149" actId="21"/>
          <ac:spMkLst>
            <pc:docMk/>
            <pc:sldMk cId="3407422597" sldId="427"/>
            <ac:spMk id="76" creationId="{873B6423-1178-4A05-AC36-45E8AEA660F9}"/>
          </ac:spMkLst>
        </pc:spChg>
        <pc:spChg chg="del">
          <ac:chgData name="Faruk Abdullah" userId="e52374dd587ef96a" providerId="LiveId" clId="{14C8F48A-4762-4E6F-A7D9-5442E0A71FEF}" dt="2023-02-03T19:25:37.018" v="149" actId="21"/>
          <ac:spMkLst>
            <pc:docMk/>
            <pc:sldMk cId="3407422597" sldId="427"/>
            <ac:spMk id="77" creationId="{6A25F442-1ACC-4B5D-A212-B4B5B87F924F}"/>
          </ac:spMkLst>
        </pc:spChg>
        <pc:spChg chg="del">
          <ac:chgData name="Faruk Abdullah" userId="e52374dd587ef96a" providerId="LiveId" clId="{14C8F48A-4762-4E6F-A7D9-5442E0A71FEF}" dt="2023-02-03T19:25:37.018" v="149" actId="21"/>
          <ac:spMkLst>
            <pc:docMk/>
            <pc:sldMk cId="3407422597" sldId="427"/>
            <ac:spMk id="78" creationId="{E50DB080-17B3-49F1-818B-47A5781457E2}"/>
          </ac:spMkLst>
        </pc:spChg>
        <pc:spChg chg="del">
          <ac:chgData name="Faruk Abdullah" userId="e52374dd587ef96a" providerId="LiveId" clId="{14C8F48A-4762-4E6F-A7D9-5442E0A71FEF}" dt="2023-02-03T19:25:37.018" v="149" actId="21"/>
          <ac:spMkLst>
            <pc:docMk/>
            <pc:sldMk cId="3407422597" sldId="427"/>
            <ac:spMk id="79" creationId="{44C51021-C897-4F00-BE6F-9CB92A867389}"/>
          </ac:spMkLst>
        </pc:spChg>
        <pc:spChg chg="del">
          <ac:chgData name="Faruk Abdullah" userId="e52374dd587ef96a" providerId="LiveId" clId="{14C8F48A-4762-4E6F-A7D9-5442E0A71FEF}" dt="2023-02-03T19:25:37.018" v="149" actId="21"/>
          <ac:spMkLst>
            <pc:docMk/>
            <pc:sldMk cId="3407422597" sldId="427"/>
            <ac:spMk id="80" creationId="{7F54719C-9235-401A-929A-DB15DDE231DF}"/>
          </ac:spMkLst>
        </pc:spChg>
        <pc:spChg chg="del">
          <ac:chgData name="Faruk Abdullah" userId="e52374dd587ef96a" providerId="LiveId" clId="{14C8F48A-4762-4E6F-A7D9-5442E0A71FEF}" dt="2023-02-03T19:25:37.018" v="149" actId="21"/>
          <ac:spMkLst>
            <pc:docMk/>
            <pc:sldMk cId="3407422597" sldId="427"/>
            <ac:spMk id="81" creationId="{15DF81E5-8D78-4E20-81D8-A74B70CB3970}"/>
          </ac:spMkLst>
        </pc:spChg>
        <pc:spChg chg="del">
          <ac:chgData name="Faruk Abdullah" userId="e52374dd587ef96a" providerId="LiveId" clId="{14C8F48A-4762-4E6F-A7D9-5442E0A71FEF}" dt="2023-02-03T19:25:37.018" v="149" actId="21"/>
          <ac:spMkLst>
            <pc:docMk/>
            <pc:sldMk cId="3407422597" sldId="427"/>
            <ac:spMk id="82" creationId="{BF10F011-7B71-4C0A-A378-79F92D804831}"/>
          </ac:spMkLst>
        </pc:spChg>
        <pc:spChg chg="del">
          <ac:chgData name="Faruk Abdullah" userId="e52374dd587ef96a" providerId="LiveId" clId="{14C8F48A-4762-4E6F-A7D9-5442E0A71FEF}" dt="2023-02-03T19:25:37.018" v="149" actId="21"/>
          <ac:spMkLst>
            <pc:docMk/>
            <pc:sldMk cId="3407422597" sldId="427"/>
            <ac:spMk id="107" creationId="{F1C385CD-1084-4A5B-B9AC-07E37BDC8820}"/>
          </ac:spMkLst>
        </pc:spChg>
        <pc:spChg chg="del">
          <ac:chgData name="Faruk Abdullah" userId="e52374dd587ef96a" providerId="LiveId" clId="{14C8F48A-4762-4E6F-A7D9-5442E0A71FEF}" dt="2023-02-03T19:25:37.018" v="149" actId="21"/>
          <ac:spMkLst>
            <pc:docMk/>
            <pc:sldMk cId="3407422597" sldId="427"/>
            <ac:spMk id="108" creationId="{FA19D761-82A1-4E37-A45A-38A68F8488C3}"/>
          </ac:spMkLst>
        </pc:spChg>
        <pc:spChg chg="del">
          <ac:chgData name="Faruk Abdullah" userId="e52374dd587ef96a" providerId="LiveId" clId="{14C8F48A-4762-4E6F-A7D9-5442E0A71FEF}" dt="2023-02-03T19:25:37.018" v="149" actId="21"/>
          <ac:spMkLst>
            <pc:docMk/>
            <pc:sldMk cId="3407422597" sldId="427"/>
            <ac:spMk id="109" creationId="{EFE835D2-CE67-42E0-9D9A-981462FA0B54}"/>
          </ac:spMkLst>
        </pc:spChg>
        <pc:spChg chg="del">
          <ac:chgData name="Faruk Abdullah" userId="e52374dd587ef96a" providerId="LiveId" clId="{14C8F48A-4762-4E6F-A7D9-5442E0A71FEF}" dt="2023-02-03T19:25:37.018" v="149" actId="21"/>
          <ac:spMkLst>
            <pc:docMk/>
            <pc:sldMk cId="3407422597" sldId="427"/>
            <ac:spMk id="110" creationId="{A2161517-0A59-4125-AB08-7AA959E45845}"/>
          </ac:spMkLst>
        </pc:spChg>
        <pc:spChg chg="del">
          <ac:chgData name="Faruk Abdullah" userId="e52374dd587ef96a" providerId="LiveId" clId="{14C8F48A-4762-4E6F-A7D9-5442E0A71FEF}" dt="2023-02-03T19:25:37.018" v="149" actId="21"/>
          <ac:spMkLst>
            <pc:docMk/>
            <pc:sldMk cId="3407422597" sldId="427"/>
            <ac:spMk id="111" creationId="{C6958002-4A5B-4DAB-9886-865D9F6E5E1C}"/>
          </ac:spMkLst>
        </pc:spChg>
        <pc:spChg chg="del">
          <ac:chgData name="Faruk Abdullah" userId="e52374dd587ef96a" providerId="LiveId" clId="{14C8F48A-4762-4E6F-A7D9-5442E0A71FEF}" dt="2023-02-03T19:25:37.018" v="149" actId="21"/>
          <ac:spMkLst>
            <pc:docMk/>
            <pc:sldMk cId="3407422597" sldId="427"/>
            <ac:spMk id="121" creationId="{BC293CAB-57F9-4851-8B76-ECE6CF277E82}"/>
          </ac:spMkLst>
        </pc:spChg>
        <pc:grpChg chg="del">
          <ac:chgData name="Faruk Abdullah" userId="e52374dd587ef96a" providerId="LiveId" clId="{14C8F48A-4762-4E6F-A7D9-5442E0A71FEF}" dt="2023-02-03T19:25:37.018" v="149" actId="21"/>
          <ac:grpSpMkLst>
            <pc:docMk/>
            <pc:sldMk cId="3407422597" sldId="427"/>
            <ac:grpSpMk id="28"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42" creationId="{2D8532E6-F032-4492-9FD3-5CB2A86334CF}"/>
          </ac:grpSpMkLst>
        </pc:grpChg>
        <pc:grpChg chg="del">
          <ac:chgData name="Faruk Abdullah" userId="e52374dd587ef96a" providerId="LiveId" clId="{14C8F48A-4762-4E6F-A7D9-5442E0A71FEF}" dt="2023-02-03T19:25:37.018" v="149" actId="21"/>
          <ac:grpSpMkLst>
            <pc:docMk/>
            <pc:sldMk cId="3407422597" sldId="427"/>
            <ac:grpSpMk id="45" creationId="{B9397775-E535-481C-81F0-EA96FEF57132}"/>
          </ac:grpSpMkLst>
        </pc:grpChg>
        <pc:grpChg chg="del">
          <ac:chgData name="Faruk Abdullah" userId="e52374dd587ef96a" providerId="LiveId" clId="{14C8F48A-4762-4E6F-A7D9-5442E0A71FEF}" dt="2023-02-03T19:25:37.018" v="149" actId="21"/>
          <ac:grpSpMkLst>
            <pc:docMk/>
            <pc:sldMk cId="3407422597" sldId="427"/>
            <ac:grpSpMk id="48" creationId="{6DE24464-419C-4CC1-8A25-45266D8972BA}"/>
          </ac:grpSpMkLst>
        </pc:grpChg>
        <pc:grpChg chg="del">
          <ac:chgData name="Faruk Abdullah" userId="e52374dd587ef96a" providerId="LiveId" clId="{14C8F48A-4762-4E6F-A7D9-5442E0A71FEF}" dt="2023-02-03T19:25:37.018" v="149" actId="21"/>
          <ac:grpSpMkLst>
            <pc:docMk/>
            <pc:sldMk cId="3407422597" sldId="427"/>
            <ac:grpSpMk id="52" creationId="{4B5FE7C4-ADC8-4305-AC98-E504C1D5CCEE}"/>
          </ac:grpSpMkLst>
        </pc:grpChg>
        <pc:grpChg chg="del">
          <ac:chgData name="Faruk Abdullah" userId="e52374dd587ef96a" providerId="LiveId" clId="{14C8F48A-4762-4E6F-A7D9-5442E0A71FEF}" dt="2023-02-03T19:25:37.018" v="149" actId="21"/>
          <ac:grpSpMkLst>
            <pc:docMk/>
            <pc:sldMk cId="3407422597" sldId="427"/>
            <ac:grpSpMk id="59" creationId="{1BEEF3AA-3507-4ED9-86CD-E5DF89142AF9}"/>
          </ac:grpSpMkLst>
        </pc:grpChg>
        <pc:grpChg chg="del">
          <ac:chgData name="Faruk Abdullah" userId="e52374dd587ef96a" providerId="LiveId" clId="{14C8F48A-4762-4E6F-A7D9-5442E0A71FEF}" dt="2023-02-03T19:25:37.018" v="149" actId="21"/>
          <ac:grpSpMkLst>
            <pc:docMk/>
            <pc:sldMk cId="3407422597" sldId="427"/>
            <ac:grpSpMk id="62" creationId="{9E1C74BC-C936-406E-B442-E5B40413FB00}"/>
          </ac:grpSpMkLst>
        </pc:grpChg>
        <pc:grpChg chg="del">
          <ac:chgData name="Faruk Abdullah" userId="e52374dd587ef96a" providerId="LiveId" clId="{14C8F48A-4762-4E6F-A7D9-5442E0A71FEF}" dt="2023-02-03T19:25:37.018" v="149" actId="21"/>
          <ac:grpSpMkLst>
            <pc:docMk/>
            <pc:sldMk cId="3407422597" sldId="427"/>
            <ac:grpSpMk id="65" creationId="{5D4C523E-0D56-4116-9FA4-775EF976F5B5}"/>
          </ac:grpSpMkLst>
        </pc:grpChg>
        <pc:grpChg chg="del">
          <ac:chgData name="Faruk Abdullah" userId="e52374dd587ef96a" providerId="LiveId" clId="{14C8F48A-4762-4E6F-A7D9-5442E0A71FEF}" dt="2023-02-03T19:25:37.018" v="149" actId="21"/>
          <ac:grpSpMkLst>
            <pc:docMk/>
            <pc:sldMk cId="3407422597" sldId="427"/>
            <ac:grpSpMk id="68" creationId="{62A60739-D2BF-40EC-9D70-C04342AF759C}"/>
          </ac:grpSpMkLst>
        </pc:grpChg>
        <pc:grpChg chg="del">
          <ac:chgData name="Faruk Abdullah" userId="e52374dd587ef96a" providerId="LiveId" clId="{14C8F48A-4762-4E6F-A7D9-5442E0A71FEF}" dt="2023-02-03T19:25:37.018" v="149" actId="21"/>
          <ac:grpSpMkLst>
            <pc:docMk/>
            <pc:sldMk cId="3407422597" sldId="427"/>
            <ac:grpSpMk id="95" creationId="{55D82269-CD62-418C-88E5-A74B4D8CD768}"/>
          </ac:grpSpMkLst>
        </pc:grpChg>
        <pc:grpChg chg="del">
          <ac:chgData name="Faruk Abdullah" userId="e52374dd587ef96a" providerId="LiveId" clId="{14C8F48A-4762-4E6F-A7D9-5442E0A71FEF}" dt="2023-02-03T19:25:37.018" v="149" actId="21"/>
          <ac:grpSpMkLst>
            <pc:docMk/>
            <pc:sldMk cId="3407422597" sldId="427"/>
            <ac:grpSpMk id="99" creationId="{E9B3D00A-5C17-4BA0-8A27-D5921AA17FFA}"/>
          </ac:grpSpMkLst>
        </pc:grpChg>
        <pc:grpChg chg="del">
          <ac:chgData name="Faruk Abdullah" userId="e52374dd587ef96a" providerId="LiveId" clId="{14C8F48A-4762-4E6F-A7D9-5442E0A71FEF}" dt="2023-02-03T19:25:37.018" v="149" actId="21"/>
          <ac:grpSpMkLst>
            <pc:docMk/>
            <pc:sldMk cId="3407422597" sldId="427"/>
            <ac:grpSpMk id="103" creationId="{BD3A6179-1D6F-4AB6-9E63-BDA0F8C48BF1}"/>
          </ac:grpSpMkLst>
        </pc:grpChg>
        <pc:grpChg chg="del">
          <ac:chgData name="Faruk Abdullah" userId="e52374dd587ef96a" providerId="LiveId" clId="{14C8F48A-4762-4E6F-A7D9-5442E0A71FEF}" dt="2023-02-03T19:25:37.018" v="149" actId="21"/>
          <ac:grpSpMkLst>
            <pc:docMk/>
            <pc:sldMk cId="3407422597" sldId="427"/>
            <ac:grpSpMk id="139"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162"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178" creationId="{00000000-0000-0000-0000-000000000000}"/>
          </ac:grpSpMkLst>
        </pc:grpChg>
        <pc:cxnChg chg="del">
          <ac:chgData name="Faruk Abdullah" userId="e52374dd587ef96a" providerId="LiveId" clId="{14C8F48A-4762-4E6F-A7D9-5442E0A71FEF}" dt="2023-02-03T19:25:37.018" v="149" actId="21"/>
          <ac:cxnSpMkLst>
            <pc:docMk/>
            <pc:sldMk cId="3407422597" sldId="427"/>
            <ac:cxnSpMk id="38" creationId="{8A438749-1340-4F4C-9A7C-F7250B01875D}"/>
          </ac:cxnSpMkLst>
        </pc:cxnChg>
        <pc:cxnChg chg="del">
          <ac:chgData name="Faruk Abdullah" userId="e52374dd587ef96a" providerId="LiveId" clId="{14C8F48A-4762-4E6F-A7D9-5442E0A71FEF}" dt="2023-02-03T19:25:37.018" v="149" actId="21"/>
          <ac:cxnSpMkLst>
            <pc:docMk/>
            <pc:sldMk cId="3407422597" sldId="427"/>
            <ac:cxnSpMk id="39" creationId="{74713C5D-DA42-467D-87F7-3B218BCB42C6}"/>
          </ac:cxnSpMkLst>
        </pc:cxnChg>
        <pc:cxnChg chg="del">
          <ac:chgData name="Faruk Abdullah" userId="e52374dd587ef96a" providerId="LiveId" clId="{14C8F48A-4762-4E6F-A7D9-5442E0A71FEF}" dt="2023-02-03T19:25:37.018" v="149" actId="21"/>
          <ac:cxnSpMkLst>
            <pc:docMk/>
            <pc:sldMk cId="3407422597" sldId="427"/>
            <ac:cxnSpMk id="40" creationId="{2B46B8C4-1E91-4B7E-8997-A08A68AF52CC}"/>
          </ac:cxnSpMkLst>
        </pc:cxnChg>
        <pc:cxnChg chg="del">
          <ac:chgData name="Faruk Abdullah" userId="e52374dd587ef96a" providerId="LiveId" clId="{14C8F48A-4762-4E6F-A7D9-5442E0A71FEF}" dt="2023-02-03T19:25:37.018" v="149" actId="21"/>
          <ac:cxnSpMkLst>
            <pc:docMk/>
            <pc:sldMk cId="3407422597" sldId="427"/>
            <ac:cxnSpMk id="41" creationId="{8AF43A91-8323-457E-A57D-EC1B440986BF}"/>
          </ac:cxnSpMkLst>
        </pc:cxnChg>
        <pc:cxnChg chg="del">
          <ac:chgData name="Faruk Abdullah" userId="e52374dd587ef96a" providerId="LiveId" clId="{14C8F48A-4762-4E6F-A7D9-5442E0A71FEF}" dt="2023-02-03T19:25:37.018" v="149" actId="21"/>
          <ac:cxnSpMkLst>
            <pc:docMk/>
            <pc:sldMk cId="3407422597" sldId="427"/>
            <ac:cxnSpMk id="51"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55" creationId="{8F92798F-72A2-4F6F-B87E-AE922A3DE175}"/>
          </ac:cxnSpMkLst>
        </pc:cxnChg>
        <pc:cxnChg chg="del">
          <ac:chgData name="Faruk Abdullah" userId="e52374dd587ef96a" providerId="LiveId" clId="{14C8F48A-4762-4E6F-A7D9-5442E0A71FEF}" dt="2023-02-03T19:25:37.018" v="149" actId="21"/>
          <ac:cxnSpMkLst>
            <pc:docMk/>
            <pc:sldMk cId="3407422597" sldId="427"/>
            <ac:cxnSpMk id="56" creationId="{91065868-E11C-4C25-AFDC-7F37CE39088B}"/>
          </ac:cxnSpMkLst>
        </pc:cxnChg>
        <pc:cxnChg chg="del">
          <ac:chgData name="Faruk Abdullah" userId="e52374dd587ef96a" providerId="LiveId" clId="{14C8F48A-4762-4E6F-A7D9-5442E0A71FEF}" dt="2023-02-03T19:25:37.018" v="149" actId="21"/>
          <ac:cxnSpMkLst>
            <pc:docMk/>
            <pc:sldMk cId="3407422597" sldId="427"/>
            <ac:cxnSpMk id="57" creationId="{504C6E4A-4F77-4BAD-9EBF-52AA6F074810}"/>
          </ac:cxnSpMkLst>
        </pc:cxnChg>
        <pc:cxnChg chg="del">
          <ac:chgData name="Faruk Abdullah" userId="e52374dd587ef96a" providerId="LiveId" clId="{14C8F48A-4762-4E6F-A7D9-5442E0A71FEF}" dt="2023-02-03T19:25:37.018" v="149" actId="21"/>
          <ac:cxnSpMkLst>
            <pc:docMk/>
            <pc:sldMk cId="3407422597" sldId="427"/>
            <ac:cxnSpMk id="58" creationId="{AF5ECCA6-4C58-4C23-B8FF-7177477091E7}"/>
          </ac:cxnSpMkLst>
        </pc:cxnChg>
        <pc:cxnChg chg="del">
          <ac:chgData name="Faruk Abdullah" userId="e52374dd587ef96a" providerId="LiveId" clId="{14C8F48A-4762-4E6F-A7D9-5442E0A71FEF}" dt="2023-02-03T19:25:37.018" v="149" actId="21"/>
          <ac:cxnSpMkLst>
            <pc:docMk/>
            <pc:sldMk cId="3407422597" sldId="427"/>
            <ac:cxnSpMk id="93" creationId="{3CD5F01A-0E1E-49AD-9227-8ECA8BCC0E79}"/>
          </ac:cxnSpMkLst>
        </pc:cxnChg>
        <pc:cxnChg chg="del">
          <ac:chgData name="Faruk Abdullah" userId="e52374dd587ef96a" providerId="LiveId" clId="{14C8F48A-4762-4E6F-A7D9-5442E0A71FEF}" dt="2023-02-03T19:25:37.018" v="149" actId="21"/>
          <ac:cxnSpMkLst>
            <pc:docMk/>
            <pc:sldMk cId="3407422597" sldId="427"/>
            <ac:cxnSpMk id="94" creationId="{05B1380A-D371-40C3-A89F-E629630FC7E2}"/>
          </ac:cxnSpMkLst>
        </pc:cxnChg>
        <pc:cxnChg chg="del">
          <ac:chgData name="Faruk Abdullah" userId="e52374dd587ef96a" providerId="LiveId" clId="{14C8F48A-4762-4E6F-A7D9-5442E0A71FEF}" dt="2023-02-03T19:25:37.018" v="149" actId="21"/>
          <ac:cxnSpMkLst>
            <pc:docMk/>
            <pc:sldMk cId="3407422597" sldId="427"/>
            <ac:cxnSpMk id="153"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156"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161" creationId="{00000000-0000-0000-0000-000000000000}"/>
          </ac:cxnSpMkLst>
        </pc:cxnChg>
      </pc:sldChg>
      <pc:sldChg chg="del">
        <pc:chgData name="Faruk Abdullah" userId="e52374dd587ef96a" providerId="LiveId" clId="{14C8F48A-4762-4E6F-A7D9-5442E0A71FEF}" dt="2023-02-03T19:09:31.439" v="5" actId="47"/>
        <pc:sldMkLst>
          <pc:docMk/>
          <pc:sldMk cId="2040664578" sldId="428"/>
        </pc:sldMkLst>
      </pc:sldChg>
      <pc:sldChg chg="delSp add del mod">
        <pc:chgData name="Faruk Abdullah" userId="e52374dd587ef96a" providerId="LiveId" clId="{14C8F48A-4762-4E6F-A7D9-5442E0A71FEF}" dt="2023-02-03T19:25:08.904" v="147" actId="47"/>
        <pc:sldMkLst>
          <pc:docMk/>
          <pc:sldMk cId="2932864333" sldId="428"/>
        </pc:sldMkLst>
        <pc:spChg chg="del">
          <ac:chgData name="Faruk Abdullah" userId="e52374dd587ef96a" providerId="LiveId" clId="{14C8F48A-4762-4E6F-A7D9-5442E0A71FEF}" dt="2023-02-03T19:23:38.021" v="137" actId="21"/>
          <ac:spMkLst>
            <pc:docMk/>
            <pc:sldMk cId="2932864333" sldId="428"/>
            <ac:spMk id="38" creationId="{5FB3EE94-D66A-4ED8-BA66-FDA665721B30}"/>
          </ac:spMkLst>
        </pc:spChg>
        <pc:spChg chg="del">
          <ac:chgData name="Faruk Abdullah" userId="e52374dd587ef96a" providerId="LiveId" clId="{14C8F48A-4762-4E6F-A7D9-5442E0A71FEF}" dt="2023-02-03T19:23:38.021" v="137" actId="21"/>
          <ac:spMkLst>
            <pc:docMk/>
            <pc:sldMk cId="2932864333" sldId="428"/>
            <ac:spMk id="39" creationId="{8AFF584B-6233-4C64-B37F-037B0731025B}"/>
          </ac:spMkLst>
        </pc:spChg>
        <pc:spChg chg="del">
          <ac:chgData name="Faruk Abdullah" userId="e52374dd587ef96a" providerId="LiveId" clId="{14C8F48A-4762-4E6F-A7D9-5442E0A71FEF}" dt="2023-02-03T19:23:38.021" v="137" actId="21"/>
          <ac:spMkLst>
            <pc:docMk/>
            <pc:sldMk cId="2932864333" sldId="428"/>
            <ac:spMk id="41" creationId="{F244D1C1-3A3D-4E80-B032-BBE0202FB3F3}"/>
          </ac:spMkLst>
        </pc:spChg>
        <pc:spChg chg="del">
          <ac:chgData name="Faruk Abdullah" userId="e52374dd587ef96a" providerId="LiveId" clId="{14C8F48A-4762-4E6F-A7D9-5442E0A71FEF}" dt="2023-02-03T19:23:38.021" v="137" actId="21"/>
          <ac:spMkLst>
            <pc:docMk/>
            <pc:sldMk cId="2932864333" sldId="428"/>
            <ac:spMk id="107" creationId="{F1C385CD-1084-4A5B-B9AC-07E37BDC8820}"/>
          </ac:spMkLst>
        </pc:spChg>
        <pc:spChg chg="del">
          <ac:chgData name="Faruk Abdullah" userId="e52374dd587ef96a" providerId="LiveId" clId="{14C8F48A-4762-4E6F-A7D9-5442E0A71FEF}" dt="2023-02-03T19:23:38.021" v="137" actId="21"/>
          <ac:spMkLst>
            <pc:docMk/>
            <pc:sldMk cId="2932864333" sldId="428"/>
            <ac:spMk id="108" creationId="{FA19D761-82A1-4E37-A45A-38A68F8488C3}"/>
          </ac:spMkLst>
        </pc:spChg>
        <pc:spChg chg="del">
          <ac:chgData name="Faruk Abdullah" userId="e52374dd587ef96a" providerId="LiveId" clId="{14C8F48A-4762-4E6F-A7D9-5442E0A71FEF}" dt="2023-02-03T19:23:38.021" v="137" actId="21"/>
          <ac:spMkLst>
            <pc:docMk/>
            <pc:sldMk cId="2932864333" sldId="428"/>
            <ac:spMk id="109" creationId="{EFE835D2-CE67-42E0-9D9A-981462FA0B54}"/>
          </ac:spMkLst>
        </pc:spChg>
        <pc:spChg chg="del">
          <ac:chgData name="Faruk Abdullah" userId="e52374dd587ef96a" providerId="LiveId" clId="{14C8F48A-4762-4E6F-A7D9-5442E0A71FEF}" dt="2023-02-03T19:23:38.021" v="137" actId="21"/>
          <ac:spMkLst>
            <pc:docMk/>
            <pc:sldMk cId="2932864333" sldId="428"/>
            <ac:spMk id="110" creationId="{A2161517-0A59-4125-AB08-7AA959E45845}"/>
          </ac:spMkLst>
        </pc:spChg>
        <pc:spChg chg="del">
          <ac:chgData name="Faruk Abdullah" userId="e52374dd587ef96a" providerId="LiveId" clId="{14C8F48A-4762-4E6F-A7D9-5442E0A71FEF}" dt="2023-02-03T19:23:38.021" v="137" actId="21"/>
          <ac:spMkLst>
            <pc:docMk/>
            <pc:sldMk cId="2932864333" sldId="428"/>
            <ac:spMk id="111" creationId="{C6958002-4A5B-4DAB-9886-865D9F6E5E1C}"/>
          </ac:spMkLst>
        </pc:spChg>
        <pc:spChg chg="del">
          <ac:chgData name="Faruk Abdullah" userId="e52374dd587ef96a" providerId="LiveId" clId="{14C8F48A-4762-4E6F-A7D9-5442E0A71FEF}" dt="2023-02-03T19:23:38.021" v="137" actId="21"/>
          <ac:spMkLst>
            <pc:docMk/>
            <pc:sldMk cId="2932864333" sldId="428"/>
            <ac:spMk id="121" creationId="{BC293CAB-57F9-4851-8B76-ECE6CF277E82}"/>
          </ac:spMkLst>
        </pc:spChg>
        <pc:grpChg chg="del">
          <ac:chgData name="Faruk Abdullah" userId="e52374dd587ef96a" providerId="LiveId" clId="{14C8F48A-4762-4E6F-A7D9-5442E0A71FEF}" dt="2023-02-03T19:23:38.021" v="137" actId="21"/>
          <ac:grpSpMkLst>
            <pc:docMk/>
            <pc:sldMk cId="2932864333" sldId="428"/>
            <ac:grpSpMk id="28"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95" creationId="{55D82269-CD62-418C-88E5-A74B4D8CD768}"/>
          </ac:grpSpMkLst>
        </pc:grpChg>
        <pc:grpChg chg="del">
          <ac:chgData name="Faruk Abdullah" userId="e52374dd587ef96a" providerId="LiveId" clId="{14C8F48A-4762-4E6F-A7D9-5442E0A71FEF}" dt="2023-02-03T19:23:38.021" v="137" actId="21"/>
          <ac:grpSpMkLst>
            <pc:docMk/>
            <pc:sldMk cId="2932864333" sldId="428"/>
            <ac:grpSpMk id="99" creationId="{E9B3D00A-5C17-4BA0-8A27-D5921AA17FFA}"/>
          </ac:grpSpMkLst>
        </pc:grpChg>
        <pc:grpChg chg="del">
          <ac:chgData name="Faruk Abdullah" userId="e52374dd587ef96a" providerId="LiveId" clId="{14C8F48A-4762-4E6F-A7D9-5442E0A71FEF}" dt="2023-02-03T19:23:38.021" v="137" actId="21"/>
          <ac:grpSpMkLst>
            <pc:docMk/>
            <pc:sldMk cId="2932864333" sldId="428"/>
            <ac:grpSpMk id="103" creationId="{BD3A6179-1D6F-4AB6-9E63-BDA0F8C48BF1}"/>
          </ac:grpSpMkLst>
        </pc:grpChg>
        <pc:grpChg chg="del">
          <ac:chgData name="Faruk Abdullah" userId="e52374dd587ef96a" providerId="LiveId" clId="{14C8F48A-4762-4E6F-A7D9-5442E0A71FEF}" dt="2023-02-03T19:23:38.021" v="137" actId="21"/>
          <ac:grpSpMkLst>
            <pc:docMk/>
            <pc:sldMk cId="2932864333" sldId="428"/>
            <ac:grpSpMk id="139"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162"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178" creationId="{00000000-0000-0000-0000-000000000000}"/>
          </ac:grpSpMkLst>
        </pc:grpChg>
        <pc:cxnChg chg="del">
          <ac:chgData name="Faruk Abdullah" userId="e52374dd587ef96a" providerId="LiveId" clId="{14C8F48A-4762-4E6F-A7D9-5442E0A71FEF}" dt="2023-02-03T19:23:38.021" v="137" actId="21"/>
          <ac:cxnSpMkLst>
            <pc:docMk/>
            <pc:sldMk cId="2932864333" sldId="428"/>
            <ac:cxnSpMk id="51"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93" creationId="{3CD5F01A-0E1E-49AD-9227-8ECA8BCC0E79}"/>
          </ac:cxnSpMkLst>
        </pc:cxnChg>
        <pc:cxnChg chg="del">
          <ac:chgData name="Faruk Abdullah" userId="e52374dd587ef96a" providerId="LiveId" clId="{14C8F48A-4762-4E6F-A7D9-5442E0A71FEF}" dt="2023-02-03T19:23:38.021" v="137" actId="21"/>
          <ac:cxnSpMkLst>
            <pc:docMk/>
            <pc:sldMk cId="2932864333" sldId="428"/>
            <ac:cxnSpMk id="94" creationId="{05B1380A-D371-40C3-A89F-E629630FC7E2}"/>
          </ac:cxnSpMkLst>
        </pc:cxnChg>
        <pc:cxnChg chg="del">
          <ac:chgData name="Faruk Abdullah" userId="e52374dd587ef96a" providerId="LiveId" clId="{14C8F48A-4762-4E6F-A7D9-5442E0A71FEF}" dt="2023-02-03T19:23:38.021" v="137" actId="21"/>
          <ac:cxnSpMkLst>
            <pc:docMk/>
            <pc:sldMk cId="2932864333" sldId="428"/>
            <ac:cxnSpMk id="153"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156"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161" creationId="{00000000-0000-0000-0000-000000000000}"/>
          </ac:cxnSpMkLst>
        </pc:cxnChg>
      </pc:sldChg>
      <pc:sldChg chg="del">
        <pc:chgData name="Faruk Abdullah" userId="e52374dd587ef96a" providerId="LiveId" clId="{14C8F48A-4762-4E6F-A7D9-5442E0A71FEF}" dt="2023-02-03T19:09:31.439" v="5" actId="47"/>
        <pc:sldMkLst>
          <pc:docMk/>
          <pc:sldMk cId="0" sldId="429"/>
        </pc:sldMkLst>
      </pc:sldChg>
      <pc:sldChg chg="delSp add del mod">
        <pc:chgData name="Faruk Abdullah" userId="e52374dd587ef96a" providerId="LiveId" clId="{14C8F48A-4762-4E6F-A7D9-5442E0A71FEF}" dt="2023-02-03T19:33:54.037" v="180" actId="47"/>
        <pc:sldMkLst>
          <pc:docMk/>
          <pc:sldMk cId="1128150383" sldId="429"/>
        </pc:sldMkLst>
        <pc:spChg chg="del">
          <ac:chgData name="Faruk Abdullah" userId="e52374dd587ef96a" providerId="LiveId" clId="{14C8F48A-4762-4E6F-A7D9-5442E0A71FEF}" dt="2023-02-03T19:32:39.043" v="172" actId="21"/>
          <ac:spMkLst>
            <pc:docMk/>
            <pc:sldMk cId="1128150383" sldId="429"/>
            <ac:spMk id="71" creationId="{F242D185-2800-4ADE-913A-58B322D93194}"/>
          </ac:spMkLst>
        </pc:spChg>
        <pc:spChg chg="del">
          <ac:chgData name="Faruk Abdullah" userId="e52374dd587ef96a" providerId="LiveId" clId="{14C8F48A-4762-4E6F-A7D9-5442E0A71FEF}" dt="2023-02-03T19:32:39.043" v="172" actId="21"/>
          <ac:spMkLst>
            <pc:docMk/>
            <pc:sldMk cId="1128150383" sldId="429"/>
            <ac:spMk id="72" creationId="{8CF680C1-84C5-45D7-BF24-F993201E92FC}"/>
          </ac:spMkLst>
        </pc:spChg>
        <pc:spChg chg="del">
          <ac:chgData name="Faruk Abdullah" userId="e52374dd587ef96a" providerId="LiveId" clId="{14C8F48A-4762-4E6F-A7D9-5442E0A71FEF}" dt="2023-02-03T19:32:39.043" v="172" actId="21"/>
          <ac:spMkLst>
            <pc:docMk/>
            <pc:sldMk cId="1128150383" sldId="429"/>
            <ac:spMk id="73" creationId="{C4B6934E-0348-4242-ABAB-0541DDF1C40E}"/>
          </ac:spMkLst>
        </pc:spChg>
        <pc:spChg chg="del">
          <ac:chgData name="Faruk Abdullah" userId="e52374dd587ef96a" providerId="LiveId" clId="{14C8F48A-4762-4E6F-A7D9-5442E0A71FEF}" dt="2023-02-03T19:32:39.043" v="172" actId="21"/>
          <ac:spMkLst>
            <pc:docMk/>
            <pc:sldMk cId="1128150383" sldId="429"/>
            <ac:spMk id="74" creationId="{E5A8E2BC-1C68-47B2-B188-6303030B51E8}"/>
          </ac:spMkLst>
        </pc:spChg>
        <pc:spChg chg="del">
          <ac:chgData name="Faruk Abdullah" userId="e52374dd587ef96a" providerId="LiveId" clId="{14C8F48A-4762-4E6F-A7D9-5442E0A71FEF}" dt="2023-02-03T19:32:39.043" v="172" actId="21"/>
          <ac:spMkLst>
            <pc:docMk/>
            <pc:sldMk cId="1128150383" sldId="429"/>
            <ac:spMk id="75" creationId="{FBCBA4F4-B4DF-4B98-B048-0F549EDB6CCE}"/>
          </ac:spMkLst>
        </pc:spChg>
        <pc:spChg chg="del">
          <ac:chgData name="Faruk Abdullah" userId="e52374dd587ef96a" providerId="LiveId" clId="{14C8F48A-4762-4E6F-A7D9-5442E0A71FEF}" dt="2023-02-03T19:32:39.043" v="172" actId="21"/>
          <ac:spMkLst>
            <pc:docMk/>
            <pc:sldMk cId="1128150383" sldId="429"/>
            <ac:spMk id="76" creationId="{873B6423-1178-4A05-AC36-45E8AEA660F9}"/>
          </ac:spMkLst>
        </pc:spChg>
        <pc:spChg chg="del">
          <ac:chgData name="Faruk Abdullah" userId="e52374dd587ef96a" providerId="LiveId" clId="{14C8F48A-4762-4E6F-A7D9-5442E0A71FEF}" dt="2023-02-03T19:32:39.043" v="172" actId="21"/>
          <ac:spMkLst>
            <pc:docMk/>
            <pc:sldMk cId="1128150383" sldId="429"/>
            <ac:spMk id="77" creationId="{6A25F442-1ACC-4B5D-A212-B4B5B87F924F}"/>
          </ac:spMkLst>
        </pc:spChg>
        <pc:spChg chg="del">
          <ac:chgData name="Faruk Abdullah" userId="e52374dd587ef96a" providerId="LiveId" clId="{14C8F48A-4762-4E6F-A7D9-5442E0A71FEF}" dt="2023-02-03T19:32:39.043" v="172" actId="21"/>
          <ac:spMkLst>
            <pc:docMk/>
            <pc:sldMk cId="1128150383" sldId="429"/>
            <ac:spMk id="78" creationId="{E50DB080-17B3-49F1-818B-47A5781457E2}"/>
          </ac:spMkLst>
        </pc:spChg>
        <pc:spChg chg="del">
          <ac:chgData name="Faruk Abdullah" userId="e52374dd587ef96a" providerId="LiveId" clId="{14C8F48A-4762-4E6F-A7D9-5442E0A71FEF}" dt="2023-02-03T19:32:39.043" v="172" actId="21"/>
          <ac:spMkLst>
            <pc:docMk/>
            <pc:sldMk cId="1128150383" sldId="429"/>
            <ac:spMk id="79" creationId="{44C51021-C897-4F00-BE6F-9CB92A867389}"/>
          </ac:spMkLst>
        </pc:spChg>
        <pc:spChg chg="del">
          <ac:chgData name="Faruk Abdullah" userId="e52374dd587ef96a" providerId="LiveId" clId="{14C8F48A-4762-4E6F-A7D9-5442E0A71FEF}" dt="2023-02-03T19:32:39.043" v="172" actId="21"/>
          <ac:spMkLst>
            <pc:docMk/>
            <pc:sldMk cId="1128150383" sldId="429"/>
            <ac:spMk id="80" creationId="{7F54719C-9235-401A-929A-DB15DDE231DF}"/>
          </ac:spMkLst>
        </pc:spChg>
        <pc:spChg chg="del">
          <ac:chgData name="Faruk Abdullah" userId="e52374dd587ef96a" providerId="LiveId" clId="{14C8F48A-4762-4E6F-A7D9-5442E0A71FEF}" dt="2023-02-03T19:32:39.043" v="172" actId="21"/>
          <ac:spMkLst>
            <pc:docMk/>
            <pc:sldMk cId="1128150383" sldId="429"/>
            <ac:spMk id="82" creationId="{BF10F011-7B71-4C0A-A378-79F92D804831}"/>
          </ac:spMkLst>
        </pc:spChg>
        <pc:spChg chg="del">
          <ac:chgData name="Faruk Abdullah" userId="e52374dd587ef96a" providerId="LiveId" clId="{14C8F48A-4762-4E6F-A7D9-5442E0A71FEF}" dt="2023-02-03T19:32:39.043" v="172" actId="21"/>
          <ac:spMkLst>
            <pc:docMk/>
            <pc:sldMk cId="1128150383" sldId="429"/>
            <ac:spMk id="107" creationId="{F1C385CD-1084-4A5B-B9AC-07E37BDC8820}"/>
          </ac:spMkLst>
        </pc:spChg>
        <pc:spChg chg="del">
          <ac:chgData name="Faruk Abdullah" userId="e52374dd587ef96a" providerId="LiveId" clId="{14C8F48A-4762-4E6F-A7D9-5442E0A71FEF}" dt="2023-02-03T19:32:39.043" v="172" actId="21"/>
          <ac:spMkLst>
            <pc:docMk/>
            <pc:sldMk cId="1128150383" sldId="429"/>
            <ac:spMk id="108" creationId="{FA19D761-82A1-4E37-A45A-38A68F8488C3}"/>
          </ac:spMkLst>
        </pc:spChg>
        <pc:spChg chg="del">
          <ac:chgData name="Faruk Abdullah" userId="e52374dd587ef96a" providerId="LiveId" clId="{14C8F48A-4762-4E6F-A7D9-5442E0A71FEF}" dt="2023-02-03T19:32:39.043" v="172" actId="21"/>
          <ac:spMkLst>
            <pc:docMk/>
            <pc:sldMk cId="1128150383" sldId="429"/>
            <ac:spMk id="109" creationId="{EFE835D2-CE67-42E0-9D9A-981462FA0B54}"/>
          </ac:spMkLst>
        </pc:spChg>
        <pc:spChg chg="del">
          <ac:chgData name="Faruk Abdullah" userId="e52374dd587ef96a" providerId="LiveId" clId="{14C8F48A-4762-4E6F-A7D9-5442E0A71FEF}" dt="2023-02-03T19:32:39.043" v="172" actId="21"/>
          <ac:spMkLst>
            <pc:docMk/>
            <pc:sldMk cId="1128150383" sldId="429"/>
            <ac:spMk id="110" creationId="{A2161517-0A59-4125-AB08-7AA959E45845}"/>
          </ac:spMkLst>
        </pc:spChg>
        <pc:spChg chg="del">
          <ac:chgData name="Faruk Abdullah" userId="e52374dd587ef96a" providerId="LiveId" clId="{14C8F48A-4762-4E6F-A7D9-5442E0A71FEF}" dt="2023-02-03T19:32:39.043" v="172" actId="21"/>
          <ac:spMkLst>
            <pc:docMk/>
            <pc:sldMk cId="1128150383" sldId="429"/>
            <ac:spMk id="111" creationId="{C6958002-4A5B-4DAB-9886-865D9F6E5E1C}"/>
          </ac:spMkLst>
        </pc:spChg>
        <pc:grpChg chg="del">
          <ac:chgData name="Faruk Abdullah" userId="e52374dd587ef96a" providerId="LiveId" clId="{14C8F48A-4762-4E6F-A7D9-5442E0A71FEF}" dt="2023-02-03T19:32:39.043" v="172" actId="21"/>
          <ac:grpSpMkLst>
            <pc:docMk/>
            <pc:sldMk cId="1128150383" sldId="429"/>
            <ac:grpSpMk id="28"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42" creationId="{2D8532E6-F032-4492-9FD3-5CB2A86334CF}"/>
          </ac:grpSpMkLst>
        </pc:grpChg>
        <pc:grpChg chg="del">
          <ac:chgData name="Faruk Abdullah" userId="e52374dd587ef96a" providerId="LiveId" clId="{14C8F48A-4762-4E6F-A7D9-5442E0A71FEF}" dt="2023-02-03T19:32:39.043" v="172" actId="21"/>
          <ac:grpSpMkLst>
            <pc:docMk/>
            <pc:sldMk cId="1128150383" sldId="429"/>
            <ac:grpSpMk id="45" creationId="{B9397775-E535-481C-81F0-EA96FEF57132}"/>
          </ac:grpSpMkLst>
        </pc:grpChg>
        <pc:grpChg chg="del">
          <ac:chgData name="Faruk Abdullah" userId="e52374dd587ef96a" providerId="LiveId" clId="{14C8F48A-4762-4E6F-A7D9-5442E0A71FEF}" dt="2023-02-03T19:32:39.043" v="172" actId="21"/>
          <ac:grpSpMkLst>
            <pc:docMk/>
            <pc:sldMk cId="1128150383" sldId="429"/>
            <ac:grpSpMk id="48" creationId="{6DE24464-419C-4CC1-8A25-45266D8972BA}"/>
          </ac:grpSpMkLst>
        </pc:grpChg>
        <pc:grpChg chg="del">
          <ac:chgData name="Faruk Abdullah" userId="e52374dd587ef96a" providerId="LiveId" clId="{14C8F48A-4762-4E6F-A7D9-5442E0A71FEF}" dt="2023-02-03T19:32:39.043" v="172" actId="21"/>
          <ac:grpSpMkLst>
            <pc:docMk/>
            <pc:sldMk cId="1128150383" sldId="429"/>
            <ac:grpSpMk id="52" creationId="{4B5FE7C4-ADC8-4305-AC98-E504C1D5CCEE}"/>
          </ac:grpSpMkLst>
        </pc:grpChg>
        <pc:grpChg chg="del">
          <ac:chgData name="Faruk Abdullah" userId="e52374dd587ef96a" providerId="LiveId" clId="{14C8F48A-4762-4E6F-A7D9-5442E0A71FEF}" dt="2023-02-03T19:32:39.043" v="172" actId="21"/>
          <ac:grpSpMkLst>
            <pc:docMk/>
            <pc:sldMk cId="1128150383" sldId="429"/>
            <ac:grpSpMk id="59" creationId="{1BEEF3AA-3507-4ED9-86CD-E5DF89142AF9}"/>
          </ac:grpSpMkLst>
        </pc:grpChg>
        <pc:grpChg chg="del">
          <ac:chgData name="Faruk Abdullah" userId="e52374dd587ef96a" providerId="LiveId" clId="{14C8F48A-4762-4E6F-A7D9-5442E0A71FEF}" dt="2023-02-03T19:32:39.043" v="172" actId="21"/>
          <ac:grpSpMkLst>
            <pc:docMk/>
            <pc:sldMk cId="1128150383" sldId="429"/>
            <ac:grpSpMk id="62" creationId="{9E1C74BC-C936-406E-B442-E5B40413FB00}"/>
          </ac:grpSpMkLst>
        </pc:grpChg>
        <pc:grpChg chg="del">
          <ac:chgData name="Faruk Abdullah" userId="e52374dd587ef96a" providerId="LiveId" clId="{14C8F48A-4762-4E6F-A7D9-5442E0A71FEF}" dt="2023-02-03T19:32:39.043" v="172" actId="21"/>
          <ac:grpSpMkLst>
            <pc:docMk/>
            <pc:sldMk cId="1128150383" sldId="429"/>
            <ac:grpSpMk id="65" creationId="{5D4C523E-0D56-4116-9FA4-775EF976F5B5}"/>
          </ac:grpSpMkLst>
        </pc:grpChg>
        <pc:grpChg chg="del">
          <ac:chgData name="Faruk Abdullah" userId="e52374dd587ef96a" providerId="LiveId" clId="{14C8F48A-4762-4E6F-A7D9-5442E0A71FEF}" dt="2023-02-03T19:32:39.043" v="172" actId="21"/>
          <ac:grpSpMkLst>
            <pc:docMk/>
            <pc:sldMk cId="1128150383" sldId="429"/>
            <ac:grpSpMk id="68" creationId="{62A60739-D2BF-40EC-9D70-C04342AF759C}"/>
          </ac:grpSpMkLst>
        </pc:grpChg>
        <pc:grpChg chg="del">
          <ac:chgData name="Faruk Abdullah" userId="e52374dd587ef96a" providerId="LiveId" clId="{14C8F48A-4762-4E6F-A7D9-5442E0A71FEF}" dt="2023-02-03T19:32:39.043" v="172" actId="21"/>
          <ac:grpSpMkLst>
            <pc:docMk/>
            <pc:sldMk cId="1128150383" sldId="429"/>
            <ac:grpSpMk id="95" creationId="{55D82269-CD62-418C-88E5-A74B4D8CD768}"/>
          </ac:grpSpMkLst>
        </pc:grpChg>
        <pc:grpChg chg="del">
          <ac:chgData name="Faruk Abdullah" userId="e52374dd587ef96a" providerId="LiveId" clId="{14C8F48A-4762-4E6F-A7D9-5442E0A71FEF}" dt="2023-02-03T19:32:39.043" v="172" actId="21"/>
          <ac:grpSpMkLst>
            <pc:docMk/>
            <pc:sldMk cId="1128150383" sldId="429"/>
            <ac:grpSpMk id="99" creationId="{E9B3D00A-5C17-4BA0-8A27-D5921AA17FFA}"/>
          </ac:grpSpMkLst>
        </pc:grpChg>
        <pc:grpChg chg="del">
          <ac:chgData name="Faruk Abdullah" userId="e52374dd587ef96a" providerId="LiveId" clId="{14C8F48A-4762-4E6F-A7D9-5442E0A71FEF}" dt="2023-02-03T19:32:39.043" v="172" actId="21"/>
          <ac:grpSpMkLst>
            <pc:docMk/>
            <pc:sldMk cId="1128150383" sldId="429"/>
            <ac:grpSpMk id="103" creationId="{BD3A6179-1D6F-4AB6-9E63-BDA0F8C48BF1}"/>
          </ac:grpSpMkLst>
        </pc:grpChg>
        <pc:grpChg chg="del">
          <ac:chgData name="Faruk Abdullah" userId="e52374dd587ef96a" providerId="LiveId" clId="{14C8F48A-4762-4E6F-A7D9-5442E0A71FEF}" dt="2023-02-03T19:32:39.043" v="172" actId="21"/>
          <ac:grpSpMkLst>
            <pc:docMk/>
            <pc:sldMk cId="1128150383" sldId="429"/>
            <ac:grpSpMk id="139"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162"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178" creationId="{00000000-0000-0000-0000-000000000000}"/>
          </ac:grpSpMkLst>
        </pc:grpChg>
        <pc:cxnChg chg="del">
          <ac:chgData name="Faruk Abdullah" userId="e52374dd587ef96a" providerId="LiveId" clId="{14C8F48A-4762-4E6F-A7D9-5442E0A71FEF}" dt="2023-02-03T19:32:39.043" v="172" actId="21"/>
          <ac:cxnSpMkLst>
            <pc:docMk/>
            <pc:sldMk cId="1128150383" sldId="429"/>
            <ac:cxnSpMk id="38" creationId="{8A438749-1340-4F4C-9A7C-F7250B01875D}"/>
          </ac:cxnSpMkLst>
        </pc:cxnChg>
        <pc:cxnChg chg="del">
          <ac:chgData name="Faruk Abdullah" userId="e52374dd587ef96a" providerId="LiveId" clId="{14C8F48A-4762-4E6F-A7D9-5442E0A71FEF}" dt="2023-02-03T19:32:39.043" v="172" actId="21"/>
          <ac:cxnSpMkLst>
            <pc:docMk/>
            <pc:sldMk cId="1128150383" sldId="429"/>
            <ac:cxnSpMk id="39" creationId="{74713C5D-DA42-467D-87F7-3B218BCB42C6}"/>
          </ac:cxnSpMkLst>
        </pc:cxnChg>
        <pc:cxnChg chg="del">
          <ac:chgData name="Faruk Abdullah" userId="e52374dd587ef96a" providerId="LiveId" clId="{14C8F48A-4762-4E6F-A7D9-5442E0A71FEF}" dt="2023-02-03T19:32:39.043" v="172" actId="21"/>
          <ac:cxnSpMkLst>
            <pc:docMk/>
            <pc:sldMk cId="1128150383" sldId="429"/>
            <ac:cxnSpMk id="40" creationId="{2B46B8C4-1E91-4B7E-8997-A08A68AF52CC}"/>
          </ac:cxnSpMkLst>
        </pc:cxnChg>
        <pc:cxnChg chg="del">
          <ac:chgData name="Faruk Abdullah" userId="e52374dd587ef96a" providerId="LiveId" clId="{14C8F48A-4762-4E6F-A7D9-5442E0A71FEF}" dt="2023-02-03T19:32:39.043" v="172" actId="21"/>
          <ac:cxnSpMkLst>
            <pc:docMk/>
            <pc:sldMk cId="1128150383" sldId="429"/>
            <ac:cxnSpMk id="41" creationId="{8AF43A91-8323-457E-A57D-EC1B440986BF}"/>
          </ac:cxnSpMkLst>
        </pc:cxnChg>
        <pc:cxnChg chg="del">
          <ac:chgData name="Faruk Abdullah" userId="e52374dd587ef96a" providerId="LiveId" clId="{14C8F48A-4762-4E6F-A7D9-5442E0A71FEF}" dt="2023-02-03T19:32:39.043" v="172" actId="21"/>
          <ac:cxnSpMkLst>
            <pc:docMk/>
            <pc:sldMk cId="1128150383" sldId="429"/>
            <ac:cxnSpMk id="51"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55" creationId="{8F92798F-72A2-4F6F-B87E-AE922A3DE175}"/>
          </ac:cxnSpMkLst>
        </pc:cxnChg>
        <pc:cxnChg chg="del">
          <ac:chgData name="Faruk Abdullah" userId="e52374dd587ef96a" providerId="LiveId" clId="{14C8F48A-4762-4E6F-A7D9-5442E0A71FEF}" dt="2023-02-03T19:32:39.043" v="172" actId="21"/>
          <ac:cxnSpMkLst>
            <pc:docMk/>
            <pc:sldMk cId="1128150383" sldId="429"/>
            <ac:cxnSpMk id="56" creationId="{91065868-E11C-4C25-AFDC-7F37CE39088B}"/>
          </ac:cxnSpMkLst>
        </pc:cxnChg>
        <pc:cxnChg chg="del">
          <ac:chgData name="Faruk Abdullah" userId="e52374dd587ef96a" providerId="LiveId" clId="{14C8F48A-4762-4E6F-A7D9-5442E0A71FEF}" dt="2023-02-03T19:32:39.043" v="172" actId="21"/>
          <ac:cxnSpMkLst>
            <pc:docMk/>
            <pc:sldMk cId="1128150383" sldId="429"/>
            <ac:cxnSpMk id="57" creationId="{504C6E4A-4F77-4BAD-9EBF-52AA6F074810}"/>
          </ac:cxnSpMkLst>
        </pc:cxnChg>
        <pc:cxnChg chg="del">
          <ac:chgData name="Faruk Abdullah" userId="e52374dd587ef96a" providerId="LiveId" clId="{14C8F48A-4762-4E6F-A7D9-5442E0A71FEF}" dt="2023-02-03T19:32:39.043" v="172" actId="21"/>
          <ac:cxnSpMkLst>
            <pc:docMk/>
            <pc:sldMk cId="1128150383" sldId="429"/>
            <ac:cxnSpMk id="58" creationId="{AF5ECCA6-4C58-4C23-B8FF-7177477091E7}"/>
          </ac:cxnSpMkLst>
        </pc:cxnChg>
        <pc:cxnChg chg="del">
          <ac:chgData name="Faruk Abdullah" userId="e52374dd587ef96a" providerId="LiveId" clId="{14C8F48A-4762-4E6F-A7D9-5442E0A71FEF}" dt="2023-02-03T19:32:39.043" v="172" actId="21"/>
          <ac:cxnSpMkLst>
            <pc:docMk/>
            <pc:sldMk cId="1128150383" sldId="429"/>
            <ac:cxnSpMk id="93" creationId="{3CD5F01A-0E1E-49AD-9227-8ECA8BCC0E79}"/>
          </ac:cxnSpMkLst>
        </pc:cxnChg>
        <pc:cxnChg chg="del">
          <ac:chgData name="Faruk Abdullah" userId="e52374dd587ef96a" providerId="LiveId" clId="{14C8F48A-4762-4E6F-A7D9-5442E0A71FEF}" dt="2023-02-03T19:32:39.043" v="172" actId="21"/>
          <ac:cxnSpMkLst>
            <pc:docMk/>
            <pc:sldMk cId="1128150383" sldId="429"/>
            <ac:cxnSpMk id="94" creationId="{05B1380A-D371-40C3-A89F-E629630FC7E2}"/>
          </ac:cxnSpMkLst>
        </pc:cxnChg>
        <pc:cxnChg chg="del">
          <ac:chgData name="Faruk Abdullah" userId="e52374dd587ef96a" providerId="LiveId" clId="{14C8F48A-4762-4E6F-A7D9-5442E0A71FEF}" dt="2023-02-03T19:32:39.043" v="172" actId="21"/>
          <ac:cxnSpMkLst>
            <pc:docMk/>
            <pc:sldMk cId="1128150383" sldId="429"/>
            <ac:cxnSpMk id="153"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156"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161" creationId="{00000000-0000-0000-0000-000000000000}"/>
          </ac:cxnSpMkLst>
        </pc:cxnChg>
      </pc:sldChg>
      <pc:sldChg chg="delSp modSp add del mod">
        <pc:chgData name="Faruk Abdullah" userId="e52374dd587ef96a" providerId="LiveId" clId="{14C8F48A-4762-4E6F-A7D9-5442E0A71FEF}" dt="2023-02-03T19:38:43.032" v="201" actId="47"/>
        <pc:sldMkLst>
          <pc:docMk/>
          <pc:sldMk cId="851150177" sldId="430"/>
        </pc:sldMkLst>
        <pc:spChg chg="del">
          <ac:chgData name="Faruk Abdullah" userId="e52374dd587ef96a" providerId="LiveId" clId="{14C8F48A-4762-4E6F-A7D9-5442E0A71FEF}" dt="2023-02-03T19:35:58.557" v="191" actId="21"/>
          <ac:spMkLst>
            <pc:docMk/>
            <pc:sldMk cId="851150177" sldId="430"/>
            <ac:spMk id="71" creationId="{F242D185-2800-4ADE-913A-58B322D93194}"/>
          </ac:spMkLst>
        </pc:spChg>
        <pc:spChg chg="del">
          <ac:chgData name="Faruk Abdullah" userId="e52374dd587ef96a" providerId="LiveId" clId="{14C8F48A-4762-4E6F-A7D9-5442E0A71FEF}" dt="2023-02-03T19:35:58.557" v="191" actId="21"/>
          <ac:spMkLst>
            <pc:docMk/>
            <pc:sldMk cId="851150177" sldId="430"/>
            <ac:spMk id="72" creationId="{8CF680C1-84C5-45D7-BF24-F993201E92FC}"/>
          </ac:spMkLst>
        </pc:spChg>
        <pc:spChg chg="del">
          <ac:chgData name="Faruk Abdullah" userId="e52374dd587ef96a" providerId="LiveId" clId="{14C8F48A-4762-4E6F-A7D9-5442E0A71FEF}" dt="2023-02-03T19:35:58.557" v="191" actId="21"/>
          <ac:spMkLst>
            <pc:docMk/>
            <pc:sldMk cId="851150177" sldId="430"/>
            <ac:spMk id="73" creationId="{C4B6934E-0348-4242-ABAB-0541DDF1C40E}"/>
          </ac:spMkLst>
        </pc:spChg>
        <pc:spChg chg="del">
          <ac:chgData name="Faruk Abdullah" userId="e52374dd587ef96a" providerId="LiveId" clId="{14C8F48A-4762-4E6F-A7D9-5442E0A71FEF}" dt="2023-02-03T19:35:58.557" v="191" actId="21"/>
          <ac:spMkLst>
            <pc:docMk/>
            <pc:sldMk cId="851150177" sldId="430"/>
            <ac:spMk id="74" creationId="{E5A8E2BC-1C68-47B2-B188-6303030B51E8}"/>
          </ac:spMkLst>
        </pc:spChg>
        <pc:spChg chg="del">
          <ac:chgData name="Faruk Abdullah" userId="e52374dd587ef96a" providerId="LiveId" clId="{14C8F48A-4762-4E6F-A7D9-5442E0A71FEF}" dt="2023-02-03T19:35:58.557" v="191" actId="21"/>
          <ac:spMkLst>
            <pc:docMk/>
            <pc:sldMk cId="851150177" sldId="430"/>
            <ac:spMk id="75" creationId="{FBCBA4F4-B4DF-4B98-B048-0F549EDB6CCE}"/>
          </ac:spMkLst>
        </pc:spChg>
        <pc:spChg chg="del">
          <ac:chgData name="Faruk Abdullah" userId="e52374dd587ef96a" providerId="LiveId" clId="{14C8F48A-4762-4E6F-A7D9-5442E0A71FEF}" dt="2023-02-03T19:35:58.557" v="191" actId="21"/>
          <ac:spMkLst>
            <pc:docMk/>
            <pc:sldMk cId="851150177" sldId="430"/>
            <ac:spMk id="76" creationId="{873B6423-1178-4A05-AC36-45E8AEA660F9}"/>
          </ac:spMkLst>
        </pc:spChg>
        <pc:spChg chg="del">
          <ac:chgData name="Faruk Abdullah" userId="e52374dd587ef96a" providerId="LiveId" clId="{14C8F48A-4762-4E6F-A7D9-5442E0A71FEF}" dt="2023-02-03T19:35:58.557" v="191" actId="21"/>
          <ac:spMkLst>
            <pc:docMk/>
            <pc:sldMk cId="851150177" sldId="430"/>
            <ac:spMk id="77" creationId="{6A25F442-1ACC-4B5D-A212-B4B5B87F924F}"/>
          </ac:spMkLst>
        </pc:spChg>
        <pc:spChg chg="del">
          <ac:chgData name="Faruk Abdullah" userId="e52374dd587ef96a" providerId="LiveId" clId="{14C8F48A-4762-4E6F-A7D9-5442E0A71FEF}" dt="2023-02-03T19:35:58.557" v="191" actId="21"/>
          <ac:spMkLst>
            <pc:docMk/>
            <pc:sldMk cId="851150177" sldId="430"/>
            <ac:spMk id="78" creationId="{E50DB080-17B3-49F1-818B-47A5781457E2}"/>
          </ac:spMkLst>
        </pc:spChg>
        <pc:spChg chg="del">
          <ac:chgData name="Faruk Abdullah" userId="e52374dd587ef96a" providerId="LiveId" clId="{14C8F48A-4762-4E6F-A7D9-5442E0A71FEF}" dt="2023-02-03T19:35:58.557" v="191" actId="21"/>
          <ac:spMkLst>
            <pc:docMk/>
            <pc:sldMk cId="851150177" sldId="430"/>
            <ac:spMk id="79" creationId="{44C51021-C897-4F00-BE6F-9CB92A867389}"/>
          </ac:spMkLst>
        </pc:spChg>
        <pc:spChg chg="del">
          <ac:chgData name="Faruk Abdullah" userId="e52374dd587ef96a" providerId="LiveId" clId="{14C8F48A-4762-4E6F-A7D9-5442E0A71FEF}" dt="2023-02-03T19:35:58.557" v="191" actId="21"/>
          <ac:spMkLst>
            <pc:docMk/>
            <pc:sldMk cId="851150177" sldId="430"/>
            <ac:spMk id="80" creationId="{7F54719C-9235-401A-929A-DB15DDE231DF}"/>
          </ac:spMkLst>
        </pc:spChg>
        <pc:spChg chg="del">
          <ac:chgData name="Faruk Abdullah" userId="e52374dd587ef96a" providerId="LiveId" clId="{14C8F48A-4762-4E6F-A7D9-5442E0A71FEF}" dt="2023-02-03T19:35:58.557" v="191" actId="21"/>
          <ac:spMkLst>
            <pc:docMk/>
            <pc:sldMk cId="851150177" sldId="430"/>
            <ac:spMk id="82" creationId="{BF10F011-7B71-4C0A-A378-79F92D804831}"/>
          </ac:spMkLst>
        </pc:spChg>
        <pc:spChg chg="del">
          <ac:chgData name="Faruk Abdullah" userId="e52374dd587ef96a" providerId="LiveId" clId="{14C8F48A-4762-4E6F-A7D9-5442E0A71FEF}" dt="2023-02-03T19:35:58.557" v="191" actId="21"/>
          <ac:spMkLst>
            <pc:docMk/>
            <pc:sldMk cId="851150177" sldId="430"/>
            <ac:spMk id="107" creationId="{F1C385CD-1084-4A5B-B9AC-07E37BDC8820}"/>
          </ac:spMkLst>
        </pc:spChg>
        <pc:spChg chg="del">
          <ac:chgData name="Faruk Abdullah" userId="e52374dd587ef96a" providerId="LiveId" clId="{14C8F48A-4762-4E6F-A7D9-5442E0A71FEF}" dt="2023-02-03T19:35:58.557" v="191" actId="21"/>
          <ac:spMkLst>
            <pc:docMk/>
            <pc:sldMk cId="851150177" sldId="430"/>
            <ac:spMk id="108" creationId="{FA19D761-82A1-4E37-A45A-38A68F8488C3}"/>
          </ac:spMkLst>
        </pc:spChg>
        <pc:spChg chg="del">
          <ac:chgData name="Faruk Abdullah" userId="e52374dd587ef96a" providerId="LiveId" clId="{14C8F48A-4762-4E6F-A7D9-5442E0A71FEF}" dt="2023-02-03T19:35:58.557" v="191" actId="21"/>
          <ac:spMkLst>
            <pc:docMk/>
            <pc:sldMk cId="851150177" sldId="430"/>
            <ac:spMk id="109" creationId="{EFE835D2-CE67-42E0-9D9A-981462FA0B54}"/>
          </ac:spMkLst>
        </pc:spChg>
        <pc:spChg chg="del">
          <ac:chgData name="Faruk Abdullah" userId="e52374dd587ef96a" providerId="LiveId" clId="{14C8F48A-4762-4E6F-A7D9-5442E0A71FEF}" dt="2023-02-03T19:35:58.557" v="191" actId="21"/>
          <ac:spMkLst>
            <pc:docMk/>
            <pc:sldMk cId="851150177" sldId="430"/>
            <ac:spMk id="110" creationId="{A2161517-0A59-4125-AB08-7AA959E45845}"/>
          </ac:spMkLst>
        </pc:spChg>
        <pc:spChg chg="del">
          <ac:chgData name="Faruk Abdullah" userId="e52374dd587ef96a" providerId="LiveId" clId="{14C8F48A-4762-4E6F-A7D9-5442E0A71FEF}" dt="2023-02-03T19:35:58.557" v="191" actId="21"/>
          <ac:spMkLst>
            <pc:docMk/>
            <pc:sldMk cId="851150177" sldId="430"/>
            <ac:spMk id="111" creationId="{C6958002-4A5B-4DAB-9886-865D9F6E5E1C}"/>
          </ac:spMkLst>
        </pc:spChg>
        <pc:grpChg chg="del">
          <ac:chgData name="Faruk Abdullah" userId="e52374dd587ef96a" providerId="LiveId" clId="{14C8F48A-4762-4E6F-A7D9-5442E0A71FEF}" dt="2023-02-03T19:35:58.557" v="191" actId="21"/>
          <ac:grpSpMkLst>
            <pc:docMk/>
            <pc:sldMk cId="851150177" sldId="430"/>
            <ac:grpSpMk id="28"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42" creationId="{2D8532E6-F032-4492-9FD3-5CB2A86334CF}"/>
          </ac:grpSpMkLst>
        </pc:grpChg>
        <pc:grpChg chg="del">
          <ac:chgData name="Faruk Abdullah" userId="e52374dd587ef96a" providerId="LiveId" clId="{14C8F48A-4762-4E6F-A7D9-5442E0A71FEF}" dt="2023-02-03T19:35:58.557" v="191" actId="21"/>
          <ac:grpSpMkLst>
            <pc:docMk/>
            <pc:sldMk cId="851150177" sldId="430"/>
            <ac:grpSpMk id="45" creationId="{B9397775-E535-481C-81F0-EA96FEF57132}"/>
          </ac:grpSpMkLst>
        </pc:grpChg>
        <pc:grpChg chg="del">
          <ac:chgData name="Faruk Abdullah" userId="e52374dd587ef96a" providerId="LiveId" clId="{14C8F48A-4762-4E6F-A7D9-5442E0A71FEF}" dt="2023-02-03T19:35:58.557" v="191" actId="21"/>
          <ac:grpSpMkLst>
            <pc:docMk/>
            <pc:sldMk cId="851150177" sldId="430"/>
            <ac:grpSpMk id="48" creationId="{6DE24464-419C-4CC1-8A25-45266D8972BA}"/>
          </ac:grpSpMkLst>
        </pc:grpChg>
        <pc:grpChg chg="del">
          <ac:chgData name="Faruk Abdullah" userId="e52374dd587ef96a" providerId="LiveId" clId="{14C8F48A-4762-4E6F-A7D9-5442E0A71FEF}" dt="2023-02-03T19:35:58.557" v="191" actId="21"/>
          <ac:grpSpMkLst>
            <pc:docMk/>
            <pc:sldMk cId="851150177" sldId="430"/>
            <ac:grpSpMk id="52" creationId="{4B5FE7C4-ADC8-4305-AC98-E504C1D5CCEE}"/>
          </ac:grpSpMkLst>
        </pc:grpChg>
        <pc:grpChg chg="del">
          <ac:chgData name="Faruk Abdullah" userId="e52374dd587ef96a" providerId="LiveId" clId="{14C8F48A-4762-4E6F-A7D9-5442E0A71FEF}" dt="2023-02-03T19:35:58.557" v="191" actId="21"/>
          <ac:grpSpMkLst>
            <pc:docMk/>
            <pc:sldMk cId="851150177" sldId="430"/>
            <ac:grpSpMk id="59" creationId="{1BEEF3AA-3507-4ED9-86CD-E5DF89142AF9}"/>
          </ac:grpSpMkLst>
        </pc:grpChg>
        <pc:grpChg chg="del">
          <ac:chgData name="Faruk Abdullah" userId="e52374dd587ef96a" providerId="LiveId" clId="{14C8F48A-4762-4E6F-A7D9-5442E0A71FEF}" dt="2023-02-03T19:35:58.557" v="191" actId="21"/>
          <ac:grpSpMkLst>
            <pc:docMk/>
            <pc:sldMk cId="851150177" sldId="430"/>
            <ac:grpSpMk id="62" creationId="{9E1C74BC-C936-406E-B442-E5B40413FB00}"/>
          </ac:grpSpMkLst>
        </pc:grpChg>
        <pc:grpChg chg="del">
          <ac:chgData name="Faruk Abdullah" userId="e52374dd587ef96a" providerId="LiveId" clId="{14C8F48A-4762-4E6F-A7D9-5442E0A71FEF}" dt="2023-02-03T19:35:58.557" v="191" actId="21"/>
          <ac:grpSpMkLst>
            <pc:docMk/>
            <pc:sldMk cId="851150177" sldId="430"/>
            <ac:grpSpMk id="65" creationId="{5D4C523E-0D56-4116-9FA4-775EF976F5B5}"/>
          </ac:grpSpMkLst>
        </pc:grpChg>
        <pc:grpChg chg="del">
          <ac:chgData name="Faruk Abdullah" userId="e52374dd587ef96a" providerId="LiveId" clId="{14C8F48A-4762-4E6F-A7D9-5442E0A71FEF}" dt="2023-02-03T19:35:58.557" v="191" actId="21"/>
          <ac:grpSpMkLst>
            <pc:docMk/>
            <pc:sldMk cId="851150177" sldId="430"/>
            <ac:grpSpMk id="68" creationId="{62A60739-D2BF-40EC-9D70-C04342AF759C}"/>
          </ac:grpSpMkLst>
        </pc:grpChg>
        <pc:grpChg chg="del">
          <ac:chgData name="Faruk Abdullah" userId="e52374dd587ef96a" providerId="LiveId" clId="{14C8F48A-4762-4E6F-A7D9-5442E0A71FEF}" dt="2023-02-03T19:35:58.557" v="191" actId="21"/>
          <ac:grpSpMkLst>
            <pc:docMk/>
            <pc:sldMk cId="851150177" sldId="430"/>
            <ac:grpSpMk id="95" creationId="{55D82269-CD62-418C-88E5-A74B4D8CD768}"/>
          </ac:grpSpMkLst>
        </pc:grpChg>
        <pc:grpChg chg="del">
          <ac:chgData name="Faruk Abdullah" userId="e52374dd587ef96a" providerId="LiveId" clId="{14C8F48A-4762-4E6F-A7D9-5442E0A71FEF}" dt="2023-02-03T19:35:58.557" v="191" actId="21"/>
          <ac:grpSpMkLst>
            <pc:docMk/>
            <pc:sldMk cId="851150177" sldId="430"/>
            <ac:grpSpMk id="99" creationId="{E9B3D00A-5C17-4BA0-8A27-D5921AA17FFA}"/>
          </ac:grpSpMkLst>
        </pc:grpChg>
        <pc:grpChg chg="del">
          <ac:chgData name="Faruk Abdullah" userId="e52374dd587ef96a" providerId="LiveId" clId="{14C8F48A-4762-4E6F-A7D9-5442E0A71FEF}" dt="2023-02-03T19:35:58.557" v="191" actId="21"/>
          <ac:grpSpMkLst>
            <pc:docMk/>
            <pc:sldMk cId="851150177" sldId="430"/>
            <ac:grpSpMk id="103" creationId="{BD3A6179-1D6F-4AB6-9E63-BDA0F8C48BF1}"/>
          </ac:grpSpMkLst>
        </pc:grpChg>
        <pc:grpChg chg="del">
          <ac:chgData name="Faruk Abdullah" userId="e52374dd587ef96a" providerId="LiveId" clId="{14C8F48A-4762-4E6F-A7D9-5442E0A71FEF}" dt="2023-02-03T19:35:58.557" v="191" actId="21"/>
          <ac:grpSpMkLst>
            <pc:docMk/>
            <pc:sldMk cId="851150177" sldId="430"/>
            <ac:grpSpMk id="139"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162"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178" creationId="{00000000-0000-0000-0000-000000000000}"/>
          </ac:grpSpMkLst>
        </pc:grpChg>
        <pc:cxnChg chg="del mod">
          <ac:chgData name="Faruk Abdullah" userId="e52374dd587ef96a" providerId="LiveId" clId="{14C8F48A-4762-4E6F-A7D9-5442E0A71FEF}" dt="2023-02-03T19:35:58.557" v="191" actId="21"/>
          <ac:cxnSpMkLst>
            <pc:docMk/>
            <pc:sldMk cId="851150177" sldId="430"/>
            <ac:cxnSpMk id="38" creationId="{8A438749-1340-4F4C-9A7C-F7250B01875D}"/>
          </ac:cxnSpMkLst>
        </pc:cxnChg>
        <pc:cxnChg chg="del mod">
          <ac:chgData name="Faruk Abdullah" userId="e52374dd587ef96a" providerId="LiveId" clId="{14C8F48A-4762-4E6F-A7D9-5442E0A71FEF}" dt="2023-02-03T19:35:58.557" v="191" actId="21"/>
          <ac:cxnSpMkLst>
            <pc:docMk/>
            <pc:sldMk cId="851150177" sldId="430"/>
            <ac:cxnSpMk id="39" creationId="{74713C5D-DA42-467D-87F7-3B218BCB42C6}"/>
          </ac:cxnSpMkLst>
        </pc:cxnChg>
        <pc:cxnChg chg="del mod">
          <ac:chgData name="Faruk Abdullah" userId="e52374dd587ef96a" providerId="LiveId" clId="{14C8F48A-4762-4E6F-A7D9-5442E0A71FEF}" dt="2023-02-03T19:35:58.557" v="191" actId="21"/>
          <ac:cxnSpMkLst>
            <pc:docMk/>
            <pc:sldMk cId="851150177" sldId="430"/>
            <ac:cxnSpMk id="40" creationId="{2B46B8C4-1E91-4B7E-8997-A08A68AF52CC}"/>
          </ac:cxnSpMkLst>
        </pc:cxnChg>
        <pc:cxnChg chg="del">
          <ac:chgData name="Faruk Abdullah" userId="e52374dd587ef96a" providerId="LiveId" clId="{14C8F48A-4762-4E6F-A7D9-5442E0A71FEF}" dt="2023-02-03T19:35:58.557" v="191" actId="21"/>
          <ac:cxnSpMkLst>
            <pc:docMk/>
            <pc:sldMk cId="851150177" sldId="430"/>
            <ac:cxnSpMk id="41" creationId="{8AF43A91-8323-457E-A57D-EC1B440986BF}"/>
          </ac:cxnSpMkLst>
        </pc:cxnChg>
        <pc:cxnChg chg="del">
          <ac:chgData name="Faruk Abdullah" userId="e52374dd587ef96a" providerId="LiveId" clId="{14C8F48A-4762-4E6F-A7D9-5442E0A71FEF}" dt="2023-02-03T19:35:58.557" v="191" actId="21"/>
          <ac:cxnSpMkLst>
            <pc:docMk/>
            <pc:sldMk cId="851150177" sldId="430"/>
            <ac:cxnSpMk id="51" creationId="{00000000-0000-0000-0000-000000000000}"/>
          </ac:cxnSpMkLst>
        </pc:cxnChg>
        <pc:cxnChg chg="del mod">
          <ac:chgData name="Faruk Abdullah" userId="e52374dd587ef96a" providerId="LiveId" clId="{14C8F48A-4762-4E6F-A7D9-5442E0A71FEF}" dt="2023-02-03T19:35:58.557" v="191" actId="21"/>
          <ac:cxnSpMkLst>
            <pc:docMk/>
            <pc:sldMk cId="851150177" sldId="430"/>
            <ac:cxnSpMk id="55" creationId="{8F92798F-72A2-4F6F-B87E-AE922A3DE175}"/>
          </ac:cxnSpMkLst>
        </pc:cxnChg>
        <pc:cxnChg chg="del">
          <ac:chgData name="Faruk Abdullah" userId="e52374dd587ef96a" providerId="LiveId" clId="{14C8F48A-4762-4E6F-A7D9-5442E0A71FEF}" dt="2023-02-03T19:35:58.557" v="191" actId="21"/>
          <ac:cxnSpMkLst>
            <pc:docMk/>
            <pc:sldMk cId="851150177" sldId="430"/>
            <ac:cxnSpMk id="56" creationId="{91065868-E11C-4C25-AFDC-7F37CE39088B}"/>
          </ac:cxnSpMkLst>
        </pc:cxnChg>
        <pc:cxnChg chg="del mod">
          <ac:chgData name="Faruk Abdullah" userId="e52374dd587ef96a" providerId="LiveId" clId="{14C8F48A-4762-4E6F-A7D9-5442E0A71FEF}" dt="2023-02-03T19:35:58.557" v="191" actId="21"/>
          <ac:cxnSpMkLst>
            <pc:docMk/>
            <pc:sldMk cId="851150177" sldId="430"/>
            <ac:cxnSpMk id="57" creationId="{504C6E4A-4F77-4BAD-9EBF-52AA6F074810}"/>
          </ac:cxnSpMkLst>
        </pc:cxnChg>
        <pc:cxnChg chg="del">
          <ac:chgData name="Faruk Abdullah" userId="e52374dd587ef96a" providerId="LiveId" clId="{14C8F48A-4762-4E6F-A7D9-5442E0A71FEF}" dt="2023-02-03T19:35:58.557" v="191" actId="21"/>
          <ac:cxnSpMkLst>
            <pc:docMk/>
            <pc:sldMk cId="851150177" sldId="430"/>
            <ac:cxnSpMk id="58" creationId="{AF5ECCA6-4C58-4C23-B8FF-7177477091E7}"/>
          </ac:cxnSpMkLst>
        </pc:cxnChg>
        <pc:cxnChg chg="del">
          <ac:chgData name="Faruk Abdullah" userId="e52374dd587ef96a" providerId="LiveId" clId="{14C8F48A-4762-4E6F-A7D9-5442E0A71FEF}" dt="2023-02-03T19:35:58.557" v="191" actId="21"/>
          <ac:cxnSpMkLst>
            <pc:docMk/>
            <pc:sldMk cId="851150177" sldId="430"/>
            <ac:cxnSpMk id="93" creationId="{3CD5F01A-0E1E-49AD-9227-8ECA8BCC0E79}"/>
          </ac:cxnSpMkLst>
        </pc:cxnChg>
        <pc:cxnChg chg="del">
          <ac:chgData name="Faruk Abdullah" userId="e52374dd587ef96a" providerId="LiveId" clId="{14C8F48A-4762-4E6F-A7D9-5442E0A71FEF}" dt="2023-02-03T19:35:58.557" v="191" actId="21"/>
          <ac:cxnSpMkLst>
            <pc:docMk/>
            <pc:sldMk cId="851150177" sldId="430"/>
            <ac:cxnSpMk id="94" creationId="{05B1380A-D371-40C3-A89F-E629630FC7E2}"/>
          </ac:cxnSpMkLst>
        </pc:cxnChg>
        <pc:cxnChg chg="del">
          <ac:chgData name="Faruk Abdullah" userId="e52374dd587ef96a" providerId="LiveId" clId="{14C8F48A-4762-4E6F-A7D9-5442E0A71FEF}" dt="2023-02-03T19:35:58.557" v="191" actId="21"/>
          <ac:cxnSpMkLst>
            <pc:docMk/>
            <pc:sldMk cId="851150177" sldId="430"/>
            <ac:cxnSpMk id="153" creationId="{00000000-0000-0000-0000-000000000000}"/>
          </ac:cxnSpMkLst>
        </pc:cxnChg>
        <pc:cxnChg chg="del">
          <ac:chgData name="Faruk Abdullah" userId="e52374dd587ef96a" providerId="LiveId" clId="{14C8F48A-4762-4E6F-A7D9-5442E0A71FEF}" dt="2023-02-03T19:35:58.557" v="191" actId="21"/>
          <ac:cxnSpMkLst>
            <pc:docMk/>
            <pc:sldMk cId="851150177" sldId="430"/>
            <ac:cxnSpMk id="156" creationId="{00000000-0000-0000-0000-000000000000}"/>
          </ac:cxnSpMkLst>
        </pc:cxnChg>
        <pc:cxnChg chg="del">
          <ac:chgData name="Faruk Abdullah" userId="e52374dd587ef96a" providerId="LiveId" clId="{14C8F48A-4762-4E6F-A7D9-5442E0A71FEF}" dt="2023-02-03T19:35:58.557" v="191" actId="21"/>
          <ac:cxnSpMkLst>
            <pc:docMk/>
            <pc:sldMk cId="851150177" sldId="430"/>
            <ac:cxnSpMk id="161" creationId="{00000000-0000-0000-0000-000000000000}"/>
          </ac:cxnSpMkLst>
        </pc:cxnChg>
      </pc:sldChg>
      <pc:sldChg chg="del">
        <pc:chgData name="Faruk Abdullah" userId="e52374dd587ef96a" providerId="LiveId" clId="{14C8F48A-4762-4E6F-A7D9-5442E0A71FEF}" dt="2023-02-03T19:09:02.544" v="0" actId="47"/>
        <pc:sldMkLst>
          <pc:docMk/>
          <pc:sldMk cId="2133975335" sldId="430"/>
        </pc:sldMkLst>
      </pc:sldChg>
      <pc:sldChg chg="del">
        <pc:chgData name="Faruk Abdullah" userId="e52374dd587ef96a" providerId="LiveId" clId="{14C8F48A-4762-4E6F-A7D9-5442E0A71FEF}" dt="2023-02-03T19:09:12.678" v="1" actId="47"/>
        <pc:sldMkLst>
          <pc:docMk/>
          <pc:sldMk cId="924400591" sldId="431"/>
        </pc:sldMkLst>
      </pc:sldChg>
      <pc:sldChg chg="delSp modSp add del mod">
        <pc:chgData name="Faruk Abdullah" userId="e52374dd587ef96a" providerId="LiveId" clId="{14C8F48A-4762-4E6F-A7D9-5442E0A71FEF}" dt="2023-02-03T19:43:08.023" v="241" actId="47"/>
        <pc:sldMkLst>
          <pc:docMk/>
          <pc:sldMk cId="1679879545" sldId="431"/>
        </pc:sldMkLst>
        <pc:spChg chg="del">
          <ac:chgData name="Faruk Abdullah" userId="e52374dd587ef96a" providerId="LiveId" clId="{14C8F48A-4762-4E6F-A7D9-5442E0A71FEF}" dt="2023-02-03T19:39:00.206" v="203" actId="21"/>
          <ac:spMkLst>
            <pc:docMk/>
            <pc:sldMk cId="1679879545" sldId="431"/>
            <ac:spMk id="71" creationId="{F242D185-2800-4ADE-913A-58B322D93194}"/>
          </ac:spMkLst>
        </pc:spChg>
        <pc:spChg chg="del">
          <ac:chgData name="Faruk Abdullah" userId="e52374dd587ef96a" providerId="LiveId" clId="{14C8F48A-4762-4E6F-A7D9-5442E0A71FEF}" dt="2023-02-03T19:39:00.206" v="203" actId="21"/>
          <ac:spMkLst>
            <pc:docMk/>
            <pc:sldMk cId="1679879545" sldId="431"/>
            <ac:spMk id="72" creationId="{8CF680C1-84C5-45D7-BF24-F993201E92FC}"/>
          </ac:spMkLst>
        </pc:spChg>
        <pc:spChg chg="del">
          <ac:chgData name="Faruk Abdullah" userId="e52374dd587ef96a" providerId="LiveId" clId="{14C8F48A-4762-4E6F-A7D9-5442E0A71FEF}" dt="2023-02-03T19:39:00.206" v="203" actId="21"/>
          <ac:spMkLst>
            <pc:docMk/>
            <pc:sldMk cId="1679879545" sldId="431"/>
            <ac:spMk id="73" creationId="{C4B6934E-0348-4242-ABAB-0541DDF1C40E}"/>
          </ac:spMkLst>
        </pc:spChg>
        <pc:spChg chg="del">
          <ac:chgData name="Faruk Abdullah" userId="e52374dd587ef96a" providerId="LiveId" clId="{14C8F48A-4762-4E6F-A7D9-5442E0A71FEF}" dt="2023-02-03T19:39:00.206" v="203" actId="21"/>
          <ac:spMkLst>
            <pc:docMk/>
            <pc:sldMk cId="1679879545" sldId="431"/>
            <ac:spMk id="74" creationId="{E5A8E2BC-1C68-47B2-B188-6303030B51E8}"/>
          </ac:spMkLst>
        </pc:spChg>
        <pc:spChg chg="del">
          <ac:chgData name="Faruk Abdullah" userId="e52374dd587ef96a" providerId="LiveId" clId="{14C8F48A-4762-4E6F-A7D9-5442E0A71FEF}" dt="2023-02-03T19:39:00.206" v="203" actId="21"/>
          <ac:spMkLst>
            <pc:docMk/>
            <pc:sldMk cId="1679879545" sldId="431"/>
            <ac:spMk id="75" creationId="{FBCBA4F4-B4DF-4B98-B048-0F549EDB6CCE}"/>
          </ac:spMkLst>
        </pc:spChg>
        <pc:spChg chg="del">
          <ac:chgData name="Faruk Abdullah" userId="e52374dd587ef96a" providerId="LiveId" clId="{14C8F48A-4762-4E6F-A7D9-5442E0A71FEF}" dt="2023-02-03T19:39:00.206" v="203" actId="21"/>
          <ac:spMkLst>
            <pc:docMk/>
            <pc:sldMk cId="1679879545" sldId="431"/>
            <ac:spMk id="76" creationId="{873B6423-1178-4A05-AC36-45E8AEA660F9}"/>
          </ac:spMkLst>
        </pc:spChg>
        <pc:spChg chg="del">
          <ac:chgData name="Faruk Abdullah" userId="e52374dd587ef96a" providerId="LiveId" clId="{14C8F48A-4762-4E6F-A7D9-5442E0A71FEF}" dt="2023-02-03T19:39:00.206" v="203" actId="21"/>
          <ac:spMkLst>
            <pc:docMk/>
            <pc:sldMk cId="1679879545" sldId="431"/>
            <ac:spMk id="77" creationId="{6A25F442-1ACC-4B5D-A212-B4B5B87F924F}"/>
          </ac:spMkLst>
        </pc:spChg>
        <pc:spChg chg="del">
          <ac:chgData name="Faruk Abdullah" userId="e52374dd587ef96a" providerId="LiveId" clId="{14C8F48A-4762-4E6F-A7D9-5442E0A71FEF}" dt="2023-02-03T19:39:00.206" v="203" actId="21"/>
          <ac:spMkLst>
            <pc:docMk/>
            <pc:sldMk cId="1679879545" sldId="431"/>
            <ac:spMk id="78" creationId="{E50DB080-17B3-49F1-818B-47A5781457E2}"/>
          </ac:spMkLst>
        </pc:spChg>
        <pc:spChg chg="del">
          <ac:chgData name="Faruk Abdullah" userId="e52374dd587ef96a" providerId="LiveId" clId="{14C8F48A-4762-4E6F-A7D9-5442E0A71FEF}" dt="2023-02-03T19:39:00.206" v="203" actId="21"/>
          <ac:spMkLst>
            <pc:docMk/>
            <pc:sldMk cId="1679879545" sldId="431"/>
            <ac:spMk id="79" creationId="{44C51021-C897-4F00-BE6F-9CB92A867389}"/>
          </ac:spMkLst>
        </pc:spChg>
        <pc:spChg chg="del">
          <ac:chgData name="Faruk Abdullah" userId="e52374dd587ef96a" providerId="LiveId" clId="{14C8F48A-4762-4E6F-A7D9-5442E0A71FEF}" dt="2023-02-03T19:39:00.206" v="203" actId="21"/>
          <ac:spMkLst>
            <pc:docMk/>
            <pc:sldMk cId="1679879545" sldId="431"/>
            <ac:spMk id="80" creationId="{7F54719C-9235-401A-929A-DB15DDE231DF}"/>
          </ac:spMkLst>
        </pc:spChg>
        <pc:spChg chg="del">
          <ac:chgData name="Faruk Abdullah" userId="e52374dd587ef96a" providerId="LiveId" clId="{14C8F48A-4762-4E6F-A7D9-5442E0A71FEF}" dt="2023-02-03T19:39:00.206" v="203" actId="21"/>
          <ac:spMkLst>
            <pc:docMk/>
            <pc:sldMk cId="1679879545" sldId="431"/>
            <ac:spMk id="81" creationId="{38054E8B-49BF-480E-AB84-181B7A87A406}"/>
          </ac:spMkLst>
        </pc:spChg>
        <pc:spChg chg="del">
          <ac:chgData name="Faruk Abdullah" userId="e52374dd587ef96a" providerId="LiveId" clId="{14C8F48A-4762-4E6F-A7D9-5442E0A71FEF}" dt="2023-02-03T19:39:00.206" v="203" actId="21"/>
          <ac:spMkLst>
            <pc:docMk/>
            <pc:sldMk cId="1679879545" sldId="431"/>
            <ac:spMk id="82" creationId="{BF10F011-7B71-4C0A-A378-79F92D804831}"/>
          </ac:spMkLst>
        </pc:spChg>
        <pc:spChg chg="del">
          <ac:chgData name="Faruk Abdullah" userId="e52374dd587ef96a" providerId="LiveId" clId="{14C8F48A-4762-4E6F-A7D9-5442E0A71FEF}" dt="2023-02-03T19:39:00.206" v="203" actId="21"/>
          <ac:spMkLst>
            <pc:docMk/>
            <pc:sldMk cId="1679879545" sldId="431"/>
            <ac:spMk id="83" creationId="{6D00B92F-2EA9-4168-B366-F180C465358D}"/>
          </ac:spMkLst>
        </pc:spChg>
        <pc:spChg chg="del">
          <ac:chgData name="Faruk Abdullah" userId="e52374dd587ef96a" providerId="LiveId" clId="{14C8F48A-4762-4E6F-A7D9-5442E0A71FEF}" dt="2023-02-03T19:39:00.206" v="203" actId="21"/>
          <ac:spMkLst>
            <pc:docMk/>
            <pc:sldMk cId="1679879545" sldId="431"/>
            <ac:spMk id="107" creationId="{F1C385CD-1084-4A5B-B9AC-07E37BDC8820}"/>
          </ac:spMkLst>
        </pc:spChg>
        <pc:spChg chg="del">
          <ac:chgData name="Faruk Abdullah" userId="e52374dd587ef96a" providerId="LiveId" clId="{14C8F48A-4762-4E6F-A7D9-5442E0A71FEF}" dt="2023-02-03T19:39:00.206" v="203" actId="21"/>
          <ac:spMkLst>
            <pc:docMk/>
            <pc:sldMk cId="1679879545" sldId="431"/>
            <ac:spMk id="108" creationId="{FA19D761-82A1-4E37-A45A-38A68F8488C3}"/>
          </ac:spMkLst>
        </pc:spChg>
        <pc:spChg chg="del">
          <ac:chgData name="Faruk Abdullah" userId="e52374dd587ef96a" providerId="LiveId" clId="{14C8F48A-4762-4E6F-A7D9-5442E0A71FEF}" dt="2023-02-03T19:39:00.206" v="203" actId="21"/>
          <ac:spMkLst>
            <pc:docMk/>
            <pc:sldMk cId="1679879545" sldId="431"/>
            <ac:spMk id="109" creationId="{EFE835D2-CE67-42E0-9D9A-981462FA0B54}"/>
          </ac:spMkLst>
        </pc:spChg>
        <pc:spChg chg="del">
          <ac:chgData name="Faruk Abdullah" userId="e52374dd587ef96a" providerId="LiveId" clId="{14C8F48A-4762-4E6F-A7D9-5442E0A71FEF}" dt="2023-02-03T19:39:00.206" v="203" actId="21"/>
          <ac:spMkLst>
            <pc:docMk/>
            <pc:sldMk cId="1679879545" sldId="431"/>
            <ac:spMk id="110" creationId="{A2161517-0A59-4125-AB08-7AA959E45845}"/>
          </ac:spMkLst>
        </pc:spChg>
        <pc:spChg chg="del">
          <ac:chgData name="Faruk Abdullah" userId="e52374dd587ef96a" providerId="LiveId" clId="{14C8F48A-4762-4E6F-A7D9-5442E0A71FEF}" dt="2023-02-03T19:39:00.206" v="203" actId="21"/>
          <ac:spMkLst>
            <pc:docMk/>
            <pc:sldMk cId="1679879545" sldId="431"/>
            <ac:spMk id="111" creationId="{C6958002-4A5B-4DAB-9886-865D9F6E5E1C}"/>
          </ac:spMkLst>
        </pc:spChg>
        <pc:grpChg chg="del">
          <ac:chgData name="Faruk Abdullah" userId="e52374dd587ef96a" providerId="LiveId" clId="{14C8F48A-4762-4E6F-A7D9-5442E0A71FEF}" dt="2023-02-03T19:39:00.206" v="203" actId="21"/>
          <ac:grpSpMkLst>
            <pc:docMk/>
            <pc:sldMk cId="1679879545" sldId="431"/>
            <ac:grpSpMk id="28"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42" creationId="{2D8532E6-F032-4492-9FD3-5CB2A86334CF}"/>
          </ac:grpSpMkLst>
        </pc:grpChg>
        <pc:grpChg chg="del">
          <ac:chgData name="Faruk Abdullah" userId="e52374dd587ef96a" providerId="LiveId" clId="{14C8F48A-4762-4E6F-A7D9-5442E0A71FEF}" dt="2023-02-03T19:39:00.206" v="203" actId="21"/>
          <ac:grpSpMkLst>
            <pc:docMk/>
            <pc:sldMk cId="1679879545" sldId="431"/>
            <ac:grpSpMk id="45" creationId="{B9397775-E535-481C-81F0-EA96FEF57132}"/>
          </ac:grpSpMkLst>
        </pc:grpChg>
        <pc:grpChg chg="del">
          <ac:chgData name="Faruk Abdullah" userId="e52374dd587ef96a" providerId="LiveId" clId="{14C8F48A-4762-4E6F-A7D9-5442E0A71FEF}" dt="2023-02-03T19:39:00.206" v="203" actId="21"/>
          <ac:grpSpMkLst>
            <pc:docMk/>
            <pc:sldMk cId="1679879545" sldId="431"/>
            <ac:grpSpMk id="48" creationId="{6DE24464-419C-4CC1-8A25-45266D8972BA}"/>
          </ac:grpSpMkLst>
        </pc:grpChg>
        <pc:grpChg chg="del">
          <ac:chgData name="Faruk Abdullah" userId="e52374dd587ef96a" providerId="LiveId" clId="{14C8F48A-4762-4E6F-A7D9-5442E0A71FEF}" dt="2023-02-03T19:39:00.206" v="203" actId="21"/>
          <ac:grpSpMkLst>
            <pc:docMk/>
            <pc:sldMk cId="1679879545" sldId="431"/>
            <ac:grpSpMk id="52" creationId="{4B5FE7C4-ADC8-4305-AC98-E504C1D5CCEE}"/>
          </ac:grpSpMkLst>
        </pc:grpChg>
        <pc:grpChg chg="del">
          <ac:chgData name="Faruk Abdullah" userId="e52374dd587ef96a" providerId="LiveId" clId="{14C8F48A-4762-4E6F-A7D9-5442E0A71FEF}" dt="2023-02-03T19:39:00.206" v="203" actId="21"/>
          <ac:grpSpMkLst>
            <pc:docMk/>
            <pc:sldMk cId="1679879545" sldId="431"/>
            <ac:grpSpMk id="59" creationId="{1BEEF3AA-3507-4ED9-86CD-E5DF89142AF9}"/>
          </ac:grpSpMkLst>
        </pc:grpChg>
        <pc:grpChg chg="del">
          <ac:chgData name="Faruk Abdullah" userId="e52374dd587ef96a" providerId="LiveId" clId="{14C8F48A-4762-4E6F-A7D9-5442E0A71FEF}" dt="2023-02-03T19:39:00.206" v="203" actId="21"/>
          <ac:grpSpMkLst>
            <pc:docMk/>
            <pc:sldMk cId="1679879545" sldId="431"/>
            <ac:grpSpMk id="62" creationId="{9E1C74BC-C936-406E-B442-E5B40413FB00}"/>
          </ac:grpSpMkLst>
        </pc:grpChg>
        <pc:grpChg chg="del">
          <ac:chgData name="Faruk Abdullah" userId="e52374dd587ef96a" providerId="LiveId" clId="{14C8F48A-4762-4E6F-A7D9-5442E0A71FEF}" dt="2023-02-03T19:39:00.206" v="203" actId="21"/>
          <ac:grpSpMkLst>
            <pc:docMk/>
            <pc:sldMk cId="1679879545" sldId="431"/>
            <ac:grpSpMk id="65" creationId="{5D4C523E-0D56-4116-9FA4-775EF976F5B5}"/>
          </ac:grpSpMkLst>
        </pc:grpChg>
        <pc:grpChg chg="del">
          <ac:chgData name="Faruk Abdullah" userId="e52374dd587ef96a" providerId="LiveId" clId="{14C8F48A-4762-4E6F-A7D9-5442E0A71FEF}" dt="2023-02-03T19:39:00.206" v="203" actId="21"/>
          <ac:grpSpMkLst>
            <pc:docMk/>
            <pc:sldMk cId="1679879545" sldId="431"/>
            <ac:grpSpMk id="68" creationId="{62A60739-D2BF-40EC-9D70-C04342AF759C}"/>
          </ac:grpSpMkLst>
        </pc:grpChg>
        <pc:grpChg chg="del">
          <ac:chgData name="Faruk Abdullah" userId="e52374dd587ef96a" providerId="LiveId" clId="{14C8F48A-4762-4E6F-A7D9-5442E0A71FEF}" dt="2023-02-03T19:39:00.206" v="203" actId="21"/>
          <ac:grpSpMkLst>
            <pc:docMk/>
            <pc:sldMk cId="1679879545" sldId="431"/>
            <ac:grpSpMk id="95" creationId="{55D82269-CD62-418C-88E5-A74B4D8CD768}"/>
          </ac:grpSpMkLst>
        </pc:grpChg>
        <pc:grpChg chg="del">
          <ac:chgData name="Faruk Abdullah" userId="e52374dd587ef96a" providerId="LiveId" clId="{14C8F48A-4762-4E6F-A7D9-5442E0A71FEF}" dt="2023-02-03T19:39:00.206" v="203" actId="21"/>
          <ac:grpSpMkLst>
            <pc:docMk/>
            <pc:sldMk cId="1679879545" sldId="431"/>
            <ac:grpSpMk id="99" creationId="{E9B3D00A-5C17-4BA0-8A27-D5921AA17FFA}"/>
          </ac:grpSpMkLst>
        </pc:grpChg>
        <pc:grpChg chg="del">
          <ac:chgData name="Faruk Abdullah" userId="e52374dd587ef96a" providerId="LiveId" clId="{14C8F48A-4762-4E6F-A7D9-5442E0A71FEF}" dt="2023-02-03T19:39:00.206" v="203" actId="21"/>
          <ac:grpSpMkLst>
            <pc:docMk/>
            <pc:sldMk cId="1679879545" sldId="431"/>
            <ac:grpSpMk id="103" creationId="{BD3A6179-1D6F-4AB6-9E63-BDA0F8C48BF1}"/>
          </ac:grpSpMkLst>
        </pc:grpChg>
        <pc:grpChg chg="del">
          <ac:chgData name="Faruk Abdullah" userId="e52374dd587ef96a" providerId="LiveId" clId="{14C8F48A-4762-4E6F-A7D9-5442E0A71FEF}" dt="2023-02-03T19:39:00.206" v="203" actId="21"/>
          <ac:grpSpMkLst>
            <pc:docMk/>
            <pc:sldMk cId="1679879545" sldId="431"/>
            <ac:grpSpMk id="139"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162"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178" creationId="{00000000-0000-0000-0000-000000000000}"/>
          </ac:grpSpMkLst>
        </pc:grpChg>
        <pc:cxnChg chg="del mod">
          <ac:chgData name="Faruk Abdullah" userId="e52374dd587ef96a" providerId="LiveId" clId="{14C8F48A-4762-4E6F-A7D9-5442E0A71FEF}" dt="2023-02-03T19:39:00.206" v="203" actId="21"/>
          <ac:cxnSpMkLst>
            <pc:docMk/>
            <pc:sldMk cId="1679879545" sldId="431"/>
            <ac:cxnSpMk id="38" creationId="{8A438749-1340-4F4C-9A7C-F7250B01875D}"/>
          </ac:cxnSpMkLst>
        </pc:cxnChg>
        <pc:cxnChg chg="del mod">
          <ac:chgData name="Faruk Abdullah" userId="e52374dd587ef96a" providerId="LiveId" clId="{14C8F48A-4762-4E6F-A7D9-5442E0A71FEF}" dt="2023-02-03T19:39:00.206" v="203" actId="21"/>
          <ac:cxnSpMkLst>
            <pc:docMk/>
            <pc:sldMk cId="1679879545" sldId="431"/>
            <ac:cxnSpMk id="39" creationId="{74713C5D-DA42-467D-87F7-3B218BCB42C6}"/>
          </ac:cxnSpMkLst>
        </pc:cxnChg>
        <pc:cxnChg chg="del mod">
          <ac:chgData name="Faruk Abdullah" userId="e52374dd587ef96a" providerId="LiveId" clId="{14C8F48A-4762-4E6F-A7D9-5442E0A71FEF}" dt="2023-02-03T19:39:00.206" v="203" actId="21"/>
          <ac:cxnSpMkLst>
            <pc:docMk/>
            <pc:sldMk cId="1679879545" sldId="431"/>
            <ac:cxnSpMk id="40" creationId="{2B46B8C4-1E91-4B7E-8997-A08A68AF52CC}"/>
          </ac:cxnSpMkLst>
        </pc:cxnChg>
        <pc:cxnChg chg="del">
          <ac:chgData name="Faruk Abdullah" userId="e52374dd587ef96a" providerId="LiveId" clId="{14C8F48A-4762-4E6F-A7D9-5442E0A71FEF}" dt="2023-02-03T19:39:00.206" v="203" actId="21"/>
          <ac:cxnSpMkLst>
            <pc:docMk/>
            <pc:sldMk cId="1679879545" sldId="431"/>
            <ac:cxnSpMk id="41" creationId="{8AF43A91-8323-457E-A57D-EC1B440986BF}"/>
          </ac:cxnSpMkLst>
        </pc:cxnChg>
        <pc:cxnChg chg="del">
          <ac:chgData name="Faruk Abdullah" userId="e52374dd587ef96a" providerId="LiveId" clId="{14C8F48A-4762-4E6F-A7D9-5442E0A71FEF}" dt="2023-02-03T19:39:00.206" v="203" actId="21"/>
          <ac:cxnSpMkLst>
            <pc:docMk/>
            <pc:sldMk cId="1679879545" sldId="431"/>
            <ac:cxnSpMk id="51" creationId="{00000000-0000-0000-0000-000000000000}"/>
          </ac:cxnSpMkLst>
        </pc:cxnChg>
        <pc:cxnChg chg="del mod">
          <ac:chgData name="Faruk Abdullah" userId="e52374dd587ef96a" providerId="LiveId" clId="{14C8F48A-4762-4E6F-A7D9-5442E0A71FEF}" dt="2023-02-03T19:39:00.206" v="203" actId="21"/>
          <ac:cxnSpMkLst>
            <pc:docMk/>
            <pc:sldMk cId="1679879545" sldId="431"/>
            <ac:cxnSpMk id="55" creationId="{8F92798F-72A2-4F6F-B87E-AE922A3DE175}"/>
          </ac:cxnSpMkLst>
        </pc:cxnChg>
        <pc:cxnChg chg="del">
          <ac:chgData name="Faruk Abdullah" userId="e52374dd587ef96a" providerId="LiveId" clId="{14C8F48A-4762-4E6F-A7D9-5442E0A71FEF}" dt="2023-02-03T19:39:00.206" v="203" actId="21"/>
          <ac:cxnSpMkLst>
            <pc:docMk/>
            <pc:sldMk cId="1679879545" sldId="431"/>
            <ac:cxnSpMk id="56" creationId="{91065868-E11C-4C25-AFDC-7F37CE39088B}"/>
          </ac:cxnSpMkLst>
        </pc:cxnChg>
        <pc:cxnChg chg="del mod">
          <ac:chgData name="Faruk Abdullah" userId="e52374dd587ef96a" providerId="LiveId" clId="{14C8F48A-4762-4E6F-A7D9-5442E0A71FEF}" dt="2023-02-03T19:39:00.206" v="203" actId="21"/>
          <ac:cxnSpMkLst>
            <pc:docMk/>
            <pc:sldMk cId="1679879545" sldId="431"/>
            <ac:cxnSpMk id="57" creationId="{504C6E4A-4F77-4BAD-9EBF-52AA6F074810}"/>
          </ac:cxnSpMkLst>
        </pc:cxnChg>
        <pc:cxnChg chg="del">
          <ac:chgData name="Faruk Abdullah" userId="e52374dd587ef96a" providerId="LiveId" clId="{14C8F48A-4762-4E6F-A7D9-5442E0A71FEF}" dt="2023-02-03T19:39:00.206" v="203" actId="21"/>
          <ac:cxnSpMkLst>
            <pc:docMk/>
            <pc:sldMk cId="1679879545" sldId="431"/>
            <ac:cxnSpMk id="58" creationId="{AF5ECCA6-4C58-4C23-B8FF-7177477091E7}"/>
          </ac:cxnSpMkLst>
        </pc:cxnChg>
        <pc:cxnChg chg="del">
          <ac:chgData name="Faruk Abdullah" userId="e52374dd587ef96a" providerId="LiveId" clId="{14C8F48A-4762-4E6F-A7D9-5442E0A71FEF}" dt="2023-02-03T19:39:00.206" v="203" actId="21"/>
          <ac:cxnSpMkLst>
            <pc:docMk/>
            <pc:sldMk cId="1679879545" sldId="431"/>
            <ac:cxnSpMk id="93" creationId="{3CD5F01A-0E1E-49AD-9227-8ECA8BCC0E79}"/>
          </ac:cxnSpMkLst>
        </pc:cxnChg>
        <pc:cxnChg chg="del">
          <ac:chgData name="Faruk Abdullah" userId="e52374dd587ef96a" providerId="LiveId" clId="{14C8F48A-4762-4E6F-A7D9-5442E0A71FEF}" dt="2023-02-03T19:39:00.206" v="203" actId="21"/>
          <ac:cxnSpMkLst>
            <pc:docMk/>
            <pc:sldMk cId="1679879545" sldId="431"/>
            <ac:cxnSpMk id="94" creationId="{05B1380A-D371-40C3-A89F-E629630FC7E2}"/>
          </ac:cxnSpMkLst>
        </pc:cxnChg>
        <pc:cxnChg chg="del">
          <ac:chgData name="Faruk Abdullah" userId="e52374dd587ef96a" providerId="LiveId" clId="{14C8F48A-4762-4E6F-A7D9-5442E0A71FEF}" dt="2023-02-03T19:39:00.206" v="203" actId="21"/>
          <ac:cxnSpMkLst>
            <pc:docMk/>
            <pc:sldMk cId="1679879545" sldId="431"/>
            <ac:cxnSpMk id="153" creationId="{00000000-0000-0000-0000-000000000000}"/>
          </ac:cxnSpMkLst>
        </pc:cxnChg>
        <pc:cxnChg chg="del">
          <ac:chgData name="Faruk Abdullah" userId="e52374dd587ef96a" providerId="LiveId" clId="{14C8F48A-4762-4E6F-A7D9-5442E0A71FEF}" dt="2023-02-03T19:39:00.206" v="203" actId="21"/>
          <ac:cxnSpMkLst>
            <pc:docMk/>
            <pc:sldMk cId="1679879545" sldId="431"/>
            <ac:cxnSpMk id="156" creationId="{00000000-0000-0000-0000-000000000000}"/>
          </ac:cxnSpMkLst>
        </pc:cxnChg>
        <pc:cxnChg chg="del">
          <ac:chgData name="Faruk Abdullah" userId="e52374dd587ef96a" providerId="LiveId" clId="{14C8F48A-4762-4E6F-A7D9-5442E0A71FEF}" dt="2023-02-03T19:39:00.206" v="203" actId="21"/>
          <ac:cxnSpMkLst>
            <pc:docMk/>
            <pc:sldMk cId="1679879545" sldId="431"/>
            <ac:cxnSpMk id="161" creationId="{00000000-0000-0000-0000-000000000000}"/>
          </ac:cxnSpMkLst>
        </pc:cxnChg>
      </pc:sldChg>
      <pc:sldChg chg="del">
        <pc:chgData name="Faruk Abdullah" userId="e52374dd587ef96a" providerId="LiveId" clId="{14C8F48A-4762-4E6F-A7D9-5442E0A71FEF}" dt="2023-02-03T19:09:02.544" v="0" actId="47"/>
        <pc:sldMkLst>
          <pc:docMk/>
          <pc:sldMk cId="198236752" sldId="432"/>
        </pc:sldMkLst>
      </pc:sldChg>
      <pc:sldChg chg="delSp add del mod">
        <pc:chgData name="Faruk Abdullah" userId="e52374dd587ef96a" providerId="LiveId" clId="{14C8F48A-4762-4E6F-A7D9-5442E0A71FEF}" dt="2023-02-03T19:43:37.759" v="246" actId="47"/>
        <pc:sldMkLst>
          <pc:docMk/>
          <pc:sldMk cId="2979687871" sldId="432"/>
        </pc:sldMkLst>
        <pc:graphicFrameChg chg="del">
          <ac:chgData name="Faruk Abdullah" userId="e52374dd587ef96a" providerId="LiveId" clId="{14C8F48A-4762-4E6F-A7D9-5442E0A71FEF}" dt="2023-02-03T19:43:27.677" v="243" actId="21"/>
          <ac:graphicFrameMkLst>
            <pc:docMk/>
            <pc:sldMk cId="2979687871" sldId="432"/>
            <ac:graphicFrameMk id="2" creationId="{E14E7139-E25A-4751-86DF-7400D5212AAD}"/>
          </ac:graphicFrameMkLst>
        </pc:graphicFrameChg>
      </pc:sldChg>
      <pc:sldChg chg="delSp modSp add del mod">
        <pc:chgData name="Faruk Abdullah" userId="e52374dd587ef96a" providerId="LiveId" clId="{14C8F48A-4762-4E6F-A7D9-5442E0A71FEF}" dt="2023-02-03T19:45:34.351" v="258" actId="47"/>
        <pc:sldMkLst>
          <pc:docMk/>
          <pc:sldMk cId="1239114933" sldId="433"/>
        </pc:sldMkLst>
        <pc:spChg chg="del mod">
          <ac:chgData name="Faruk Abdullah" userId="e52374dd587ef96a" providerId="LiveId" clId="{14C8F48A-4762-4E6F-A7D9-5442E0A71FEF}" dt="2023-02-03T19:44:35.641" v="248" actId="21"/>
          <ac:spMkLst>
            <pc:docMk/>
            <pc:sldMk cId="1239114933" sldId="433"/>
            <ac:spMk id="6" creationId="{EB6AD04A-30E6-4C93-AEBE-39C365B9351B}"/>
          </ac:spMkLst>
        </pc:spChg>
        <pc:graphicFrameChg chg="del">
          <ac:chgData name="Faruk Abdullah" userId="e52374dd587ef96a" providerId="LiveId" clId="{14C8F48A-4762-4E6F-A7D9-5442E0A71FEF}" dt="2023-02-03T19:44:35.641" v="248" actId="21"/>
          <ac:graphicFrameMkLst>
            <pc:docMk/>
            <pc:sldMk cId="1239114933" sldId="433"/>
            <ac:graphicFrameMk id="2" creationId="{E14E7139-E25A-4751-86DF-7400D5212AAD}"/>
          </ac:graphicFrameMkLst>
        </pc:graphicFrameChg>
      </pc:sldChg>
      <pc:sldChg chg="del">
        <pc:chgData name="Faruk Abdullah" userId="e52374dd587ef96a" providerId="LiveId" clId="{14C8F48A-4762-4E6F-A7D9-5442E0A71FEF}" dt="2023-02-03T19:09:02.544" v="0" actId="47"/>
        <pc:sldMkLst>
          <pc:docMk/>
          <pc:sldMk cId="3300768716" sldId="433"/>
        </pc:sldMkLst>
      </pc:sldChg>
      <pc:sldChg chg="del">
        <pc:chgData name="Faruk Abdullah" userId="e52374dd587ef96a" providerId="LiveId" clId="{14C8F48A-4762-4E6F-A7D9-5442E0A71FEF}" dt="2023-02-03T19:09:02.544" v="0" actId="47"/>
        <pc:sldMkLst>
          <pc:docMk/>
          <pc:sldMk cId="1553892950" sldId="434"/>
        </pc:sldMkLst>
      </pc:sldChg>
      <pc:sldChg chg="delSp add del mod">
        <pc:chgData name="Faruk Abdullah" userId="e52374dd587ef96a" providerId="LiveId" clId="{14C8F48A-4762-4E6F-A7D9-5442E0A71FEF}" dt="2023-02-03T19:47:41.252" v="274" actId="47"/>
        <pc:sldMkLst>
          <pc:docMk/>
          <pc:sldMk cId="2380612161" sldId="434"/>
        </pc:sldMkLst>
        <pc:graphicFrameChg chg="del">
          <ac:chgData name="Faruk Abdullah" userId="e52374dd587ef96a" providerId="LiveId" clId="{14C8F48A-4762-4E6F-A7D9-5442E0A71FEF}" dt="2023-02-03T19:46:21.548" v="261" actId="21"/>
          <ac:graphicFrameMkLst>
            <pc:docMk/>
            <pc:sldMk cId="2380612161" sldId="434"/>
            <ac:graphicFrameMk id="2" creationId="{E14E7139-E25A-4751-86DF-7400D5212AAD}"/>
          </ac:graphicFrameMkLst>
        </pc:graphicFrameChg>
      </pc:sldChg>
      <pc:sldChg chg="delSp add del mod">
        <pc:chgData name="Faruk Abdullah" userId="e52374dd587ef96a" providerId="LiveId" clId="{14C8F48A-4762-4E6F-A7D9-5442E0A71FEF}" dt="2023-02-03T19:47:43.549" v="275" actId="47"/>
        <pc:sldMkLst>
          <pc:docMk/>
          <pc:sldMk cId="298504368" sldId="435"/>
        </pc:sldMkLst>
        <pc:spChg chg="del">
          <ac:chgData name="Faruk Abdullah" userId="e52374dd587ef96a" providerId="LiveId" clId="{14C8F48A-4762-4E6F-A7D9-5442E0A71FEF}" dt="2023-02-03T19:47:05.871" v="268" actId="21"/>
          <ac:spMkLst>
            <pc:docMk/>
            <pc:sldMk cId="298504368" sldId="435"/>
            <ac:spMk id="6" creationId="{620E0174-8621-4E7A-8739-0223086B4C9D}"/>
          </ac:spMkLst>
        </pc:spChg>
      </pc:sldChg>
      <pc:sldChg chg="del">
        <pc:chgData name="Faruk Abdullah" userId="e52374dd587ef96a" providerId="LiveId" clId="{14C8F48A-4762-4E6F-A7D9-5442E0A71FEF}" dt="2023-02-03T19:09:02.544" v="0" actId="47"/>
        <pc:sldMkLst>
          <pc:docMk/>
          <pc:sldMk cId="3377421218" sldId="435"/>
        </pc:sldMkLst>
      </pc:sldChg>
      <pc:sldChg chg="delSp add del">
        <pc:chgData name="Faruk Abdullah" userId="e52374dd587ef96a" providerId="LiveId" clId="{14C8F48A-4762-4E6F-A7D9-5442E0A71FEF}" dt="2023-02-03T19:51:57.586" v="292" actId="47"/>
        <pc:sldMkLst>
          <pc:docMk/>
          <pc:sldMk cId="944235985" sldId="436"/>
        </pc:sldMkLst>
        <pc:spChg chg="del">
          <ac:chgData name="Faruk Abdullah" userId="e52374dd587ef96a" providerId="LiveId" clId="{14C8F48A-4762-4E6F-A7D9-5442E0A71FEF}" dt="2023-02-03T19:51:40.277" v="289" actId="21"/>
          <ac:spMkLst>
            <pc:docMk/>
            <pc:sldMk cId="944235985" sldId="436"/>
            <ac:spMk id="84995" creationId="{867B997D-E0F5-4C5F-A2C3-0A83B9F4FEA7}"/>
          </ac:spMkLst>
        </pc:spChg>
      </pc:sldChg>
      <pc:sldChg chg="del">
        <pc:chgData name="Faruk Abdullah" userId="e52374dd587ef96a" providerId="LiveId" clId="{14C8F48A-4762-4E6F-A7D9-5442E0A71FEF}" dt="2023-02-03T19:09:02.544" v="0" actId="47"/>
        <pc:sldMkLst>
          <pc:docMk/>
          <pc:sldMk cId="2332290107" sldId="436"/>
        </pc:sldMkLst>
      </pc:sldChg>
      <pc:sldChg chg="del">
        <pc:chgData name="Faruk Abdullah" userId="e52374dd587ef96a" providerId="LiveId" clId="{14C8F48A-4762-4E6F-A7D9-5442E0A71FEF}" dt="2023-02-03T19:09:02.544" v="0" actId="47"/>
        <pc:sldMkLst>
          <pc:docMk/>
          <pc:sldMk cId="2970971921" sldId="437"/>
        </pc:sldMkLst>
      </pc:sldChg>
      <pc:sldChg chg="del">
        <pc:chgData name="Faruk Abdullah" userId="e52374dd587ef96a" providerId="LiveId" clId="{14C8F48A-4762-4E6F-A7D9-5442E0A71FEF}" dt="2023-02-03T19:09:02.544" v="0" actId="47"/>
        <pc:sldMkLst>
          <pc:docMk/>
          <pc:sldMk cId="3474099780" sldId="438"/>
        </pc:sldMkLst>
      </pc:sldChg>
      <pc:sldChg chg="addSp delSp modSp add del mod">
        <pc:chgData name="Faruk Abdullah" userId="e52374dd587ef96a" providerId="LiveId" clId="{14C8F48A-4762-4E6F-A7D9-5442E0A71FEF}" dt="2023-02-03T19:53:46.303" v="313" actId="47"/>
        <pc:sldMkLst>
          <pc:docMk/>
          <pc:sldMk cId="1501550499" sldId="439"/>
        </pc:sldMkLst>
        <pc:spChg chg="add mod">
          <ac:chgData name="Faruk Abdullah" userId="e52374dd587ef96a" providerId="LiveId" clId="{14C8F48A-4762-4E6F-A7D9-5442E0A71FEF}" dt="2023-02-03T19:53:11.121" v="305" actId="21"/>
          <ac:spMkLst>
            <pc:docMk/>
            <pc:sldMk cId="1501550499" sldId="439"/>
            <ac:spMk id="3" creationId="{E64E0D1C-CBC6-948F-11D4-B643E18B8E72}"/>
          </ac:spMkLst>
        </pc:spChg>
        <pc:spChg chg="del mod">
          <ac:chgData name="Faruk Abdullah" userId="e52374dd587ef96a" providerId="LiveId" clId="{14C8F48A-4762-4E6F-A7D9-5442E0A71FEF}" dt="2023-02-03T19:53:11.121" v="305" actId="21"/>
          <ac:spMkLst>
            <pc:docMk/>
            <pc:sldMk cId="1501550499" sldId="439"/>
            <ac:spMk id="88066" creationId="{D77AE02B-4221-49E6-841D-FCA1D0535BAA}"/>
          </ac:spMkLst>
        </pc:spChg>
        <pc:spChg chg="add del">
          <ac:chgData name="Faruk Abdullah" userId="e52374dd587ef96a" providerId="LiveId" clId="{14C8F48A-4762-4E6F-A7D9-5442E0A71FEF}" dt="2023-02-03T19:52:48.281" v="301" actId="21"/>
          <ac:spMkLst>
            <pc:docMk/>
            <pc:sldMk cId="1501550499" sldId="439"/>
            <ac:spMk id="88068" creationId="{536C9201-3046-4F3E-8AB9-E536DAA1F570}"/>
          </ac:spMkLst>
        </pc:spChg>
      </pc:sldChg>
      <pc:sldChg chg="del">
        <pc:chgData name="Faruk Abdullah" userId="e52374dd587ef96a" providerId="LiveId" clId="{14C8F48A-4762-4E6F-A7D9-5442E0A71FEF}" dt="2023-02-03T19:09:12.678" v="1" actId="47"/>
        <pc:sldMkLst>
          <pc:docMk/>
          <pc:sldMk cId="2865775096" sldId="439"/>
        </pc:sldMkLst>
      </pc:sldChg>
      <pc:sldChg chg="del">
        <pc:chgData name="Faruk Abdullah" userId="e52374dd587ef96a" providerId="LiveId" clId="{14C8F48A-4762-4E6F-A7D9-5442E0A71FEF}" dt="2023-02-03T19:09:12.678" v="1" actId="47"/>
        <pc:sldMkLst>
          <pc:docMk/>
          <pc:sldMk cId="842264258" sldId="440"/>
        </pc:sldMkLst>
      </pc:sldChg>
      <pc:sldChg chg="del">
        <pc:chgData name="Faruk Abdullah" userId="e52374dd587ef96a" providerId="LiveId" clId="{14C8F48A-4762-4E6F-A7D9-5442E0A71FEF}" dt="2023-02-03T19:09:12.678" v="1" actId="47"/>
        <pc:sldMkLst>
          <pc:docMk/>
          <pc:sldMk cId="822957559" sldId="441"/>
        </pc:sldMkLst>
      </pc:sldChg>
      <pc:sldChg chg="modSp add mod">
        <pc:chgData name="Faruk Abdullah" userId="e52374dd587ef96a" providerId="LiveId" clId="{14C8F48A-4762-4E6F-A7D9-5442E0A71FEF}" dt="2023-02-03T20:01:31.105" v="376" actId="1076"/>
        <pc:sldMkLst>
          <pc:docMk/>
          <pc:sldMk cId="3806755471" sldId="441"/>
        </pc:sldMkLst>
        <pc:spChg chg="mod">
          <ac:chgData name="Faruk Abdullah" userId="e52374dd587ef96a" providerId="LiveId" clId="{14C8F48A-4762-4E6F-A7D9-5442E0A71FEF}" dt="2023-02-03T20:01:31.105" v="376" actId="1076"/>
          <ac:spMkLst>
            <pc:docMk/>
            <pc:sldMk cId="3806755471" sldId="441"/>
            <ac:spMk id="2" creationId="{A77BEB57-1D09-4AB2-8479-E2E543E34964}"/>
          </ac:spMkLst>
        </pc:spChg>
      </pc:sldChg>
      <pc:sldChg chg="delSp add del mod setBg delDesignElem">
        <pc:chgData name="Faruk Abdullah" userId="e52374dd587ef96a" providerId="LiveId" clId="{14C8F48A-4762-4E6F-A7D9-5442E0A71FEF}" dt="2023-02-03T19:52:25.057" v="298" actId="47"/>
        <pc:sldMkLst>
          <pc:docMk/>
          <pc:sldMk cId="241972569" sldId="442"/>
        </pc:sldMkLst>
        <pc:spChg chg="del">
          <ac:chgData name="Faruk Abdullah" userId="e52374dd587ef96a" providerId="LiveId" clId="{14C8F48A-4762-4E6F-A7D9-5442E0A71FEF}" dt="2023-02-03T19:09:44.360" v="8"/>
          <ac:spMkLst>
            <pc:docMk/>
            <pc:sldMk cId="241972569" sldId="442"/>
            <ac:spMk id="9" creationId="{F3060C83-F051-4F0E-ABAD-AA0DFC48B218}"/>
          </ac:spMkLst>
        </pc:spChg>
        <pc:spChg chg="del">
          <ac:chgData name="Faruk Abdullah" userId="e52374dd587ef96a" providerId="LiveId" clId="{14C8F48A-4762-4E6F-A7D9-5442E0A71FEF}" dt="2023-02-03T19:09:44.360" v="8"/>
          <ac:spMkLst>
            <pc:docMk/>
            <pc:sldMk cId="241972569" sldId="442"/>
            <ac:spMk id="11" creationId="{83C98ABE-055B-441F-B07E-44F97F083C39}"/>
          </ac:spMkLst>
        </pc:spChg>
        <pc:spChg chg="del">
          <ac:chgData name="Faruk Abdullah" userId="e52374dd587ef96a" providerId="LiveId" clId="{14C8F48A-4762-4E6F-A7D9-5442E0A71FEF}" dt="2023-02-03T19:09:44.360" v="8"/>
          <ac:spMkLst>
            <pc:docMk/>
            <pc:sldMk cId="241972569" sldId="442"/>
            <ac:spMk id="13" creationId="{29FDB030-9B49-4CED-8CCD-4D99382388AC}"/>
          </ac:spMkLst>
        </pc:spChg>
        <pc:spChg chg="del">
          <ac:chgData name="Faruk Abdullah" userId="e52374dd587ef96a" providerId="LiveId" clId="{14C8F48A-4762-4E6F-A7D9-5442E0A71FEF}" dt="2023-02-03T19:09:44.360" v="8"/>
          <ac:spMkLst>
            <pc:docMk/>
            <pc:sldMk cId="241972569" sldId="442"/>
            <ac:spMk id="15" creationId="{3783CA14-24A1-485C-8B30-D6A5D87987AD}"/>
          </ac:spMkLst>
        </pc:spChg>
        <pc:spChg chg="del">
          <ac:chgData name="Faruk Abdullah" userId="e52374dd587ef96a" providerId="LiveId" clId="{14C8F48A-4762-4E6F-A7D9-5442E0A71FEF}" dt="2023-02-03T19:09:44.360" v="8"/>
          <ac:spMkLst>
            <pc:docMk/>
            <pc:sldMk cId="241972569" sldId="442"/>
            <ac:spMk id="17" creationId="{9A97C86A-04D6-40F7-AE84-31AB43E6A846}"/>
          </ac:spMkLst>
        </pc:spChg>
        <pc:spChg chg="del">
          <ac:chgData name="Faruk Abdullah" userId="e52374dd587ef96a" providerId="LiveId" clId="{14C8F48A-4762-4E6F-A7D9-5442E0A71FEF}" dt="2023-02-03T19:09:44.360" v="8"/>
          <ac:spMkLst>
            <pc:docMk/>
            <pc:sldMk cId="241972569" sldId="442"/>
            <ac:spMk id="19" creationId="{FF9F2414-84E8-453E-B1F3-389FDE8192D9}"/>
          </ac:spMkLst>
        </pc:spChg>
        <pc:spChg chg="del">
          <ac:chgData name="Faruk Abdullah" userId="e52374dd587ef96a" providerId="LiveId" clId="{14C8F48A-4762-4E6F-A7D9-5442E0A71FEF}" dt="2023-02-03T19:09:44.360" v="8"/>
          <ac:spMkLst>
            <pc:docMk/>
            <pc:sldMk cId="241972569" sldId="442"/>
            <ac:spMk id="21" creationId="{3ECA69A1-7536-43AC-85EF-C7106179F5ED}"/>
          </ac:spMkLst>
        </pc:spChg>
        <pc:picChg chg="del">
          <ac:chgData name="Faruk Abdullah" userId="e52374dd587ef96a" providerId="LiveId" clId="{14C8F48A-4762-4E6F-A7D9-5442E0A71FEF}" dt="2023-02-03T19:52:02.474" v="293" actId="21"/>
          <ac:picMkLst>
            <pc:docMk/>
            <pc:sldMk cId="241972569" sldId="442"/>
            <ac:picMk id="4" creationId="{7ABC8C0B-7896-49DC-9934-61E0131E11D7}"/>
          </ac:picMkLst>
        </pc:picChg>
      </pc:sldChg>
      <pc:sldChg chg="del">
        <pc:chgData name="Faruk Abdullah" userId="e52374dd587ef96a" providerId="LiveId" clId="{14C8F48A-4762-4E6F-A7D9-5442E0A71FEF}" dt="2023-02-03T19:09:12.678" v="1" actId="47"/>
        <pc:sldMkLst>
          <pc:docMk/>
          <pc:sldMk cId="1436227078" sldId="443"/>
        </pc:sldMkLst>
      </pc:sldChg>
      <pc:sldChg chg="delSp modSp add del mod">
        <pc:chgData name="Faruk Abdullah" userId="e52374dd587ef96a" providerId="LiveId" clId="{14C8F48A-4762-4E6F-A7D9-5442E0A71FEF}" dt="2023-02-03T19:54:26.114" v="320" actId="47"/>
        <pc:sldMkLst>
          <pc:docMk/>
          <pc:sldMk cId="1474759272" sldId="444"/>
        </pc:sldMkLst>
        <pc:spChg chg="mod">
          <ac:chgData name="Faruk Abdullah" userId="e52374dd587ef96a" providerId="LiveId" clId="{14C8F48A-4762-4E6F-A7D9-5442E0A71FEF}" dt="2023-02-03T19:10:15.629" v="14" actId="27636"/>
          <ac:spMkLst>
            <pc:docMk/>
            <pc:sldMk cId="1474759272" sldId="444"/>
            <ac:spMk id="88066" creationId="{D77AE02B-4221-49E6-841D-FCA1D0535BAA}"/>
          </ac:spMkLst>
        </pc:spChg>
        <pc:spChg chg="del">
          <ac:chgData name="Faruk Abdullah" userId="e52374dd587ef96a" providerId="LiveId" clId="{14C8F48A-4762-4E6F-A7D9-5442E0A71FEF}" dt="2023-02-03T19:53:54.080" v="314" actId="21"/>
          <ac:spMkLst>
            <pc:docMk/>
            <pc:sldMk cId="1474759272" sldId="444"/>
            <ac:spMk id="88068" creationId="{536C9201-3046-4F3E-8AB9-E536DAA1F570}"/>
          </ac:spMkLst>
        </pc:spChg>
      </pc:sldChg>
      <pc:sldChg chg="del">
        <pc:chgData name="Faruk Abdullah" userId="e52374dd587ef96a" providerId="LiveId" clId="{14C8F48A-4762-4E6F-A7D9-5442E0A71FEF}" dt="2023-02-03T19:09:12.678" v="1" actId="47"/>
        <pc:sldMkLst>
          <pc:docMk/>
          <pc:sldMk cId="2099556308" sldId="444"/>
        </pc:sldMkLst>
      </pc:sldChg>
      <pc:sldChg chg="delSp modSp add del mod">
        <pc:chgData name="Faruk Abdullah" userId="e52374dd587ef96a" providerId="LiveId" clId="{14C8F48A-4762-4E6F-A7D9-5442E0A71FEF}" dt="2023-02-03T20:00:55.321" v="372" actId="47"/>
        <pc:sldMkLst>
          <pc:docMk/>
          <pc:sldMk cId="3512588045" sldId="445"/>
        </pc:sldMkLst>
        <pc:spChg chg="mod">
          <ac:chgData name="Faruk Abdullah" userId="e52374dd587ef96a" providerId="LiveId" clId="{14C8F48A-4762-4E6F-A7D9-5442E0A71FEF}" dt="2023-02-03T19:10:15.641" v="15" actId="27636"/>
          <ac:spMkLst>
            <pc:docMk/>
            <pc:sldMk cId="3512588045" sldId="445"/>
            <ac:spMk id="88066" creationId="{D77AE02B-4221-49E6-841D-FCA1D0535BAA}"/>
          </ac:spMkLst>
        </pc:spChg>
        <pc:spChg chg="del">
          <ac:chgData name="Faruk Abdullah" userId="e52374dd587ef96a" providerId="LiveId" clId="{14C8F48A-4762-4E6F-A7D9-5442E0A71FEF}" dt="2023-02-03T19:57:24.952" v="348" actId="21"/>
          <ac:spMkLst>
            <pc:docMk/>
            <pc:sldMk cId="3512588045" sldId="445"/>
            <ac:spMk id="88068" creationId="{536C9201-3046-4F3E-8AB9-E536DAA1F570}"/>
          </ac:spMkLst>
        </pc:spChg>
        <pc:picChg chg="del">
          <ac:chgData name="Faruk Abdullah" userId="e52374dd587ef96a" providerId="LiveId" clId="{14C8F48A-4762-4E6F-A7D9-5442E0A71FEF}" dt="2023-02-03T20:00:33.924" v="369" actId="21"/>
          <ac:picMkLst>
            <pc:docMk/>
            <pc:sldMk cId="3512588045" sldId="445"/>
            <ac:picMk id="3" creationId="{592AB29C-45D8-4B81-AB5B-FAF9C6C17969}"/>
          </ac:picMkLst>
        </pc:picChg>
      </pc:sldChg>
      <pc:sldChg chg="del">
        <pc:chgData name="Faruk Abdullah" userId="e52374dd587ef96a" providerId="LiveId" clId="{14C8F48A-4762-4E6F-A7D9-5442E0A71FEF}" dt="2023-02-03T19:09:12.678" v="1" actId="47"/>
        <pc:sldMkLst>
          <pc:docMk/>
          <pc:sldMk cId="3586485474" sldId="445"/>
        </pc:sldMkLst>
      </pc:sldChg>
      <pc:sldChg chg="addSp delSp modSp add del mod modClrScheme chgLayout">
        <pc:chgData name="Faruk Abdullah" userId="e52374dd587ef96a" providerId="LiveId" clId="{14C8F48A-4762-4E6F-A7D9-5442E0A71FEF}" dt="2023-02-03T20:00:56.619" v="373" actId="47"/>
        <pc:sldMkLst>
          <pc:docMk/>
          <pc:sldMk cId="263485126" sldId="446"/>
        </pc:sldMkLst>
        <pc:spChg chg="add del mod">
          <ac:chgData name="Faruk Abdullah" userId="e52374dd587ef96a" providerId="LiveId" clId="{14C8F48A-4762-4E6F-A7D9-5442E0A71FEF}" dt="2023-02-03T19:55:40.561" v="328" actId="478"/>
          <ac:spMkLst>
            <pc:docMk/>
            <pc:sldMk cId="263485126" sldId="446"/>
            <ac:spMk id="3" creationId="{DF7975F4-7E8E-8268-F2BB-5D636912F10E}"/>
          </ac:spMkLst>
        </pc:spChg>
        <pc:spChg chg="mod ord modVis">
          <ac:chgData name="Faruk Abdullah" userId="e52374dd587ef96a" providerId="LiveId" clId="{14C8F48A-4762-4E6F-A7D9-5442E0A71FEF}" dt="2023-02-03T19:55:41.398" v="332" actId="26606"/>
          <ac:spMkLst>
            <pc:docMk/>
            <pc:sldMk cId="263485126" sldId="446"/>
            <ac:spMk id="6" creationId="{F3500E49-2D18-4B1B-9120-22A09A761524}"/>
          </ac:spMkLst>
        </pc:spChg>
        <pc:spChg chg="add del mod">
          <ac:chgData name="Faruk Abdullah" userId="e52374dd587ef96a" providerId="LiveId" clId="{14C8F48A-4762-4E6F-A7D9-5442E0A71FEF}" dt="2023-02-03T19:55:41.398" v="332" actId="26606"/>
          <ac:spMkLst>
            <pc:docMk/>
            <pc:sldMk cId="263485126" sldId="446"/>
            <ac:spMk id="88066" creationId="{D77AE02B-4221-49E6-841D-FCA1D0535BAA}"/>
          </ac:spMkLst>
        </pc:spChg>
        <pc:spChg chg="add del">
          <ac:chgData name="Faruk Abdullah" userId="e52374dd587ef96a" providerId="LiveId" clId="{14C8F48A-4762-4E6F-A7D9-5442E0A71FEF}" dt="2023-02-03T19:55:40.573" v="330" actId="478"/>
          <ac:spMkLst>
            <pc:docMk/>
            <pc:sldMk cId="263485126" sldId="446"/>
            <ac:spMk id="88067" creationId="{EE0875CE-DE35-42F2-B32B-CB111E4B585F}"/>
          </ac:spMkLst>
        </pc:spChg>
        <pc:spChg chg="del mod ord">
          <ac:chgData name="Faruk Abdullah" userId="e52374dd587ef96a" providerId="LiveId" clId="{14C8F48A-4762-4E6F-A7D9-5442E0A71FEF}" dt="2023-02-03T19:57:03.469" v="343" actId="21"/>
          <ac:spMkLst>
            <pc:docMk/>
            <pc:sldMk cId="263485126" sldId="446"/>
            <ac:spMk id="88068" creationId="{536C9201-3046-4F3E-8AB9-E536DAA1F570}"/>
          </ac:spMkLst>
        </pc:spChg>
        <pc:spChg chg="add del mod">
          <ac:chgData name="Faruk Abdullah" userId="e52374dd587ef96a" providerId="LiveId" clId="{14C8F48A-4762-4E6F-A7D9-5442E0A71FEF}" dt="2023-02-03T19:55:41.398" v="332" actId="26606"/>
          <ac:spMkLst>
            <pc:docMk/>
            <pc:sldMk cId="263485126" sldId="446"/>
            <ac:spMk id="88073" creationId="{336ED049-8484-1430-FF2E-F933A2FF0E53}"/>
          </ac:spMkLst>
        </pc:spChg>
        <pc:spChg chg="add del mod">
          <ac:chgData name="Faruk Abdullah" userId="e52374dd587ef96a" providerId="LiveId" clId="{14C8F48A-4762-4E6F-A7D9-5442E0A71FEF}" dt="2023-02-03T19:55:41.398" v="332" actId="26606"/>
          <ac:spMkLst>
            <pc:docMk/>
            <pc:sldMk cId="263485126" sldId="446"/>
            <ac:spMk id="88075" creationId="{9FDEDBF6-3F80-1F06-4A4F-75215F8FFB9C}"/>
          </ac:spMkLst>
        </pc:spChg>
      </pc:sldChg>
      <pc:sldChg chg="del">
        <pc:chgData name="Faruk Abdullah" userId="e52374dd587ef96a" providerId="LiveId" clId="{14C8F48A-4762-4E6F-A7D9-5442E0A71FEF}" dt="2023-02-03T19:09:12.678" v="1" actId="47"/>
        <pc:sldMkLst>
          <pc:docMk/>
          <pc:sldMk cId="1033968018" sldId="446"/>
        </pc:sldMkLst>
      </pc:sldChg>
      <pc:sldChg chg="del">
        <pc:chgData name="Faruk Abdullah" userId="e52374dd587ef96a" providerId="LiveId" clId="{14C8F48A-4762-4E6F-A7D9-5442E0A71FEF}" dt="2023-02-03T19:09:12.678" v="1" actId="47"/>
        <pc:sldMkLst>
          <pc:docMk/>
          <pc:sldMk cId="625354174" sldId="447"/>
        </pc:sldMkLst>
      </pc:sldChg>
      <pc:sldChg chg="modSp add mod">
        <pc:chgData name="Faruk Abdullah" userId="e52374dd587ef96a" providerId="LiveId" clId="{14C8F48A-4762-4E6F-A7D9-5442E0A71FEF}" dt="2023-02-03T19:11:40.849" v="37" actId="14100"/>
        <pc:sldMkLst>
          <pc:docMk/>
          <pc:sldMk cId="1584311017" sldId="447"/>
        </pc:sldMkLst>
        <pc:spChg chg="mod">
          <ac:chgData name="Faruk Abdullah" userId="e52374dd587ef96a" providerId="LiveId" clId="{14C8F48A-4762-4E6F-A7D9-5442E0A71FEF}" dt="2023-02-03T19:10:15.605" v="12" actId="27636"/>
          <ac:spMkLst>
            <pc:docMk/>
            <pc:sldMk cId="1584311017" sldId="447"/>
            <ac:spMk id="2" creationId="{F17B1748-3778-4735-9C3C-47493536B267}"/>
          </ac:spMkLst>
        </pc:spChg>
        <pc:spChg chg="mod">
          <ac:chgData name="Faruk Abdullah" userId="e52374dd587ef96a" providerId="LiveId" clId="{14C8F48A-4762-4E6F-A7D9-5442E0A71FEF}" dt="2023-02-03T19:11:40.849" v="37" actId="14100"/>
          <ac:spMkLst>
            <pc:docMk/>
            <pc:sldMk cId="1584311017" sldId="447"/>
            <ac:spMk id="3" creationId="{9C44507D-8CD2-4820-AA73-C5774219B807}"/>
          </ac:spMkLst>
        </pc:spChg>
      </pc:sldChg>
      <pc:sldChg chg="modSp add mod">
        <pc:chgData name="Faruk Abdullah" userId="e52374dd587ef96a" providerId="LiveId" clId="{14C8F48A-4762-4E6F-A7D9-5442E0A71FEF}" dt="2023-02-03T19:12:06.361" v="39" actId="1076"/>
        <pc:sldMkLst>
          <pc:docMk/>
          <pc:sldMk cId="3193581527" sldId="448"/>
        </pc:sldMkLst>
        <pc:spChg chg="mod">
          <ac:chgData name="Faruk Abdullah" userId="e52374dd587ef96a" providerId="LiveId" clId="{14C8F48A-4762-4E6F-A7D9-5442E0A71FEF}" dt="2023-02-03T19:12:06.361" v="39" actId="1076"/>
          <ac:spMkLst>
            <pc:docMk/>
            <pc:sldMk cId="3193581527" sldId="448"/>
            <ac:spMk id="12" creationId="{DC318D9F-EAFB-41D0-8E00-5D0D8F4B87FC}"/>
          </ac:spMkLst>
        </pc:spChg>
        <pc:spChg chg="mod">
          <ac:chgData name="Faruk Abdullah" userId="e52374dd587ef96a" providerId="LiveId" clId="{14C8F48A-4762-4E6F-A7D9-5442E0A71FEF}" dt="2023-02-03T19:12:02.372" v="38" actId="1076"/>
          <ac:spMkLst>
            <pc:docMk/>
            <pc:sldMk cId="3193581527" sldId="448"/>
            <ac:spMk id="15" creationId="{7A0F7C05-927F-4E48-99D5-3AACF662F716}"/>
          </ac:spMkLst>
        </pc:spChg>
      </pc:sldChg>
      <pc:sldChg chg="del">
        <pc:chgData name="Faruk Abdullah" userId="e52374dd587ef96a" providerId="LiveId" clId="{14C8F48A-4762-4E6F-A7D9-5442E0A71FEF}" dt="2023-02-03T19:09:12.678" v="1" actId="47"/>
        <pc:sldMkLst>
          <pc:docMk/>
          <pc:sldMk cId="3272418247" sldId="448"/>
        </pc:sldMkLst>
      </pc:sldChg>
      <pc:sldChg chg="modSp add mod">
        <pc:chgData name="Faruk Abdullah" userId="e52374dd587ef96a" providerId="LiveId" clId="{14C8F48A-4762-4E6F-A7D9-5442E0A71FEF}" dt="2023-02-03T20:06:17.959" v="389" actId="14100"/>
        <pc:sldMkLst>
          <pc:docMk/>
          <pc:sldMk cId="2577382317" sldId="449"/>
        </pc:sldMkLst>
        <pc:spChg chg="mod">
          <ac:chgData name="Faruk Abdullah" userId="e52374dd587ef96a" providerId="LiveId" clId="{14C8F48A-4762-4E6F-A7D9-5442E0A71FEF}" dt="2023-02-03T20:06:17.959" v="389" actId="14100"/>
          <ac:spMkLst>
            <pc:docMk/>
            <pc:sldMk cId="2577382317" sldId="449"/>
            <ac:spMk id="13315" creationId="{271C5BA2-7289-4DB8-AB6F-0CDC9DDA7B76}"/>
          </ac:spMkLst>
        </pc:spChg>
      </pc:sldChg>
      <pc:sldChg chg="del">
        <pc:chgData name="Faruk Abdullah" userId="e52374dd587ef96a" providerId="LiveId" clId="{14C8F48A-4762-4E6F-A7D9-5442E0A71FEF}" dt="2023-02-03T19:09:35.793" v="6" actId="47"/>
        <pc:sldMkLst>
          <pc:docMk/>
          <pc:sldMk cId="4158218596" sldId="449"/>
        </pc:sldMkLst>
      </pc:sldChg>
      <pc:sldChg chg="modSp add mod">
        <pc:chgData name="Faruk Abdullah" userId="e52374dd587ef96a" providerId="LiveId" clId="{14C8F48A-4762-4E6F-A7D9-5442E0A71FEF}" dt="2023-02-03T19:20:37.072" v="116" actId="1076"/>
        <pc:sldMkLst>
          <pc:docMk/>
          <pc:sldMk cId="201273341" sldId="450"/>
        </pc:sldMkLst>
        <pc:spChg chg="mod">
          <ac:chgData name="Faruk Abdullah" userId="e52374dd587ef96a" providerId="LiveId" clId="{14C8F48A-4762-4E6F-A7D9-5442E0A71FEF}" dt="2023-02-03T19:20:37.072" v="116" actId="1076"/>
          <ac:spMkLst>
            <pc:docMk/>
            <pc:sldMk cId="201273341" sldId="450"/>
            <ac:spMk id="2" creationId="{DEC6F795-4627-46BE-BFA5-348C5CE0F344}"/>
          </ac:spMkLst>
        </pc:spChg>
        <pc:spChg chg="mod">
          <ac:chgData name="Faruk Abdullah" userId="e52374dd587ef96a" providerId="LiveId" clId="{14C8F48A-4762-4E6F-A7D9-5442E0A71FEF}" dt="2023-02-03T19:19:57.112" v="98" actId="14100"/>
          <ac:spMkLst>
            <pc:docMk/>
            <pc:sldMk cId="201273341" sldId="450"/>
            <ac:spMk id="3" creationId="{3646CFE8-0DDC-4653-90B4-EEC9964DA572}"/>
          </ac:spMkLst>
        </pc:spChg>
      </pc:sldChg>
      <pc:sldChg chg="del">
        <pc:chgData name="Faruk Abdullah" userId="e52374dd587ef96a" providerId="LiveId" clId="{14C8F48A-4762-4E6F-A7D9-5442E0A71FEF}" dt="2023-02-03T19:09:12.678" v="1" actId="47"/>
        <pc:sldMkLst>
          <pc:docMk/>
          <pc:sldMk cId="2177352319" sldId="450"/>
        </pc:sldMkLst>
      </pc:sldChg>
      <pc:sldChg chg="del">
        <pc:chgData name="Faruk Abdullah" userId="e52374dd587ef96a" providerId="LiveId" clId="{14C8F48A-4762-4E6F-A7D9-5442E0A71FEF}" dt="2023-02-03T19:09:22.183" v="3" actId="47"/>
        <pc:sldMkLst>
          <pc:docMk/>
          <pc:sldMk cId="4028036723" sldId="451"/>
        </pc:sldMkLst>
      </pc:sldChg>
      <pc:sldChg chg="del">
        <pc:chgData name="Faruk Abdullah" userId="e52374dd587ef96a" providerId="LiveId" clId="{14C8F48A-4762-4E6F-A7D9-5442E0A71FEF}" dt="2023-02-03T19:09:22.183" v="3" actId="47"/>
        <pc:sldMkLst>
          <pc:docMk/>
          <pc:sldMk cId="2468757475" sldId="452"/>
        </pc:sldMkLst>
      </pc:sldChg>
      <pc:sldChg chg="del">
        <pc:chgData name="Faruk Abdullah" userId="e52374dd587ef96a" providerId="LiveId" clId="{14C8F48A-4762-4E6F-A7D9-5442E0A71FEF}" dt="2023-02-03T19:09:22.183" v="3" actId="47"/>
        <pc:sldMkLst>
          <pc:docMk/>
          <pc:sldMk cId="3297441514" sldId="453"/>
        </pc:sldMkLst>
      </pc:sldChg>
      <pc:sldChg chg="del">
        <pc:chgData name="Faruk Abdullah" userId="e52374dd587ef96a" providerId="LiveId" clId="{14C8F48A-4762-4E6F-A7D9-5442E0A71FEF}" dt="2023-02-03T19:09:26.798" v="4" actId="47"/>
        <pc:sldMkLst>
          <pc:docMk/>
          <pc:sldMk cId="0" sldId="454"/>
        </pc:sldMkLst>
      </pc:sldChg>
      <pc:sldChg chg="del">
        <pc:chgData name="Faruk Abdullah" userId="e52374dd587ef96a" providerId="LiveId" clId="{14C8F48A-4762-4E6F-A7D9-5442E0A71FEF}" dt="2023-02-03T19:09:26.798" v="4" actId="47"/>
        <pc:sldMkLst>
          <pc:docMk/>
          <pc:sldMk cId="0" sldId="455"/>
        </pc:sldMkLst>
      </pc:sldChg>
      <pc:sldChg chg="del">
        <pc:chgData name="Faruk Abdullah" userId="e52374dd587ef96a" providerId="LiveId" clId="{14C8F48A-4762-4E6F-A7D9-5442E0A71FEF}" dt="2023-02-03T19:09:26.798" v="4" actId="47"/>
        <pc:sldMkLst>
          <pc:docMk/>
          <pc:sldMk cId="0" sldId="456"/>
        </pc:sldMkLst>
      </pc:sldChg>
      <pc:sldChg chg="del">
        <pc:chgData name="Faruk Abdullah" userId="e52374dd587ef96a" providerId="LiveId" clId="{14C8F48A-4762-4E6F-A7D9-5442E0A71FEF}" dt="2023-02-03T19:09:26.798" v="4" actId="47"/>
        <pc:sldMkLst>
          <pc:docMk/>
          <pc:sldMk cId="0" sldId="457"/>
        </pc:sldMkLst>
      </pc:sldChg>
      <pc:sldChg chg="del">
        <pc:chgData name="Faruk Abdullah" userId="e52374dd587ef96a" providerId="LiveId" clId="{14C8F48A-4762-4E6F-A7D9-5442E0A71FEF}" dt="2023-02-03T19:09:26.798" v="4" actId="47"/>
        <pc:sldMkLst>
          <pc:docMk/>
          <pc:sldMk cId="0" sldId="458"/>
        </pc:sldMkLst>
      </pc:sldChg>
      <pc:sldChg chg="del">
        <pc:chgData name="Faruk Abdullah" userId="e52374dd587ef96a" providerId="LiveId" clId="{14C8F48A-4762-4E6F-A7D9-5442E0A71FEF}" dt="2023-02-03T19:09:31.439" v="5" actId="47"/>
        <pc:sldMkLst>
          <pc:docMk/>
          <pc:sldMk cId="0" sldId="459"/>
        </pc:sldMkLst>
      </pc:sldChg>
      <pc:sldChg chg="delSp add del">
        <pc:chgData name="Faruk Abdullah" userId="e52374dd587ef96a" providerId="LiveId" clId="{14C8F48A-4762-4E6F-A7D9-5442E0A71FEF}" dt="2023-02-03T20:00:57.667" v="374" actId="47"/>
        <pc:sldMkLst>
          <pc:docMk/>
          <pc:sldMk cId="1297195576" sldId="459"/>
        </pc:sldMkLst>
        <pc:spChg chg="del">
          <ac:chgData name="Faruk Abdullah" userId="e52374dd587ef96a" providerId="LiveId" clId="{14C8F48A-4762-4E6F-A7D9-5442E0A71FEF}" dt="2023-02-03T19:56:35.499" v="338" actId="21"/>
          <ac:spMkLst>
            <pc:docMk/>
            <pc:sldMk cId="1297195576" sldId="459"/>
            <ac:spMk id="88068" creationId="{536C9201-3046-4F3E-8AB9-E536DAA1F570}"/>
          </ac:spMkLst>
        </pc:spChg>
      </pc:sldChg>
      <pc:sldChg chg="addSp modSp new mod">
        <pc:chgData name="Faruk Abdullah" userId="e52374dd587ef96a" providerId="LiveId" clId="{14C8F48A-4762-4E6F-A7D9-5442E0A71FEF}" dt="2023-02-03T19:28:19.270" v="163" actId="1076"/>
        <pc:sldMkLst>
          <pc:docMk/>
          <pc:sldMk cId="2876709495" sldId="460"/>
        </pc:sldMkLst>
        <pc:spChg chg="mod">
          <ac:chgData name="Faruk Abdullah" userId="e52374dd587ef96a" providerId="LiveId" clId="{14C8F48A-4762-4E6F-A7D9-5442E0A71FEF}" dt="2023-02-03T19:22:42.569" v="129"/>
          <ac:spMkLst>
            <pc:docMk/>
            <pc:sldMk cId="2876709495" sldId="460"/>
            <ac:spMk id="5" creationId="{88DF11B7-368E-20F7-56AE-B2042296F84F}"/>
          </ac:spMkLst>
        </pc:spChg>
        <pc:spChg chg="mod">
          <ac:chgData name="Faruk Abdullah" userId="e52374dd587ef96a" providerId="LiveId" clId="{14C8F48A-4762-4E6F-A7D9-5442E0A71FEF}" dt="2023-02-03T19:22:42.569" v="129"/>
          <ac:spMkLst>
            <pc:docMk/>
            <pc:sldMk cId="2876709495" sldId="460"/>
            <ac:spMk id="6" creationId="{4F8E3993-2E11-19BB-1E97-3DB781958027}"/>
          </ac:spMkLst>
        </pc:spChg>
        <pc:spChg chg="mod">
          <ac:chgData name="Faruk Abdullah" userId="e52374dd587ef96a" providerId="LiveId" clId="{14C8F48A-4762-4E6F-A7D9-5442E0A71FEF}" dt="2023-02-03T19:22:42.569" v="129"/>
          <ac:spMkLst>
            <pc:docMk/>
            <pc:sldMk cId="2876709495" sldId="460"/>
            <ac:spMk id="7" creationId="{9A4E113D-EEC4-1DE4-2935-11DC6FE21DE4}"/>
          </ac:spMkLst>
        </pc:spChg>
        <pc:spChg chg="mod">
          <ac:chgData name="Faruk Abdullah" userId="e52374dd587ef96a" providerId="LiveId" clId="{14C8F48A-4762-4E6F-A7D9-5442E0A71FEF}" dt="2023-02-03T19:22:42.569" v="129"/>
          <ac:spMkLst>
            <pc:docMk/>
            <pc:sldMk cId="2876709495" sldId="460"/>
            <ac:spMk id="9" creationId="{C72A6FD8-188F-1F83-5A67-BB29CFE622D7}"/>
          </ac:spMkLst>
        </pc:spChg>
        <pc:spChg chg="mod">
          <ac:chgData name="Faruk Abdullah" userId="e52374dd587ef96a" providerId="LiveId" clId="{14C8F48A-4762-4E6F-A7D9-5442E0A71FEF}" dt="2023-02-03T19:22:42.569" v="129"/>
          <ac:spMkLst>
            <pc:docMk/>
            <pc:sldMk cId="2876709495" sldId="460"/>
            <ac:spMk id="10" creationId="{E0301C92-AFEF-24F7-CE47-6433700F6B86}"/>
          </ac:spMkLst>
        </pc:spChg>
        <pc:spChg chg="mod">
          <ac:chgData name="Faruk Abdullah" userId="e52374dd587ef96a" providerId="LiveId" clId="{14C8F48A-4762-4E6F-A7D9-5442E0A71FEF}" dt="2023-02-03T19:22:42.569" v="129"/>
          <ac:spMkLst>
            <pc:docMk/>
            <pc:sldMk cId="2876709495" sldId="460"/>
            <ac:spMk id="11" creationId="{5061BF00-B32D-474A-51FF-6B091DA06644}"/>
          </ac:spMkLst>
        </pc:spChg>
        <pc:spChg chg="mod">
          <ac:chgData name="Faruk Abdullah" userId="e52374dd587ef96a" providerId="LiveId" clId="{14C8F48A-4762-4E6F-A7D9-5442E0A71FEF}" dt="2023-02-03T19:22:42.569" v="129"/>
          <ac:spMkLst>
            <pc:docMk/>
            <pc:sldMk cId="2876709495" sldId="460"/>
            <ac:spMk id="13" creationId="{347BE6BD-DFC5-3DBD-320E-FF0730DD6BC5}"/>
          </ac:spMkLst>
        </pc:spChg>
        <pc:spChg chg="mod">
          <ac:chgData name="Faruk Abdullah" userId="e52374dd587ef96a" providerId="LiveId" clId="{14C8F48A-4762-4E6F-A7D9-5442E0A71FEF}" dt="2023-02-03T19:22:42.569" v="129"/>
          <ac:spMkLst>
            <pc:docMk/>
            <pc:sldMk cId="2876709495" sldId="460"/>
            <ac:spMk id="14" creationId="{B2FC17D7-6259-2255-3F31-95A20CEFF512}"/>
          </ac:spMkLst>
        </pc:spChg>
        <pc:spChg chg="mod">
          <ac:chgData name="Faruk Abdullah" userId="e52374dd587ef96a" providerId="LiveId" clId="{14C8F48A-4762-4E6F-A7D9-5442E0A71FEF}" dt="2023-02-03T19:22:42.569" v="129"/>
          <ac:spMkLst>
            <pc:docMk/>
            <pc:sldMk cId="2876709495" sldId="460"/>
            <ac:spMk id="15" creationId="{34F04AC8-D4CA-46D4-61C2-0F9D0B9F3DE5}"/>
          </ac:spMkLst>
        </pc:spChg>
        <pc:spChg chg="add mod">
          <ac:chgData name="Faruk Abdullah" userId="e52374dd587ef96a" providerId="LiveId" clId="{14C8F48A-4762-4E6F-A7D9-5442E0A71FEF}" dt="2023-02-03T19:28:14.643" v="162" actId="1076"/>
          <ac:spMkLst>
            <pc:docMk/>
            <pc:sldMk cId="2876709495" sldId="460"/>
            <ac:spMk id="16" creationId="{5DF4732E-DBF8-B4E5-A7B8-AA0A34555EEE}"/>
          </ac:spMkLst>
        </pc:spChg>
        <pc:spChg chg="add mod">
          <ac:chgData name="Faruk Abdullah" userId="e52374dd587ef96a" providerId="LiveId" clId="{14C8F48A-4762-4E6F-A7D9-5442E0A71FEF}" dt="2023-02-03T19:28:19.270" v="163" actId="1076"/>
          <ac:spMkLst>
            <pc:docMk/>
            <pc:sldMk cId="2876709495" sldId="460"/>
            <ac:spMk id="17" creationId="{88259DA9-269F-2C96-EF8F-14D93653CCFF}"/>
          </ac:spMkLst>
        </pc:spChg>
        <pc:spChg chg="add mod">
          <ac:chgData name="Faruk Abdullah" userId="e52374dd587ef96a" providerId="LiveId" clId="{14C8F48A-4762-4E6F-A7D9-5442E0A71FEF}" dt="2023-02-03T19:23:02.092" v="134" actId="14100"/>
          <ac:spMkLst>
            <pc:docMk/>
            <pc:sldMk cId="2876709495" sldId="460"/>
            <ac:spMk id="18" creationId="{DBB47641-72CD-AE15-208D-76ACE46441C6}"/>
          </ac:spMkLst>
        </pc:spChg>
        <pc:grpChg chg="add mod">
          <ac:chgData name="Faruk Abdullah" userId="e52374dd587ef96a" providerId="LiveId" clId="{14C8F48A-4762-4E6F-A7D9-5442E0A71FEF}" dt="2023-02-03T19:28:14.643" v="162" actId="1076"/>
          <ac:grpSpMkLst>
            <pc:docMk/>
            <pc:sldMk cId="2876709495" sldId="460"/>
            <ac:grpSpMk id="4" creationId="{BA3AC21F-44FC-0A7E-CA4C-6919709A7188}"/>
          </ac:grpSpMkLst>
        </pc:grpChg>
        <pc:grpChg chg="add mod">
          <ac:chgData name="Faruk Abdullah" userId="e52374dd587ef96a" providerId="LiveId" clId="{14C8F48A-4762-4E6F-A7D9-5442E0A71FEF}" dt="2023-02-03T19:28:14.643" v="162" actId="1076"/>
          <ac:grpSpMkLst>
            <pc:docMk/>
            <pc:sldMk cId="2876709495" sldId="460"/>
            <ac:grpSpMk id="8" creationId="{FE5AAA4F-43D9-7372-F3DF-682A58CC8CF8}"/>
          </ac:grpSpMkLst>
        </pc:grpChg>
        <pc:grpChg chg="add mod">
          <ac:chgData name="Faruk Abdullah" userId="e52374dd587ef96a" providerId="LiveId" clId="{14C8F48A-4762-4E6F-A7D9-5442E0A71FEF}" dt="2023-02-03T19:28:14.643" v="162" actId="1076"/>
          <ac:grpSpMkLst>
            <pc:docMk/>
            <pc:sldMk cId="2876709495" sldId="460"/>
            <ac:grpSpMk id="12" creationId="{44D85CD0-9FC5-8824-5185-63535DA6DFFD}"/>
          </ac:grpSpMkLst>
        </pc:grpChg>
        <pc:cxnChg chg="add mod">
          <ac:chgData name="Faruk Abdullah" userId="e52374dd587ef96a" providerId="LiveId" clId="{14C8F48A-4762-4E6F-A7D9-5442E0A71FEF}" dt="2023-02-03T19:28:14.643" v="162" actId="1076"/>
          <ac:cxnSpMkLst>
            <pc:docMk/>
            <pc:sldMk cId="2876709495" sldId="460"/>
            <ac:cxnSpMk id="2" creationId="{A0C2DE32-DE8A-BA47-0816-D61FA49AA94D}"/>
          </ac:cxnSpMkLst>
        </pc:cxnChg>
        <pc:cxnChg chg="add mod">
          <ac:chgData name="Faruk Abdullah" userId="e52374dd587ef96a" providerId="LiveId" clId="{14C8F48A-4762-4E6F-A7D9-5442E0A71FEF}" dt="2023-02-03T19:28:14.643" v="162" actId="1076"/>
          <ac:cxnSpMkLst>
            <pc:docMk/>
            <pc:sldMk cId="2876709495" sldId="460"/>
            <ac:cxnSpMk id="3" creationId="{E66A57CB-8904-8A33-CFAC-7BC9C61C5113}"/>
          </ac:cxnSpMkLst>
        </pc:cxnChg>
      </pc:sldChg>
      <pc:sldChg chg="addSp delSp modSp add mod">
        <pc:chgData name="Faruk Abdullah" userId="e52374dd587ef96a" providerId="LiveId" clId="{14C8F48A-4762-4E6F-A7D9-5442E0A71FEF}" dt="2023-02-03T19:28:31.296" v="165" actId="14100"/>
        <pc:sldMkLst>
          <pc:docMk/>
          <pc:sldMk cId="261861393" sldId="461"/>
        </pc:sldMkLst>
        <pc:spChg chg="del">
          <ac:chgData name="Faruk Abdullah" userId="e52374dd587ef96a" providerId="LiveId" clId="{14C8F48A-4762-4E6F-A7D9-5442E0A71FEF}" dt="2023-02-03T19:24:04.449" v="142" actId="478"/>
          <ac:spMkLst>
            <pc:docMk/>
            <pc:sldMk cId="261861393" sldId="461"/>
            <ac:spMk id="16" creationId="{5DF4732E-DBF8-B4E5-A7B8-AA0A34555EEE}"/>
          </ac:spMkLst>
        </pc:spChg>
        <pc:spChg chg="del">
          <ac:chgData name="Faruk Abdullah" userId="e52374dd587ef96a" providerId="LiveId" clId="{14C8F48A-4762-4E6F-A7D9-5442E0A71FEF}" dt="2023-02-03T19:24:04.449" v="142" actId="478"/>
          <ac:spMkLst>
            <pc:docMk/>
            <pc:sldMk cId="261861393" sldId="461"/>
            <ac:spMk id="17" creationId="{88259DA9-269F-2C96-EF8F-14D93653CCFF}"/>
          </ac:spMkLst>
        </pc:spChg>
        <pc:spChg chg="mod">
          <ac:chgData name="Faruk Abdullah" userId="e52374dd587ef96a" providerId="LiveId" clId="{14C8F48A-4762-4E6F-A7D9-5442E0A71FEF}" dt="2023-02-03T19:23:52.597" v="138"/>
          <ac:spMkLst>
            <pc:docMk/>
            <pc:sldMk cId="261861393" sldId="461"/>
            <ac:spMk id="22" creationId="{9614C0E7-56E6-3587-B46D-A97B6D10ABB6}"/>
          </ac:spMkLst>
        </pc:spChg>
        <pc:spChg chg="mod">
          <ac:chgData name="Faruk Abdullah" userId="e52374dd587ef96a" providerId="LiveId" clId="{14C8F48A-4762-4E6F-A7D9-5442E0A71FEF}" dt="2023-02-03T19:23:52.597" v="138"/>
          <ac:spMkLst>
            <pc:docMk/>
            <pc:sldMk cId="261861393" sldId="461"/>
            <ac:spMk id="23" creationId="{79029712-3C3A-50DE-9431-62BEDF6F0301}"/>
          </ac:spMkLst>
        </pc:spChg>
        <pc:spChg chg="mod">
          <ac:chgData name="Faruk Abdullah" userId="e52374dd587ef96a" providerId="LiveId" clId="{14C8F48A-4762-4E6F-A7D9-5442E0A71FEF}" dt="2023-02-03T19:23:52.597" v="138"/>
          <ac:spMkLst>
            <pc:docMk/>
            <pc:sldMk cId="261861393" sldId="461"/>
            <ac:spMk id="25" creationId="{BB8CC1A9-84AB-BB8A-7AE2-1373CD2CA428}"/>
          </ac:spMkLst>
        </pc:spChg>
        <pc:spChg chg="mod">
          <ac:chgData name="Faruk Abdullah" userId="e52374dd587ef96a" providerId="LiveId" clId="{14C8F48A-4762-4E6F-A7D9-5442E0A71FEF}" dt="2023-02-03T19:23:52.597" v="138"/>
          <ac:spMkLst>
            <pc:docMk/>
            <pc:sldMk cId="261861393" sldId="461"/>
            <ac:spMk id="26" creationId="{6337DC6B-9D0C-08B4-0C00-D48322DA0037}"/>
          </ac:spMkLst>
        </pc:spChg>
        <pc:spChg chg="mod">
          <ac:chgData name="Faruk Abdullah" userId="e52374dd587ef96a" providerId="LiveId" clId="{14C8F48A-4762-4E6F-A7D9-5442E0A71FEF}" dt="2023-02-03T19:23:52.597" v="138"/>
          <ac:spMkLst>
            <pc:docMk/>
            <pc:sldMk cId="261861393" sldId="461"/>
            <ac:spMk id="30" creationId="{D83075B4-7F86-E01C-9186-A5B97798C819}"/>
          </ac:spMkLst>
        </pc:spChg>
        <pc:spChg chg="mod">
          <ac:chgData name="Faruk Abdullah" userId="e52374dd587ef96a" providerId="LiveId" clId="{14C8F48A-4762-4E6F-A7D9-5442E0A71FEF}" dt="2023-02-03T19:23:52.597" v="138"/>
          <ac:spMkLst>
            <pc:docMk/>
            <pc:sldMk cId="261861393" sldId="461"/>
            <ac:spMk id="31" creationId="{5BB826DD-7FF5-CF94-C13E-CBEFB7A53203}"/>
          </ac:spMkLst>
        </pc:spChg>
        <pc:spChg chg="mod">
          <ac:chgData name="Faruk Abdullah" userId="e52374dd587ef96a" providerId="LiveId" clId="{14C8F48A-4762-4E6F-A7D9-5442E0A71FEF}" dt="2023-02-03T19:23:52.597" v="138"/>
          <ac:spMkLst>
            <pc:docMk/>
            <pc:sldMk cId="261861393" sldId="461"/>
            <ac:spMk id="33" creationId="{B0B998BD-2891-ABFA-525A-02ED59089432}"/>
          </ac:spMkLst>
        </pc:spChg>
        <pc:spChg chg="mod">
          <ac:chgData name="Faruk Abdullah" userId="e52374dd587ef96a" providerId="LiveId" clId="{14C8F48A-4762-4E6F-A7D9-5442E0A71FEF}" dt="2023-02-03T19:23:52.597" v="138"/>
          <ac:spMkLst>
            <pc:docMk/>
            <pc:sldMk cId="261861393" sldId="461"/>
            <ac:spMk id="34" creationId="{77058B40-127A-C484-71C4-A116434246D6}"/>
          </ac:spMkLst>
        </pc:spChg>
        <pc:spChg chg="mod">
          <ac:chgData name="Faruk Abdullah" userId="e52374dd587ef96a" providerId="LiveId" clId="{14C8F48A-4762-4E6F-A7D9-5442E0A71FEF}" dt="2023-02-03T19:23:52.597" v="138"/>
          <ac:spMkLst>
            <pc:docMk/>
            <pc:sldMk cId="261861393" sldId="461"/>
            <ac:spMk id="38" creationId="{DFA3408C-2041-7523-0FC9-8BDB536F2A72}"/>
          </ac:spMkLst>
        </pc:spChg>
        <pc:spChg chg="mod">
          <ac:chgData name="Faruk Abdullah" userId="e52374dd587ef96a" providerId="LiveId" clId="{14C8F48A-4762-4E6F-A7D9-5442E0A71FEF}" dt="2023-02-03T19:23:52.597" v="138"/>
          <ac:spMkLst>
            <pc:docMk/>
            <pc:sldMk cId="261861393" sldId="461"/>
            <ac:spMk id="39" creationId="{4C074D01-F807-A016-9ECF-1529727612D9}"/>
          </ac:spMkLst>
        </pc:spChg>
        <pc:spChg chg="mod">
          <ac:chgData name="Faruk Abdullah" userId="e52374dd587ef96a" providerId="LiveId" clId="{14C8F48A-4762-4E6F-A7D9-5442E0A71FEF}" dt="2023-02-03T19:23:52.597" v="138"/>
          <ac:spMkLst>
            <pc:docMk/>
            <pc:sldMk cId="261861393" sldId="461"/>
            <ac:spMk id="40" creationId="{0FA540A5-A408-448F-0D69-6720E923B8EE}"/>
          </ac:spMkLst>
        </pc:spChg>
        <pc:spChg chg="mod">
          <ac:chgData name="Faruk Abdullah" userId="e52374dd587ef96a" providerId="LiveId" clId="{14C8F48A-4762-4E6F-A7D9-5442E0A71FEF}" dt="2023-02-03T19:23:52.597" v="138"/>
          <ac:spMkLst>
            <pc:docMk/>
            <pc:sldMk cId="261861393" sldId="461"/>
            <ac:spMk id="42" creationId="{B63702C3-8570-2F4F-A577-531816F9FA8B}"/>
          </ac:spMkLst>
        </pc:spChg>
        <pc:spChg chg="mod">
          <ac:chgData name="Faruk Abdullah" userId="e52374dd587ef96a" providerId="LiveId" clId="{14C8F48A-4762-4E6F-A7D9-5442E0A71FEF}" dt="2023-02-03T19:23:52.597" v="138"/>
          <ac:spMkLst>
            <pc:docMk/>
            <pc:sldMk cId="261861393" sldId="461"/>
            <ac:spMk id="43" creationId="{B40F28C0-FA13-CB9B-3FA0-20FBF54C2A07}"/>
          </ac:spMkLst>
        </pc:spChg>
        <pc:spChg chg="mod">
          <ac:chgData name="Faruk Abdullah" userId="e52374dd587ef96a" providerId="LiveId" clId="{14C8F48A-4762-4E6F-A7D9-5442E0A71FEF}" dt="2023-02-03T19:23:52.597" v="138"/>
          <ac:spMkLst>
            <pc:docMk/>
            <pc:sldMk cId="261861393" sldId="461"/>
            <ac:spMk id="44" creationId="{D79EB346-E231-4BAC-552A-5CDE4693AE2F}"/>
          </ac:spMkLst>
        </pc:spChg>
        <pc:spChg chg="mod">
          <ac:chgData name="Faruk Abdullah" userId="e52374dd587ef96a" providerId="LiveId" clId="{14C8F48A-4762-4E6F-A7D9-5442E0A71FEF}" dt="2023-02-03T19:23:52.597" v="138"/>
          <ac:spMkLst>
            <pc:docMk/>
            <pc:sldMk cId="261861393" sldId="461"/>
            <ac:spMk id="46" creationId="{57867A9C-25EF-53BB-8E4B-F0D3A73682E3}"/>
          </ac:spMkLst>
        </pc:spChg>
        <pc:spChg chg="mod">
          <ac:chgData name="Faruk Abdullah" userId="e52374dd587ef96a" providerId="LiveId" clId="{14C8F48A-4762-4E6F-A7D9-5442E0A71FEF}" dt="2023-02-03T19:23:52.597" v="138"/>
          <ac:spMkLst>
            <pc:docMk/>
            <pc:sldMk cId="261861393" sldId="461"/>
            <ac:spMk id="47" creationId="{BEC2F1F4-6159-03C9-0CD0-4E5E0955C1D1}"/>
          </ac:spMkLst>
        </pc:spChg>
        <pc:spChg chg="mod">
          <ac:chgData name="Faruk Abdullah" userId="e52374dd587ef96a" providerId="LiveId" clId="{14C8F48A-4762-4E6F-A7D9-5442E0A71FEF}" dt="2023-02-03T19:23:52.597" v="138"/>
          <ac:spMkLst>
            <pc:docMk/>
            <pc:sldMk cId="261861393" sldId="461"/>
            <ac:spMk id="48" creationId="{ABC21304-8312-28B5-2889-31A0713823AE}"/>
          </ac:spMkLst>
        </pc:spChg>
        <pc:spChg chg="add del mod">
          <ac:chgData name="Faruk Abdullah" userId="e52374dd587ef96a" providerId="LiveId" clId="{14C8F48A-4762-4E6F-A7D9-5442E0A71FEF}" dt="2023-02-03T19:24:01.345" v="141"/>
          <ac:spMkLst>
            <pc:docMk/>
            <pc:sldMk cId="261861393" sldId="461"/>
            <ac:spMk id="49" creationId="{F1CB8201-E24B-3931-82FF-65CADE99315D}"/>
          </ac:spMkLst>
        </pc:spChg>
        <pc:spChg chg="add del mod">
          <ac:chgData name="Faruk Abdullah" userId="e52374dd587ef96a" providerId="LiveId" clId="{14C8F48A-4762-4E6F-A7D9-5442E0A71FEF}" dt="2023-02-03T19:24:01.345" v="141"/>
          <ac:spMkLst>
            <pc:docMk/>
            <pc:sldMk cId="261861393" sldId="461"/>
            <ac:spMk id="50" creationId="{A1936AB4-1E78-EDEB-6B74-528FAE79F8F0}"/>
          </ac:spMkLst>
        </pc:spChg>
        <pc:spChg chg="add del mod">
          <ac:chgData name="Faruk Abdullah" userId="e52374dd587ef96a" providerId="LiveId" clId="{14C8F48A-4762-4E6F-A7D9-5442E0A71FEF}" dt="2023-02-03T19:24:01.345" v="141"/>
          <ac:spMkLst>
            <pc:docMk/>
            <pc:sldMk cId="261861393" sldId="461"/>
            <ac:spMk id="51" creationId="{3BBFFB5D-9EC4-6228-6D25-1CD5F501DFBB}"/>
          </ac:spMkLst>
        </pc:spChg>
        <pc:spChg chg="add del mod">
          <ac:chgData name="Faruk Abdullah" userId="e52374dd587ef96a" providerId="LiveId" clId="{14C8F48A-4762-4E6F-A7D9-5442E0A71FEF}" dt="2023-02-03T19:24:01.345" v="141"/>
          <ac:spMkLst>
            <pc:docMk/>
            <pc:sldMk cId="261861393" sldId="461"/>
            <ac:spMk id="52" creationId="{3025DEE8-AC3B-DB96-FED8-BF17038306F1}"/>
          </ac:spMkLst>
        </pc:spChg>
        <pc:spChg chg="add del mod">
          <ac:chgData name="Faruk Abdullah" userId="e52374dd587ef96a" providerId="LiveId" clId="{14C8F48A-4762-4E6F-A7D9-5442E0A71FEF}" dt="2023-02-03T19:24:01.345" v="141"/>
          <ac:spMkLst>
            <pc:docMk/>
            <pc:sldMk cId="261861393" sldId="461"/>
            <ac:spMk id="53" creationId="{C3873A12-1C47-5443-47FE-FD0821970D27}"/>
          </ac:spMkLst>
        </pc:spChg>
        <pc:spChg chg="add del mod">
          <ac:chgData name="Faruk Abdullah" userId="e52374dd587ef96a" providerId="LiveId" clId="{14C8F48A-4762-4E6F-A7D9-5442E0A71FEF}" dt="2023-02-03T19:24:01.345" v="141"/>
          <ac:spMkLst>
            <pc:docMk/>
            <pc:sldMk cId="261861393" sldId="461"/>
            <ac:spMk id="54" creationId="{16512DC0-E0DA-C15F-01D7-78498C576484}"/>
          </ac:spMkLst>
        </pc:spChg>
        <pc:spChg chg="add del mod">
          <ac:chgData name="Faruk Abdullah" userId="e52374dd587ef96a" providerId="LiveId" clId="{14C8F48A-4762-4E6F-A7D9-5442E0A71FEF}" dt="2023-02-03T19:24:01.345" v="141"/>
          <ac:spMkLst>
            <pc:docMk/>
            <pc:sldMk cId="261861393" sldId="461"/>
            <ac:spMk id="55" creationId="{9E124329-CA39-8D99-D4EC-25F31A2AA4F7}"/>
          </ac:spMkLst>
        </pc:spChg>
        <pc:spChg chg="add del mod">
          <ac:chgData name="Faruk Abdullah" userId="e52374dd587ef96a" providerId="LiveId" clId="{14C8F48A-4762-4E6F-A7D9-5442E0A71FEF}" dt="2023-02-03T19:24:01.345" v="141"/>
          <ac:spMkLst>
            <pc:docMk/>
            <pc:sldMk cId="261861393" sldId="461"/>
            <ac:spMk id="56" creationId="{6D88485D-402C-E155-C5E8-8292CAE22262}"/>
          </ac:spMkLst>
        </pc:spChg>
        <pc:spChg chg="add del mod">
          <ac:chgData name="Faruk Abdullah" userId="e52374dd587ef96a" providerId="LiveId" clId="{14C8F48A-4762-4E6F-A7D9-5442E0A71FEF}" dt="2023-02-03T19:24:01.345" v="141"/>
          <ac:spMkLst>
            <pc:docMk/>
            <pc:sldMk cId="261861393" sldId="461"/>
            <ac:spMk id="57" creationId="{64C7326D-FDB8-93A1-D3AA-D133AFBCE4CB}"/>
          </ac:spMkLst>
        </pc:spChg>
        <pc:spChg chg="mod">
          <ac:chgData name="Faruk Abdullah" userId="e52374dd587ef96a" providerId="LiveId" clId="{14C8F48A-4762-4E6F-A7D9-5442E0A71FEF}" dt="2023-02-03T19:24:05.695" v="143"/>
          <ac:spMkLst>
            <pc:docMk/>
            <pc:sldMk cId="261861393" sldId="461"/>
            <ac:spMk id="61" creationId="{59EEC8B7-FD5D-090F-3594-570506C5A462}"/>
          </ac:spMkLst>
        </pc:spChg>
        <pc:spChg chg="mod">
          <ac:chgData name="Faruk Abdullah" userId="e52374dd587ef96a" providerId="LiveId" clId="{14C8F48A-4762-4E6F-A7D9-5442E0A71FEF}" dt="2023-02-03T19:24:05.695" v="143"/>
          <ac:spMkLst>
            <pc:docMk/>
            <pc:sldMk cId="261861393" sldId="461"/>
            <ac:spMk id="62" creationId="{81EE5160-BCD2-BB74-E36E-9B9F5E3CBE9A}"/>
          </ac:spMkLst>
        </pc:spChg>
        <pc:spChg chg="mod">
          <ac:chgData name="Faruk Abdullah" userId="e52374dd587ef96a" providerId="LiveId" clId="{14C8F48A-4762-4E6F-A7D9-5442E0A71FEF}" dt="2023-02-03T19:24:05.695" v="143"/>
          <ac:spMkLst>
            <pc:docMk/>
            <pc:sldMk cId="261861393" sldId="461"/>
            <ac:spMk id="64" creationId="{3FF548C3-F4F3-FD7D-337E-F5E5D6E01CE7}"/>
          </ac:spMkLst>
        </pc:spChg>
        <pc:spChg chg="mod">
          <ac:chgData name="Faruk Abdullah" userId="e52374dd587ef96a" providerId="LiveId" clId="{14C8F48A-4762-4E6F-A7D9-5442E0A71FEF}" dt="2023-02-03T19:24:05.695" v="143"/>
          <ac:spMkLst>
            <pc:docMk/>
            <pc:sldMk cId="261861393" sldId="461"/>
            <ac:spMk id="65" creationId="{2BA818CD-5ADB-AC3E-6502-D288AD4D6807}"/>
          </ac:spMkLst>
        </pc:spChg>
        <pc:spChg chg="mod">
          <ac:chgData name="Faruk Abdullah" userId="e52374dd587ef96a" providerId="LiveId" clId="{14C8F48A-4762-4E6F-A7D9-5442E0A71FEF}" dt="2023-02-03T19:24:05.695" v="143"/>
          <ac:spMkLst>
            <pc:docMk/>
            <pc:sldMk cId="261861393" sldId="461"/>
            <ac:spMk id="69" creationId="{6E9DB2A7-83D7-8C08-2E1A-AF2B1DB7DB3F}"/>
          </ac:spMkLst>
        </pc:spChg>
        <pc:spChg chg="mod">
          <ac:chgData name="Faruk Abdullah" userId="e52374dd587ef96a" providerId="LiveId" clId="{14C8F48A-4762-4E6F-A7D9-5442E0A71FEF}" dt="2023-02-03T19:24:05.695" v="143"/>
          <ac:spMkLst>
            <pc:docMk/>
            <pc:sldMk cId="261861393" sldId="461"/>
            <ac:spMk id="70" creationId="{E57051AD-949C-0729-A509-D4979FB3FFAD}"/>
          </ac:spMkLst>
        </pc:spChg>
        <pc:spChg chg="mod">
          <ac:chgData name="Faruk Abdullah" userId="e52374dd587ef96a" providerId="LiveId" clId="{14C8F48A-4762-4E6F-A7D9-5442E0A71FEF}" dt="2023-02-03T19:24:05.695" v="143"/>
          <ac:spMkLst>
            <pc:docMk/>
            <pc:sldMk cId="261861393" sldId="461"/>
            <ac:spMk id="72" creationId="{A95A8ED5-364E-E41F-C458-13747D965BFB}"/>
          </ac:spMkLst>
        </pc:spChg>
        <pc:spChg chg="mod">
          <ac:chgData name="Faruk Abdullah" userId="e52374dd587ef96a" providerId="LiveId" clId="{14C8F48A-4762-4E6F-A7D9-5442E0A71FEF}" dt="2023-02-03T19:24:05.695" v="143"/>
          <ac:spMkLst>
            <pc:docMk/>
            <pc:sldMk cId="261861393" sldId="461"/>
            <ac:spMk id="73" creationId="{BF353209-56F2-1F93-1356-66C00BEC2DB0}"/>
          </ac:spMkLst>
        </pc:spChg>
        <pc:spChg chg="mod">
          <ac:chgData name="Faruk Abdullah" userId="e52374dd587ef96a" providerId="LiveId" clId="{14C8F48A-4762-4E6F-A7D9-5442E0A71FEF}" dt="2023-02-03T19:24:05.695" v="143"/>
          <ac:spMkLst>
            <pc:docMk/>
            <pc:sldMk cId="261861393" sldId="461"/>
            <ac:spMk id="77" creationId="{013760BD-24A3-9113-5821-22E7EC6312AA}"/>
          </ac:spMkLst>
        </pc:spChg>
        <pc:spChg chg="mod">
          <ac:chgData name="Faruk Abdullah" userId="e52374dd587ef96a" providerId="LiveId" clId="{14C8F48A-4762-4E6F-A7D9-5442E0A71FEF}" dt="2023-02-03T19:24:05.695" v="143"/>
          <ac:spMkLst>
            <pc:docMk/>
            <pc:sldMk cId="261861393" sldId="461"/>
            <ac:spMk id="78" creationId="{F59C06B1-E408-BDEB-DBBD-01761FC3468B}"/>
          </ac:spMkLst>
        </pc:spChg>
        <pc:spChg chg="mod">
          <ac:chgData name="Faruk Abdullah" userId="e52374dd587ef96a" providerId="LiveId" clId="{14C8F48A-4762-4E6F-A7D9-5442E0A71FEF}" dt="2023-02-03T19:24:05.695" v="143"/>
          <ac:spMkLst>
            <pc:docMk/>
            <pc:sldMk cId="261861393" sldId="461"/>
            <ac:spMk id="79" creationId="{FD00546A-E133-DB76-E005-70D0367C361A}"/>
          </ac:spMkLst>
        </pc:spChg>
        <pc:spChg chg="mod">
          <ac:chgData name="Faruk Abdullah" userId="e52374dd587ef96a" providerId="LiveId" clId="{14C8F48A-4762-4E6F-A7D9-5442E0A71FEF}" dt="2023-02-03T19:24:05.695" v="143"/>
          <ac:spMkLst>
            <pc:docMk/>
            <pc:sldMk cId="261861393" sldId="461"/>
            <ac:spMk id="81" creationId="{D549C88A-1EE7-3E1C-5603-8888937F202F}"/>
          </ac:spMkLst>
        </pc:spChg>
        <pc:spChg chg="mod">
          <ac:chgData name="Faruk Abdullah" userId="e52374dd587ef96a" providerId="LiveId" clId="{14C8F48A-4762-4E6F-A7D9-5442E0A71FEF}" dt="2023-02-03T19:24:05.695" v="143"/>
          <ac:spMkLst>
            <pc:docMk/>
            <pc:sldMk cId="261861393" sldId="461"/>
            <ac:spMk id="82" creationId="{9408C460-7BBC-0DF3-55AC-6CA96963402C}"/>
          </ac:spMkLst>
        </pc:spChg>
        <pc:spChg chg="mod">
          <ac:chgData name="Faruk Abdullah" userId="e52374dd587ef96a" providerId="LiveId" clId="{14C8F48A-4762-4E6F-A7D9-5442E0A71FEF}" dt="2023-02-03T19:24:05.695" v="143"/>
          <ac:spMkLst>
            <pc:docMk/>
            <pc:sldMk cId="261861393" sldId="461"/>
            <ac:spMk id="83" creationId="{BDA60459-3FFD-79EC-C753-46598850E86D}"/>
          </ac:spMkLst>
        </pc:spChg>
        <pc:spChg chg="mod">
          <ac:chgData name="Faruk Abdullah" userId="e52374dd587ef96a" providerId="LiveId" clId="{14C8F48A-4762-4E6F-A7D9-5442E0A71FEF}" dt="2023-02-03T19:24:05.695" v="143"/>
          <ac:spMkLst>
            <pc:docMk/>
            <pc:sldMk cId="261861393" sldId="461"/>
            <ac:spMk id="85" creationId="{607246F3-D334-0FBA-8D92-069E3E6DF27D}"/>
          </ac:spMkLst>
        </pc:spChg>
        <pc:spChg chg="mod">
          <ac:chgData name="Faruk Abdullah" userId="e52374dd587ef96a" providerId="LiveId" clId="{14C8F48A-4762-4E6F-A7D9-5442E0A71FEF}" dt="2023-02-03T19:24:05.695" v="143"/>
          <ac:spMkLst>
            <pc:docMk/>
            <pc:sldMk cId="261861393" sldId="461"/>
            <ac:spMk id="86" creationId="{443EC9DC-2246-16AF-74A6-C87D46CCC20A}"/>
          </ac:spMkLst>
        </pc:spChg>
        <pc:spChg chg="mod">
          <ac:chgData name="Faruk Abdullah" userId="e52374dd587ef96a" providerId="LiveId" clId="{14C8F48A-4762-4E6F-A7D9-5442E0A71FEF}" dt="2023-02-03T19:24:05.695" v="143"/>
          <ac:spMkLst>
            <pc:docMk/>
            <pc:sldMk cId="261861393" sldId="461"/>
            <ac:spMk id="87" creationId="{E92FADE0-C9C1-E6BD-78A1-9114A55039CA}"/>
          </ac:spMkLst>
        </pc:spChg>
        <pc:spChg chg="add mod">
          <ac:chgData name="Faruk Abdullah" userId="e52374dd587ef96a" providerId="LiveId" clId="{14C8F48A-4762-4E6F-A7D9-5442E0A71FEF}" dt="2023-02-03T19:28:00.323" v="161" actId="1076"/>
          <ac:spMkLst>
            <pc:docMk/>
            <pc:sldMk cId="261861393" sldId="461"/>
            <ac:spMk id="88" creationId="{90DB157F-7F93-165E-BB16-07432241288F}"/>
          </ac:spMkLst>
        </pc:spChg>
        <pc:spChg chg="add mod">
          <ac:chgData name="Faruk Abdullah" userId="e52374dd587ef96a" providerId="LiveId" clId="{14C8F48A-4762-4E6F-A7D9-5442E0A71FEF}" dt="2023-02-03T19:28:00.323" v="161" actId="1076"/>
          <ac:spMkLst>
            <pc:docMk/>
            <pc:sldMk cId="261861393" sldId="461"/>
            <ac:spMk id="89" creationId="{94A45C66-3A44-66F1-83D3-5C3E9AE0BED4}"/>
          </ac:spMkLst>
        </pc:spChg>
        <pc:spChg chg="add mod">
          <ac:chgData name="Faruk Abdullah" userId="e52374dd587ef96a" providerId="LiveId" clId="{14C8F48A-4762-4E6F-A7D9-5442E0A71FEF}" dt="2023-02-03T19:28:00.323" v="161" actId="1076"/>
          <ac:spMkLst>
            <pc:docMk/>
            <pc:sldMk cId="261861393" sldId="461"/>
            <ac:spMk id="90" creationId="{A6284B7F-5E5A-9334-5732-A24999113EDD}"/>
          </ac:spMkLst>
        </pc:spChg>
        <pc:spChg chg="add mod">
          <ac:chgData name="Faruk Abdullah" userId="e52374dd587ef96a" providerId="LiveId" clId="{14C8F48A-4762-4E6F-A7D9-5442E0A71FEF}" dt="2023-02-03T19:28:00.323" v="161" actId="1076"/>
          <ac:spMkLst>
            <pc:docMk/>
            <pc:sldMk cId="261861393" sldId="461"/>
            <ac:spMk id="91" creationId="{74377148-5FD6-1B0F-DC30-D5EB65E27B44}"/>
          </ac:spMkLst>
        </pc:spChg>
        <pc:spChg chg="add mod">
          <ac:chgData name="Faruk Abdullah" userId="e52374dd587ef96a" providerId="LiveId" clId="{14C8F48A-4762-4E6F-A7D9-5442E0A71FEF}" dt="2023-02-03T19:28:00.323" v="161" actId="1076"/>
          <ac:spMkLst>
            <pc:docMk/>
            <pc:sldMk cId="261861393" sldId="461"/>
            <ac:spMk id="92" creationId="{DFC583CB-2094-EFBE-1ACA-2902F9F68EDD}"/>
          </ac:spMkLst>
        </pc:spChg>
        <pc:spChg chg="add mod">
          <ac:chgData name="Faruk Abdullah" userId="e52374dd587ef96a" providerId="LiveId" clId="{14C8F48A-4762-4E6F-A7D9-5442E0A71FEF}" dt="2023-02-03T19:28:00.323" v="161" actId="1076"/>
          <ac:spMkLst>
            <pc:docMk/>
            <pc:sldMk cId="261861393" sldId="461"/>
            <ac:spMk id="93" creationId="{90DD21B2-5E87-4D13-4322-1AC9DA770ADB}"/>
          </ac:spMkLst>
        </pc:spChg>
        <pc:spChg chg="add mod">
          <ac:chgData name="Faruk Abdullah" userId="e52374dd587ef96a" providerId="LiveId" clId="{14C8F48A-4762-4E6F-A7D9-5442E0A71FEF}" dt="2023-02-03T19:28:00.323" v="161" actId="1076"/>
          <ac:spMkLst>
            <pc:docMk/>
            <pc:sldMk cId="261861393" sldId="461"/>
            <ac:spMk id="94" creationId="{24260967-968F-4FFB-0248-723540ED7D3F}"/>
          </ac:spMkLst>
        </pc:spChg>
        <pc:spChg chg="add mod">
          <ac:chgData name="Faruk Abdullah" userId="e52374dd587ef96a" providerId="LiveId" clId="{14C8F48A-4762-4E6F-A7D9-5442E0A71FEF}" dt="2023-02-03T19:28:27.588" v="164" actId="1076"/>
          <ac:spMkLst>
            <pc:docMk/>
            <pc:sldMk cId="261861393" sldId="461"/>
            <ac:spMk id="95" creationId="{3ED072DB-CC2D-70A3-66B4-C1F639FA0B40}"/>
          </ac:spMkLst>
        </pc:spChg>
        <pc:spChg chg="add mod">
          <ac:chgData name="Faruk Abdullah" userId="e52374dd587ef96a" providerId="LiveId" clId="{14C8F48A-4762-4E6F-A7D9-5442E0A71FEF}" dt="2023-02-03T19:28:31.296" v="165" actId="14100"/>
          <ac:spMkLst>
            <pc:docMk/>
            <pc:sldMk cId="261861393" sldId="461"/>
            <ac:spMk id="96" creationId="{63CB52DB-5399-EC39-6AC4-0FBC0DC3D16B}"/>
          </ac:spMkLst>
        </pc:spChg>
        <pc:grpChg chg="del mod">
          <ac:chgData name="Faruk Abdullah" userId="e52374dd587ef96a" providerId="LiveId" clId="{14C8F48A-4762-4E6F-A7D9-5442E0A71FEF}" dt="2023-02-03T19:24:04.449" v="142" actId="478"/>
          <ac:grpSpMkLst>
            <pc:docMk/>
            <pc:sldMk cId="261861393" sldId="461"/>
            <ac:grpSpMk id="4" creationId="{BA3AC21F-44FC-0A7E-CA4C-6919709A7188}"/>
          </ac:grpSpMkLst>
        </pc:grpChg>
        <pc:grpChg chg="del">
          <ac:chgData name="Faruk Abdullah" userId="e52374dd587ef96a" providerId="LiveId" clId="{14C8F48A-4762-4E6F-A7D9-5442E0A71FEF}" dt="2023-02-03T19:24:04.449" v="142" actId="478"/>
          <ac:grpSpMkLst>
            <pc:docMk/>
            <pc:sldMk cId="261861393" sldId="461"/>
            <ac:grpSpMk id="8" creationId="{FE5AAA4F-43D9-7372-F3DF-682A58CC8CF8}"/>
          </ac:grpSpMkLst>
        </pc:grpChg>
        <pc:grpChg chg="del">
          <ac:chgData name="Faruk Abdullah" userId="e52374dd587ef96a" providerId="LiveId" clId="{14C8F48A-4762-4E6F-A7D9-5442E0A71FEF}" dt="2023-02-03T19:24:04.449" v="142" actId="478"/>
          <ac:grpSpMkLst>
            <pc:docMk/>
            <pc:sldMk cId="261861393" sldId="461"/>
            <ac:grpSpMk id="12" creationId="{44D85CD0-9FC5-8824-5185-63535DA6DFFD}"/>
          </ac:grpSpMkLst>
        </pc:grpChg>
        <pc:grpChg chg="add del mod">
          <ac:chgData name="Faruk Abdullah" userId="e52374dd587ef96a" providerId="LiveId" clId="{14C8F48A-4762-4E6F-A7D9-5442E0A71FEF}" dt="2023-02-03T19:24:01.345" v="141"/>
          <ac:grpSpMkLst>
            <pc:docMk/>
            <pc:sldMk cId="261861393" sldId="461"/>
            <ac:grpSpMk id="21" creationId="{9ED4B04E-6EED-94A8-8E8C-1FC31E87170E}"/>
          </ac:grpSpMkLst>
        </pc:grpChg>
        <pc:grpChg chg="add del mod">
          <ac:chgData name="Faruk Abdullah" userId="e52374dd587ef96a" providerId="LiveId" clId="{14C8F48A-4762-4E6F-A7D9-5442E0A71FEF}" dt="2023-02-03T19:24:01.345" v="141"/>
          <ac:grpSpMkLst>
            <pc:docMk/>
            <pc:sldMk cId="261861393" sldId="461"/>
            <ac:grpSpMk id="24" creationId="{8A4AE1A7-37BD-6736-03B7-CE5379C2D5F1}"/>
          </ac:grpSpMkLst>
        </pc:grpChg>
        <pc:grpChg chg="add del mod">
          <ac:chgData name="Faruk Abdullah" userId="e52374dd587ef96a" providerId="LiveId" clId="{14C8F48A-4762-4E6F-A7D9-5442E0A71FEF}" dt="2023-02-03T19:24:01.345" v="141"/>
          <ac:grpSpMkLst>
            <pc:docMk/>
            <pc:sldMk cId="261861393" sldId="461"/>
            <ac:grpSpMk id="29" creationId="{644A870A-1953-45BB-8834-86A12F0CFD43}"/>
          </ac:grpSpMkLst>
        </pc:grpChg>
        <pc:grpChg chg="add del mod">
          <ac:chgData name="Faruk Abdullah" userId="e52374dd587ef96a" providerId="LiveId" clId="{14C8F48A-4762-4E6F-A7D9-5442E0A71FEF}" dt="2023-02-03T19:24:01.345" v="141"/>
          <ac:grpSpMkLst>
            <pc:docMk/>
            <pc:sldMk cId="261861393" sldId="461"/>
            <ac:grpSpMk id="32" creationId="{AC553BA3-E991-9289-8C74-180C9B560D5C}"/>
          </ac:grpSpMkLst>
        </pc:grpChg>
        <pc:grpChg chg="add del mod">
          <ac:chgData name="Faruk Abdullah" userId="e52374dd587ef96a" providerId="LiveId" clId="{14C8F48A-4762-4E6F-A7D9-5442E0A71FEF}" dt="2023-02-03T19:24:01.345" v="141"/>
          <ac:grpSpMkLst>
            <pc:docMk/>
            <pc:sldMk cId="261861393" sldId="461"/>
            <ac:grpSpMk id="37" creationId="{13777458-4E39-06D4-3328-D1335E3B2209}"/>
          </ac:grpSpMkLst>
        </pc:grpChg>
        <pc:grpChg chg="add del mod">
          <ac:chgData name="Faruk Abdullah" userId="e52374dd587ef96a" providerId="LiveId" clId="{14C8F48A-4762-4E6F-A7D9-5442E0A71FEF}" dt="2023-02-03T19:24:01.345" v="141"/>
          <ac:grpSpMkLst>
            <pc:docMk/>
            <pc:sldMk cId="261861393" sldId="461"/>
            <ac:grpSpMk id="41" creationId="{959F04EE-2259-3E9B-6C6A-951EB41C53DB}"/>
          </ac:grpSpMkLst>
        </pc:grpChg>
        <pc:grpChg chg="add del mod">
          <ac:chgData name="Faruk Abdullah" userId="e52374dd587ef96a" providerId="LiveId" clId="{14C8F48A-4762-4E6F-A7D9-5442E0A71FEF}" dt="2023-02-03T19:24:01.345" v="141"/>
          <ac:grpSpMkLst>
            <pc:docMk/>
            <pc:sldMk cId="261861393" sldId="461"/>
            <ac:grpSpMk id="45" creationId="{CD7CDD9C-2BB0-7BBC-F93A-0C26ABD795FF}"/>
          </ac:grpSpMkLst>
        </pc:grpChg>
        <pc:grpChg chg="add mod">
          <ac:chgData name="Faruk Abdullah" userId="e52374dd587ef96a" providerId="LiveId" clId="{14C8F48A-4762-4E6F-A7D9-5442E0A71FEF}" dt="2023-02-03T19:28:00.323" v="161" actId="1076"/>
          <ac:grpSpMkLst>
            <pc:docMk/>
            <pc:sldMk cId="261861393" sldId="461"/>
            <ac:grpSpMk id="60" creationId="{65469B95-716D-E5D2-A252-C1EE14D68C0D}"/>
          </ac:grpSpMkLst>
        </pc:grpChg>
        <pc:grpChg chg="add mod">
          <ac:chgData name="Faruk Abdullah" userId="e52374dd587ef96a" providerId="LiveId" clId="{14C8F48A-4762-4E6F-A7D9-5442E0A71FEF}" dt="2023-02-03T19:28:00.323" v="161" actId="1076"/>
          <ac:grpSpMkLst>
            <pc:docMk/>
            <pc:sldMk cId="261861393" sldId="461"/>
            <ac:grpSpMk id="63" creationId="{B64F71B4-ABDB-3927-0AC1-8EB210572776}"/>
          </ac:grpSpMkLst>
        </pc:grpChg>
        <pc:grpChg chg="add mod">
          <ac:chgData name="Faruk Abdullah" userId="e52374dd587ef96a" providerId="LiveId" clId="{14C8F48A-4762-4E6F-A7D9-5442E0A71FEF}" dt="2023-02-03T19:28:00.323" v="161" actId="1076"/>
          <ac:grpSpMkLst>
            <pc:docMk/>
            <pc:sldMk cId="261861393" sldId="461"/>
            <ac:grpSpMk id="68" creationId="{C1919567-27E6-33FD-F7D2-760CC8B79EA8}"/>
          </ac:grpSpMkLst>
        </pc:grpChg>
        <pc:grpChg chg="add mod">
          <ac:chgData name="Faruk Abdullah" userId="e52374dd587ef96a" providerId="LiveId" clId="{14C8F48A-4762-4E6F-A7D9-5442E0A71FEF}" dt="2023-02-03T19:28:00.323" v="161" actId="1076"/>
          <ac:grpSpMkLst>
            <pc:docMk/>
            <pc:sldMk cId="261861393" sldId="461"/>
            <ac:grpSpMk id="71" creationId="{2BCA385E-AE0A-8300-0C8E-65EA75759380}"/>
          </ac:grpSpMkLst>
        </pc:grpChg>
        <pc:grpChg chg="add mod">
          <ac:chgData name="Faruk Abdullah" userId="e52374dd587ef96a" providerId="LiveId" clId="{14C8F48A-4762-4E6F-A7D9-5442E0A71FEF}" dt="2023-02-03T19:28:00.323" v="161" actId="1076"/>
          <ac:grpSpMkLst>
            <pc:docMk/>
            <pc:sldMk cId="261861393" sldId="461"/>
            <ac:grpSpMk id="76" creationId="{7B90A0DD-8847-1725-40A1-727E7DFD3BD5}"/>
          </ac:grpSpMkLst>
        </pc:grpChg>
        <pc:grpChg chg="add mod">
          <ac:chgData name="Faruk Abdullah" userId="e52374dd587ef96a" providerId="LiveId" clId="{14C8F48A-4762-4E6F-A7D9-5442E0A71FEF}" dt="2023-02-03T19:28:00.323" v="161" actId="1076"/>
          <ac:grpSpMkLst>
            <pc:docMk/>
            <pc:sldMk cId="261861393" sldId="461"/>
            <ac:grpSpMk id="80" creationId="{74B76614-E8BB-692F-0465-55C3390ECD81}"/>
          </ac:grpSpMkLst>
        </pc:grpChg>
        <pc:grpChg chg="add mod">
          <ac:chgData name="Faruk Abdullah" userId="e52374dd587ef96a" providerId="LiveId" clId="{14C8F48A-4762-4E6F-A7D9-5442E0A71FEF}" dt="2023-02-03T19:28:00.323" v="161" actId="1076"/>
          <ac:grpSpMkLst>
            <pc:docMk/>
            <pc:sldMk cId="261861393" sldId="461"/>
            <ac:grpSpMk id="84" creationId="{09EBA80A-FD10-1D8C-4246-75AEE55054AA}"/>
          </ac:grpSpMkLst>
        </pc:grpChg>
        <pc:cxnChg chg="del">
          <ac:chgData name="Faruk Abdullah" userId="e52374dd587ef96a" providerId="LiveId" clId="{14C8F48A-4762-4E6F-A7D9-5442E0A71FEF}" dt="2023-02-03T19:24:04.449" v="142" actId="478"/>
          <ac:cxnSpMkLst>
            <pc:docMk/>
            <pc:sldMk cId="261861393" sldId="461"/>
            <ac:cxnSpMk id="2" creationId="{A0C2DE32-DE8A-BA47-0816-D61FA49AA94D}"/>
          </ac:cxnSpMkLst>
        </pc:cxnChg>
        <pc:cxnChg chg="del">
          <ac:chgData name="Faruk Abdullah" userId="e52374dd587ef96a" providerId="LiveId" clId="{14C8F48A-4762-4E6F-A7D9-5442E0A71FEF}" dt="2023-02-03T19:24:04.449" v="142" actId="478"/>
          <ac:cxnSpMkLst>
            <pc:docMk/>
            <pc:sldMk cId="261861393" sldId="461"/>
            <ac:cxnSpMk id="3" creationId="{E66A57CB-8904-8A33-CFAC-7BC9C61C5113}"/>
          </ac:cxnSpMkLst>
        </pc:cxnChg>
        <pc:cxnChg chg="add del mod">
          <ac:chgData name="Faruk Abdullah" userId="e52374dd587ef96a" providerId="LiveId" clId="{14C8F48A-4762-4E6F-A7D9-5442E0A71FEF}" dt="2023-02-03T19:24:01.345" v="141"/>
          <ac:cxnSpMkLst>
            <pc:docMk/>
            <pc:sldMk cId="261861393" sldId="461"/>
            <ac:cxnSpMk id="19" creationId="{E474CA41-6B14-B1A4-2294-E77960D88422}"/>
          </ac:cxnSpMkLst>
        </pc:cxnChg>
        <pc:cxnChg chg="add del mod">
          <ac:chgData name="Faruk Abdullah" userId="e52374dd587ef96a" providerId="LiveId" clId="{14C8F48A-4762-4E6F-A7D9-5442E0A71FEF}" dt="2023-02-03T19:24:01.345" v="141"/>
          <ac:cxnSpMkLst>
            <pc:docMk/>
            <pc:sldMk cId="261861393" sldId="461"/>
            <ac:cxnSpMk id="20" creationId="{9515727A-4461-2EC9-CA78-747498333873}"/>
          </ac:cxnSpMkLst>
        </pc:cxnChg>
        <pc:cxnChg chg="add del mod">
          <ac:chgData name="Faruk Abdullah" userId="e52374dd587ef96a" providerId="LiveId" clId="{14C8F48A-4762-4E6F-A7D9-5442E0A71FEF}" dt="2023-02-03T19:24:01.345" v="141"/>
          <ac:cxnSpMkLst>
            <pc:docMk/>
            <pc:sldMk cId="261861393" sldId="461"/>
            <ac:cxnSpMk id="27" creationId="{0513DE2C-059F-1397-4C04-B4F9D555837E}"/>
          </ac:cxnSpMkLst>
        </pc:cxnChg>
        <pc:cxnChg chg="add del mod">
          <ac:chgData name="Faruk Abdullah" userId="e52374dd587ef96a" providerId="LiveId" clId="{14C8F48A-4762-4E6F-A7D9-5442E0A71FEF}" dt="2023-02-03T19:24:01.345" v="141"/>
          <ac:cxnSpMkLst>
            <pc:docMk/>
            <pc:sldMk cId="261861393" sldId="461"/>
            <ac:cxnSpMk id="28" creationId="{A56E11CB-2DE1-E704-0ADF-26F7B2EEC0F3}"/>
          </ac:cxnSpMkLst>
        </pc:cxnChg>
        <pc:cxnChg chg="add del mod">
          <ac:chgData name="Faruk Abdullah" userId="e52374dd587ef96a" providerId="LiveId" clId="{14C8F48A-4762-4E6F-A7D9-5442E0A71FEF}" dt="2023-02-03T19:24:01.345" v="141"/>
          <ac:cxnSpMkLst>
            <pc:docMk/>
            <pc:sldMk cId="261861393" sldId="461"/>
            <ac:cxnSpMk id="35" creationId="{053E753B-0E6B-627F-2D79-2E185C5F6C0A}"/>
          </ac:cxnSpMkLst>
        </pc:cxnChg>
        <pc:cxnChg chg="add del mod">
          <ac:chgData name="Faruk Abdullah" userId="e52374dd587ef96a" providerId="LiveId" clId="{14C8F48A-4762-4E6F-A7D9-5442E0A71FEF}" dt="2023-02-03T19:24:01.345" v="141"/>
          <ac:cxnSpMkLst>
            <pc:docMk/>
            <pc:sldMk cId="261861393" sldId="461"/>
            <ac:cxnSpMk id="36" creationId="{D81FB519-2427-E390-15DB-1790E5A45309}"/>
          </ac:cxnSpMkLst>
        </pc:cxnChg>
        <pc:cxnChg chg="add mod">
          <ac:chgData name="Faruk Abdullah" userId="e52374dd587ef96a" providerId="LiveId" clId="{14C8F48A-4762-4E6F-A7D9-5442E0A71FEF}" dt="2023-02-03T19:28:00.323" v="161" actId="1076"/>
          <ac:cxnSpMkLst>
            <pc:docMk/>
            <pc:sldMk cId="261861393" sldId="461"/>
            <ac:cxnSpMk id="58" creationId="{DC884078-5343-F7D4-B5F4-77B21269D743}"/>
          </ac:cxnSpMkLst>
        </pc:cxnChg>
        <pc:cxnChg chg="add mod">
          <ac:chgData name="Faruk Abdullah" userId="e52374dd587ef96a" providerId="LiveId" clId="{14C8F48A-4762-4E6F-A7D9-5442E0A71FEF}" dt="2023-02-03T19:28:00.323" v="161" actId="1076"/>
          <ac:cxnSpMkLst>
            <pc:docMk/>
            <pc:sldMk cId="261861393" sldId="461"/>
            <ac:cxnSpMk id="59" creationId="{EE640A5D-7A71-1829-2F58-6B7351C29CA3}"/>
          </ac:cxnSpMkLst>
        </pc:cxnChg>
        <pc:cxnChg chg="add mod">
          <ac:chgData name="Faruk Abdullah" userId="e52374dd587ef96a" providerId="LiveId" clId="{14C8F48A-4762-4E6F-A7D9-5442E0A71FEF}" dt="2023-02-03T19:28:00.323" v="161" actId="1076"/>
          <ac:cxnSpMkLst>
            <pc:docMk/>
            <pc:sldMk cId="261861393" sldId="461"/>
            <ac:cxnSpMk id="66" creationId="{BA0389D7-7825-BD69-0EB5-EB113224B46E}"/>
          </ac:cxnSpMkLst>
        </pc:cxnChg>
        <pc:cxnChg chg="add mod">
          <ac:chgData name="Faruk Abdullah" userId="e52374dd587ef96a" providerId="LiveId" clId="{14C8F48A-4762-4E6F-A7D9-5442E0A71FEF}" dt="2023-02-03T19:28:00.323" v="161" actId="1076"/>
          <ac:cxnSpMkLst>
            <pc:docMk/>
            <pc:sldMk cId="261861393" sldId="461"/>
            <ac:cxnSpMk id="67" creationId="{2F906202-15F5-CE55-E1EE-499FCB9313A0}"/>
          </ac:cxnSpMkLst>
        </pc:cxnChg>
        <pc:cxnChg chg="add mod">
          <ac:chgData name="Faruk Abdullah" userId="e52374dd587ef96a" providerId="LiveId" clId="{14C8F48A-4762-4E6F-A7D9-5442E0A71FEF}" dt="2023-02-03T19:28:00.323" v="161" actId="1076"/>
          <ac:cxnSpMkLst>
            <pc:docMk/>
            <pc:sldMk cId="261861393" sldId="461"/>
            <ac:cxnSpMk id="74" creationId="{F3636755-E0CE-4C05-CD91-070CC8C73492}"/>
          </ac:cxnSpMkLst>
        </pc:cxnChg>
        <pc:cxnChg chg="add mod">
          <ac:chgData name="Faruk Abdullah" userId="e52374dd587ef96a" providerId="LiveId" clId="{14C8F48A-4762-4E6F-A7D9-5442E0A71FEF}" dt="2023-02-03T19:28:00.323" v="161" actId="1076"/>
          <ac:cxnSpMkLst>
            <pc:docMk/>
            <pc:sldMk cId="261861393" sldId="461"/>
            <ac:cxnSpMk id="75" creationId="{B7CA6926-7D73-BB9B-FE50-D42A98C6AC39}"/>
          </ac:cxnSpMkLst>
        </pc:cxnChg>
      </pc:sldChg>
      <pc:sldChg chg="del">
        <pc:chgData name="Faruk Abdullah" userId="e52374dd587ef96a" providerId="LiveId" clId="{14C8F48A-4762-4E6F-A7D9-5442E0A71FEF}" dt="2023-02-03T19:09:35.793" v="6" actId="47"/>
        <pc:sldMkLst>
          <pc:docMk/>
          <pc:sldMk cId="0" sldId="462"/>
        </pc:sldMkLst>
      </pc:sldChg>
      <pc:sldChg chg="addSp delSp modSp new del mod">
        <pc:chgData name="Faruk Abdullah" userId="e52374dd587ef96a" providerId="LiveId" clId="{14C8F48A-4762-4E6F-A7D9-5442E0A71FEF}" dt="2023-02-03T19:34:19.311" v="184" actId="47"/>
        <pc:sldMkLst>
          <pc:docMk/>
          <pc:sldMk cId="4284609190" sldId="462"/>
        </pc:sldMkLst>
        <pc:spChg chg="mod">
          <ac:chgData name="Faruk Abdullah" userId="e52374dd587ef96a" providerId="LiveId" clId="{14C8F48A-4762-4E6F-A7D9-5442E0A71FEF}" dt="2023-02-03T19:25:40.627" v="150"/>
          <ac:spMkLst>
            <pc:docMk/>
            <pc:sldMk cId="4284609190" sldId="462"/>
            <ac:spMk id="5" creationId="{7380B753-504C-379F-5454-D0FE2B52AC9B}"/>
          </ac:spMkLst>
        </pc:spChg>
        <pc:spChg chg="mod">
          <ac:chgData name="Faruk Abdullah" userId="e52374dd587ef96a" providerId="LiveId" clId="{14C8F48A-4762-4E6F-A7D9-5442E0A71FEF}" dt="2023-02-03T19:25:40.627" v="150"/>
          <ac:spMkLst>
            <pc:docMk/>
            <pc:sldMk cId="4284609190" sldId="462"/>
            <ac:spMk id="6" creationId="{8CB1DF3C-B3F5-1FE8-3678-9E6D5C8D14AD}"/>
          </ac:spMkLst>
        </pc:spChg>
        <pc:spChg chg="mod">
          <ac:chgData name="Faruk Abdullah" userId="e52374dd587ef96a" providerId="LiveId" clId="{14C8F48A-4762-4E6F-A7D9-5442E0A71FEF}" dt="2023-02-03T19:25:40.627" v="150"/>
          <ac:spMkLst>
            <pc:docMk/>
            <pc:sldMk cId="4284609190" sldId="462"/>
            <ac:spMk id="8" creationId="{21E76AE8-7D8B-DE66-27BC-A616C2B8505B}"/>
          </ac:spMkLst>
        </pc:spChg>
        <pc:spChg chg="mod">
          <ac:chgData name="Faruk Abdullah" userId="e52374dd587ef96a" providerId="LiveId" clId="{14C8F48A-4762-4E6F-A7D9-5442E0A71FEF}" dt="2023-02-03T19:25:40.627" v="150"/>
          <ac:spMkLst>
            <pc:docMk/>
            <pc:sldMk cId="4284609190" sldId="462"/>
            <ac:spMk id="9" creationId="{31849C0E-81DA-1487-875C-B63E4119E129}"/>
          </ac:spMkLst>
        </pc:spChg>
        <pc:spChg chg="mod">
          <ac:chgData name="Faruk Abdullah" userId="e52374dd587ef96a" providerId="LiveId" clId="{14C8F48A-4762-4E6F-A7D9-5442E0A71FEF}" dt="2023-02-03T19:25:40.627" v="150"/>
          <ac:spMkLst>
            <pc:docMk/>
            <pc:sldMk cId="4284609190" sldId="462"/>
            <ac:spMk id="13" creationId="{B5CBE326-39D0-1E9A-2B8E-E5959811C6C5}"/>
          </ac:spMkLst>
        </pc:spChg>
        <pc:spChg chg="mod">
          <ac:chgData name="Faruk Abdullah" userId="e52374dd587ef96a" providerId="LiveId" clId="{14C8F48A-4762-4E6F-A7D9-5442E0A71FEF}" dt="2023-02-03T19:25:40.627" v="150"/>
          <ac:spMkLst>
            <pc:docMk/>
            <pc:sldMk cId="4284609190" sldId="462"/>
            <ac:spMk id="14" creationId="{95276B8E-45DE-F472-1B0C-6D70908AB75A}"/>
          </ac:spMkLst>
        </pc:spChg>
        <pc:spChg chg="mod">
          <ac:chgData name="Faruk Abdullah" userId="e52374dd587ef96a" providerId="LiveId" clId="{14C8F48A-4762-4E6F-A7D9-5442E0A71FEF}" dt="2023-02-03T19:25:40.627" v="150"/>
          <ac:spMkLst>
            <pc:docMk/>
            <pc:sldMk cId="4284609190" sldId="462"/>
            <ac:spMk id="16" creationId="{B70200EA-5EC0-A692-4BA2-04D567C227F9}"/>
          </ac:spMkLst>
        </pc:spChg>
        <pc:spChg chg="mod">
          <ac:chgData name="Faruk Abdullah" userId="e52374dd587ef96a" providerId="LiveId" clId="{14C8F48A-4762-4E6F-A7D9-5442E0A71FEF}" dt="2023-02-03T19:25:40.627" v="150"/>
          <ac:spMkLst>
            <pc:docMk/>
            <pc:sldMk cId="4284609190" sldId="462"/>
            <ac:spMk id="17" creationId="{20A61AD0-4512-4554-544F-B8C96FB9B922}"/>
          </ac:spMkLst>
        </pc:spChg>
        <pc:spChg chg="mod">
          <ac:chgData name="Faruk Abdullah" userId="e52374dd587ef96a" providerId="LiveId" clId="{14C8F48A-4762-4E6F-A7D9-5442E0A71FEF}" dt="2023-02-03T19:25:40.627" v="150"/>
          <ac:spMkLst>
            <pc:docMk/>
            <pc:sldMk cId="4284609190" sldId="462"/>
            <ac:spMk id="21" creationId="{72080DB6-F453-DD42-FCC2-56B9BCEB10A6}"/>
          </ac:spMkLst>
        </pc:spChg>
        <pc:spChg chg="mod">
          <ac:chgData name="Faruk Abdullah" userId="e52374dd587ef96a" providerId="LiveId" clId="{14C8F48A-4762-4E6F-A7D9-5442E0A71FEF}" dt="2023-02-03T19:25:40.627" v="150"/>
          <ac:spMkLst>
            <pc:docMk/>
            <pc:sldMk cId="4284609190" sldId="462"/>
            <ac:spMk id="22" creationId="{8CCEBE02-A725-E962-9C65-A1C560C30FE5}"/>
          </ac:spMkLst>
        </pc:spChg>
        <pc:spChg chg="mod">
          <ac:chgData name="Faruk Abdullah" userId="e52374dd587ef96a" providerId="LiveId" clId="{14C8F48A-4762-4E6F-A7D9-5442E0A71FEF}" dt="2023-02-03T19:25:40.627" v="150"/>
          <ac:spMkLst>
            <pc:docMk/>
            <pc:sldMk cId="4284609190" sldId="462"/>
            <ac:spMk id="23" creationId="{D82BBB63-A249-38EB-575B-7750A6AF9FFE}"/>
          </ac:spMkLst>
        </pc:spChg>
        <pc:spChg chg="mod">
          <ac:chgData name="Faruk Abdullah" userId="e52374dd587ef96a" providerId="LiveId" clId="{14C8F48A-4762-4E6F-A7D9-5442E0A71FEF}" dt="2023-02-03T19:25:40.627" v="150"/>
          <ac:spMkLst>
            <pc:docMk/>
            <pc:sldMk cId="4284609190" sldId="462"/>
            <ac:spMk id="25" creationId="{BF1721BB-208C-8F30-A1CC-2E42A3BBFBB4}"/>
          </ac:spMkLst>
        </pc:spChg>
        <pc:spChg chg="mod">
          <ac:chgData name="Faruk Abdullah" userId="e52374dd587ef96a" providerId="LiveId" clId="{14C8F48A-4762-4E6F-A7D9-5442E0A71FEF}" dt="2023-02-03T19:25:40.627" v="150"/>
          <ac:spMkLst>
            <pc:docMk/>
            <pc:sldMk cId="4284609190" sldId="462"/>
            <ac:spMk id="26" creationId="{ABCC5DBD-F9C4-F2C2-C4A7-0DF8BE985CF5}"/>
          </ac:spMkLst>
        </pc:spChg>
        <pc:spChg chg="mod">
          <ac:chgData name="Faruk Abdullah" userId="e52374dd587ef96a" providerId="LiveId" clId="{14C8F48A-4762-4E6F-A7D9-5442E0A71FEF}" dt="2023-02-03T19:25:40.627" v="150"/>
          <ac:spMkLst>
            <pc:docMk/>
            <pc:sldMk cId="4284609190" sldId="462"/>
            <ac:spMk id="27" creationId="{1D768A47-333E-D132-2464-35E3B6C2D941}"/>
          </ac:spMkLst>
        </pc:spChg>
        <pc:spChg chg="mod">
          <ac:chgData name="Faruk Abdullah" userId="e52374dd587ef96a" providerId="LiveId" clId="{14C8F48A-4762-4E6F-A7D9-5442E0A71FEF}" dt="2023-02-03T19:25:40.627" v="150"/>
          <ac:spMkLst>
            <pc:docMk/>
            <pc:sldMk cId="4284609190" sldId="462"/>
            <ac:spMk id="29" creationId="{AFAEC080-B94A-AE75-378B-F23F854D2B8E}"/>
          </ac:spMkLst>
        </pc:spChg>
        <pc:spChg chg="mod">
          <ac:chgData name="Faruk Abdullah" userId="e52374dd587ef96a" providerId="LiveId" clId="{14C8F48A-4762-4E6F-A7D9-5442E0A71FEF}" dt="2023-02-03T19:25:40.627" v="150"/>
          <ac:spMkLst>
            <pc:docMk/>
            <pc:sldMk cId="4284609190" sldId="462"/>
            <ac:spMk id="30" creationId="{D5A8E3FE-D0C5-7747-7EC1-31584316A166}"/>
          </ac:spMkLst>
        </pc:spChg>
        <pc:spChg chg="mod">
          <ac:chgData name="Faruk Abdullah" userId="e52374dd587ef96a" providerId="LiveId" clId="{14C8F48A-4762-4E6F-A7D9-5442E0A71FEF}" dt="2023-02-03T19:25:40.627" v="150"/>
          <ac:spMkLst>
            <pc:docMk/>
            <pc:sldMk cId="4284609190" sldId="462"/>
            <ac:spMk id="31" creationId="{1529B264-6A1A-779E-1F3C-EE35BC3E2A54}"/>
          </ac:spMkLst>
        </pc:spChg>
        <pc:spChg chg="add del mod">
          <ac:chgData name="Faruk Abdullah" userId="e52374dd587ef96a" providerId="LiveId" clId="{14C8F48A-4762-4E6F-A7D9-5442E0A71FEF}" dt="2023-02-03T19:26:56.684" v="155" actId="21"/>
          <ac:spMkLst>
            <pc:docMk/>
            <pc:sldMk cId="4284609190" sldId="462"/>
            <ac:spMk id="32" creationId="{2BEB0597-F2C4-3DBD-0742-FFEE370DC9CA}"/>
          </ac:spMkLst>
        </pc:spChg>
        <pc:spChg chg="add del mod">
          <ac:chgData name="Faruk Abdullah" userId="e52374dd587ef96a" providerId="LiveId" clId="{14C8F48A-4762-4E6F-A7D9-5442E0A71FEF}" dt="2023-02-03T19:26:56.684" v="155" actId="21"/>
          <ac:spMkLst>
            <pc:docMk/>
            <pc:sldMk cId="4284609190" sldId="462"/>
            <ac:spMk id="33" creationId="{B2B1C8A7-B094-057C-FFDC-9EA221D7BCCA}"/>
          </ac:spMkLst>
        </pc:spChg>
        <pc:spChg chg="add del mod">
          <ac:chgData name="Faruk Abdullah" userId="e52374dd587ef96a" providerId="LiveId" clId="{14C8F48A-4762-4E6F-A7D9-5442E0A71FEF}" dt="2023-02-03T19:26:56.684" v="155" actId="21"/>
          <ac:spMkLst>
            <pc:docMk/>
            <pc:sldMk cId="4284609190" sldId="462"/>
            <ac:spMk id="34" creationId="{7320CB00-0EE0-5C9E-4FBA-F5DDB84B88E5}"/>
          </ac:spMkLst>
        </pc:spChg>
        <pc:spChg chg="add del mod">
          <ac:chgData name="Faruk Abdullah" userId="e52374dd587ef96a" providerId="LiveId" clId="{14C8F48A-4762-4E6F-A7D9-5442E0A71FEF}" dt="2023-02-03T19:26:56.684" v="155" actId="21"/>
          <ac:spMkLst>
            <pc:docMk/>
            <pc:sldMk cId="4284609190" sldId="462"/>
            <ac:spMk id="35" creationId="{97A20F27-BB1C-6401-88FB-B97729D2DFBD}"/>
          </ac:spMkLst>
        </pc:spChg>
        <pc:spChg chg="add del mod">
          <ac:chgData name="Faruk Abdullah" userId="e52374dd587ef96a" providerId="LiveId" clId="{14C8F48A-4762-4E6F-A7D9-5442E0A71FEF}" dt="2023-02-03T19:26:56.684" v="155" actId="21"/>
          <ac:spMkLst>
            <pc:docMk/>
            <pc:sldMk cId="4284609190" sldId="462"/>
            <ac:spMk id="36" creationId="{C304F526-D09A-C66E-B44A-24B112BAC354}"/>
          </ac:spMkLst>
        </pc:spChg>
        <pc:spChg chg="add del mod">
          <ac:chgData name="Faruk Abdullah" userId="e52374dd587ef96a" providerId="LiveId" clId="{14C8F48A-4762-4E6F-A7D9-5442E0A71FEF}" dt="2023-02-03T19:26:56.684" v="155" actId="21"/>
          <ac:spMkLst>
            <pc:docMk/>
            <pc:sldMk cId="4284609190" sldId="462"/>
            <ac:spMk id="37" creationId="{C9E07B6B-2150-6BBF-2CBD-34BF178E404F}"/>
          </ac:spMkLst>
        </pc:spChg>
        <pc:spChg chg="mod">
          <ac:chgData name="Faruk Abdullah" userId="e52374dd587ef96a" providerId="LiveId" clId="{14C8F48A-4762-4E6F-A7D9-5442E0A71FEF}" dt="2023-02-03T19:25:40.627" v="150"/>
          <ac:spMkLst>
            <pc:docMk/>
            <pc:sldMk cId="4284609190" sldId="462"/>
            <ac:spMk id="43" creationId="{53F52C4E-2A06-40D8-E937-AC4FDF507023}"/>
          </ac:spMkLst>
        </pc:spChg>
        <pc:spChg chg="mod">
          <ac:chgData name="Faruk Abdullah" userId="e52374dd587ef96a" providerId="LiveId" clId="{14C8F48A-4762-4E6F-A7D9-5442E0A71FEF}" dt="2023-02-03T19:25:40.627" v="150"/>
          <ac:spMkLst>
            <pc:docMk/>
            <pc:sldMk cId="4284609190" sldId="462"/>
            <ac:spMk id="44" creationId="{B6B91F0E-C555-E883-FE91-24AEBAF8F29D}"/>
          </ac:spMkLst>
        </pc:spChg>
        <pc:spChg chg="mod">
          <ac:chgData name="Faruk Abdullah" userId="e52374dd587ef96a" providerId="LiveId" clId="{14C8F48A-4762-4E6F-A7D9-5442E0A71FEF}" dt="2023-02-03T19:25:40.627" v="150"/>
          <ac:spMkLst>
            <pc:docMk/>
            <pc:sldMk cId="4284609190" sldId="462"/>
            <ac:spMk id="46" creationId="{4B8CF378-830A-E253-8D3A-44C76DC3C568}"/>
          </ac:spMkLst>
        </pc:spChg>
        <pc:spChg chg="mod">
          <ac:chgData name="Faruk Abdullah" userId="e52374dd587ef96a" providerId="LiveId" clId="{14C8F48A-4762-4E6F-A7D9-5442E0A71FEF}" dt="2023-02-03T19:25:40.627" v="150"/>
          <ac:spMkLst>
            <pc:docMk/>
            <pc:sldMk cId="4284609190" sldId="462"/>
            <ac:spMk id="47" creationId="{91516E2A-5D0E-5E4D-83F5-66C14108838B}"/>
          </ac:spMkLst>
        </pc:spChg>
        <pc:spChg chg="mod">
          <ac:chgData name="Faruk Abdullah" userId="e52374dd587ef96a" providerId="LiveId" clId="{14C8F48A-4762-4E6F-A7D9-5442E0A71FEF}" dt="2023-02-03T19:25:40.627" v="150"/>
          <ac:spMkLst>
            <pc:docMk/>
            <pc:sldMk cId="4284609190" sldId="462"/>
            <ac:spMk id="49" creationId="{DF953AC0-0CE1-6613-6785-EF4AF65D6697}"/>
          </ac:spMkLst>
        </pc:spChg>
        <pc:spChg chg="mod">
          <ac:chgData name="Faruk Abdullah" userId="e52374dd587ef96a" providerId="LiveId" clId="{14C8F48A-4762-4E6F-A7D9-5442E0A71FEF}" dt="2023-02-03T19:25:40.627" v="150"/>
          <ac:spMkLst>
            <pc:docMk/>
            <pc:sldMk cId="4284609190" sldId="462"/>
            <ac:spMk id="50" creationId="{6785E6B8-0932-3C20-9446-82840B476CE1}"/>
          </ac:spMkLst>
        </pc:spChg>
        <pc:spChg chg="mod">
          <ac:chgData name="Faruk Abdullah" userId="e52374dd587ef96a" providerId="LiveId" clId="{14C8F48A-4762-4E6F-A7D9-5442E0A71FEF}" dt="2023-02-03T19:25:40.627" v="150"/>
          <ac:spMkLst>
            <pc:docMk/>
            <pc:sldMk cId="4284609190" sldId="462"/>
            <ac:spMk id="52" creationId="{C6795389-95BA-CEA8-833F-92BD778F6863}"/>
          </ac:spMkLst>
        </pc:spChg>
        <pc:spChg chg="mod">
          <ac:chgData name="Faruk Abdullah" userId="e52374dd587ef96a" providerId="LiveId" clId="{14C8F48A-4762-4E6F-A7D9-5442E0A71FEF}" dt="2023-02-03T19:25:40.627" v="150"/>
          <ac:spMkLst>
            <pc:docMk/>
            <pc:sldMk cId="4284609190" sldId="462"/>
            <ac:spMk id="53" creationId="{4457E198-1408-5785-131E-9E799E3A4919}"/>
          </ac:spMkLst>
        </pc:spChg>
        <pc:spChg chg="mod">
          <ac:chgData name="Faruk Abdullah" userId="e52374dd587ef96a" providerId="LiveId" clId="{14C8F48A-4762-4E6F-A7D9-5442E0A71FEF}" dt="2023-02-03T19:25:40.627" v="150"/>
          <ac:spMkLst>
            <pc:docMk/>
            <pc:sldMk cId="4284609190" sldId="462"/>
            <ac:spMk id="59" creationId="{A141CA78-5A7D-4D11-CA89-00F68728AB2D}"/>
          </ac:spMkLst>
        </pc:spChg>
        <pc:spChg chg="mod">
          <ac:chgData name="Faruk Abdullah" userId="e52374dd587ef96a" providerId="LiveId" clId="{14C8F48A-4762-4E6F-A7D9-5442E0A71FEF}" dt="2023-02-03T19:25:40.627" v="150"/>
          <ac:spMkLst>
            <pc:docMk/>
            <pc:sldMk cId="4284609190" sldId="462"/>
            <ac:spMk id="60" creationId="{8345057C-254D-2CAA-754E-75D32C5F13B1}"/>
          </ac:spMkLst>
        </pc:spChg>
        <pc:spChg chg="mod">
          <ac:chgData name="Faruk Abdullah" userId="e52374dd587ef96a" providerId="LiveId" clId="{14C8F48A-4762-4E6F-A7D9-5442E0A71FEF}" dt="2023-02-03T19:25:40.627" v="150"/>
          <ac:spMkLst>
            <pc:docMk/>
            <pc:sldMk cId="4284609190" sldId="462"/>
            <ac:spMk id="62" creationId="{21730C7A-708F-E2C9-242A-83CA1B68DDE1}"/>
          </ac:spMkLst>
        </pc:spChg>
        <pc:spChg chg="mod">
          <ac:chgData name="Faruk Abdullah" userId="e52374dd587ef96a" providerId="LiveId" clId="{14C8F48A-4762-4E6F-A7D9-5442E0A71FEF}" dt="2023-02-03T19:25:40.627" v="150"/>
          <ac:spMkLst>
            <pc:docMk/>
            <pc:sldMk cId="4284609190" sldId="462"/>
            <ac:spMk id="63" creationId="{527C7D89-3F07-7C80-31D0-CAF41529477A}"/>
          </ac:spMkLst>
        </pc:spChg>
        <pc:spChg chg="mod">
          <ac:chgData name="Faruk Abdullah" userId="e52374dd587ef96a" providerId="LiveId" clId="{14C8F48A-4762-4E6F-A7D9-5442E0A71FEF}" dt="2023-02-03T19:25:40.627" v="150"/>
          <ac:spMkLst>
            <pc:docMk/>
            <pc:sldMk cId="4284609190" sldId="462"/>
            <ac:spMk id="65" creationId="{F2D3E54D-3208-018C-3A09-A06FDBFAF1B4}"/>
          </ac:spMkLst>
        </pc:spChg>
        <pc:spChg chg="mod">
          <ac:chgData name="Faruk Abdullah" userId="e52374dd587ef96a" providerId="LiveId" clId="{14C8F48A-4762-4E6F-A7D9-5442E0A71FEF}" dt="2023-02-03T19:25:40.627" v="150"/>
          <ac:spMkLst>
            <pc:docMk/>
            <pc:sldMk cId="4284609190" sldId="462"/>
            <ac:spMk id="66" creationId="{A81B4513-D9D8-688C-D02B-BE94B88B9FAB}"/>
          </ac:spMkLst>
        </pc:spChg>
        <pc:spChg chg="mod">
          <ac:chgData name="Faruk Abdullah" userId="e52374dd587ef96a" providerId="LiveId" clId="{14C8F48A-4762-4E6F-A7D9-5442E0A71FEF}" dt="2023-02-03T19:25:40.627" v="150"/>
          <ac:spMkLst>
            <pc:docMk/>
            <pc:sldMk cId="4284609190" sldId="462"/>
            <ac:spMk id="68" creationId="{FD3FAE74-A699-32F1-3CDD-FA0D723A24F7}"/>
          </ac:spMkLst>
        </pc:spChg>
        <pc:spChg chg="mod">
          <ac:chgData name="Faruk Abdullah" userId="e52374dd587ef96a" providerId="LiveId" clId="{14C8F48A-4762-4E6F-A7D9-5442E0A71FEF}" dt="2023-02-03T19:25:40.627" v="150"/>
          <ac:spMkLst>
            <pc:docMk/>
            <pc:sldMk cId="4284609190" sldId="462"/>
            <ac:spMk id="69" creationId="{BB3ECA5C-EADF-C561-84C7-7F78F202412A}"/>
          </ac:spMkLst>
        </pc:spChg>
        <pc:spChg chg="add del mod">
          <ac:chgData name="Faruk Abdullah" userId="e52374dd587ef96a" providerId="LiveId" clId="{14C8F48A-4762-4E6F-A7D9-5442E0A71FEF}" dt="2023-02-03T19:26:56.684" v="155" actId="21"/>
          <ac:spMkLst>
            <pc:docMk/>
            <pc:sldMk cId="4284609190" sldId="462"/>
            <ac:spMk id="70" creationId="{E367198E-729D-1E37-1F48-2EC60C4DE2C0}"/>
          </ac:spMkLst>
        </pc:spChg>
        <pc:spChg chg="add del mod">
          <ac:chgData name="Faruk Abdullah" userId="e52374dd587ef96a" providerId="LiveId" clId="{14C8F48A-4762-4E6F-A7D9-5442E0A71FEF}" dt="2023-02-03T19:26:56.684" v="155" actId="21"/>
          <ac:spMkLst>
            <pc:docMk/>
            <pc:sldMk cId="4284609190" sldId="462"/>
            <ac:spMk id="71" creationId="{3564DD67-C47E-70A9-A59E-BE864DA64E5D}"/>
          </ac:spMkLst>
        </pc:spChg>
        <pc:spChg chg="add del mod">
          <ac:chgData name="Faruk Abdullah" userId="e52374dd587ef96a" providerId="LiveId" clId="{14C8F48A-4762-4E6F-A7D9-5442E0A71FEF}" dt="2023-02-03T19:26:56.684" v="155" actId="21"/>
          <ac:spMkLst>
            <pc:docMk/>
            <pc:sldMk cId="4284609190" sldId="462"/>
            <ac:spMk id="72" creationId="{B4567F80-4960-316D-36F6-CB47FBBF821F}"/>
          </ac:spMkLst>
        </pc:spChg>
        <pc:spChg chg="add del mod">
          <ac:chgData name="Faruk Abdullah" userId="e52374dd587ef96a" providerId="LiveId" clId="{14C8F48A-4762-4E6F-A7D9-5442E0A71FEF}" dt="2023-02-03T19:26:56.684" v="155" actId="21"/>
          <ac:spMkLst>
            <pc:docMk/>
            <pc:sldMk cId="4284609190" sldId="462"/>
            <ac:spMk id="73" creationId="{DD6A0DA1-6311-DEB1-BF6E-D35C622CFBF3}"/>
          </ac:spMkLst>
        </pc:spChg>
        <pc:spChg chg="add del mod">
          <ac:chgData name="Faruk Abdullah" userId="e52374dd587ef96a" providerId="LiveId" clId="{14C8F48A-4762-4E6F-A7D9-5442E0A71FEF}" dt="2023-02-03T19:26:56.684" v="155" actId="21"/>
          <ac:spMkLst>
            <pc:docMk/>
            <pc:sldMk cId="4284609190" sldId="462"/>
            <ac:spMk id="74" creationId="{080DC722-0AD0-67A9-268D-F43020EB08ED}"/>
          </ac:spMkLst>
        </pc:spChg>
        <pc:spChg chg="add del mod">
          <ac:chgData name="Faruk Abdullah" userId="e52374dd587ef96a" providerId="LiveId" clId="{14C8F48A-4762-4E6F-A7D9-5442E0A71FEF}" dt="2023-02-03T19:26:56.684" v="155" actId="21"/>
          <ac:spMkLst>
            <pc:docMk/>
            <pc:sldMk cId="4284609190" sldId="462"/>
            <ac:spMk id="75" creationId="{1E12FAFD-74F9-344F-3316-F3251E7687A9}"/>
          </ac:spMkLst>
        </pc:spChg>
        <pc:spChg chg="add del mod">
          <ac:chgData name="Faruk Abdullah" userId="e52374dd587ef96a" providerId="LiveId" clId="{14C8F48A-4762-4E6F-A7D9-5442E0A71FEF}" dt="2023-02-03T19:26:56.684" v="155" actId="21"/>
          <ac:spMkLst>
            <pc:docMk/>
            <pc:sldMk cId="4284609190" sldId="462"/>
            <ac:spMk id="76" creationId="{34D499EB-8EB6-4A7D-E6A0-01C7D58DBED4}"/>
          </ac:spMkLst>
        </pc:spChg>
        <pc:spChg chg="add del mod">
          <ac:chgData name="Faruk Abdullah" userId="e52374dd587ef96a" providerId="LiveId" clId="{14C8F48A-4762-4E6F-A7D9-5442E0A71FEF}" dt="2023-02-03T19:26:56.684" v="155" actId="21"/>
          <ac:spMkLst>
            <pc:docMk/>
            <pc:sldMk cId="4284609190" sldId="462"/>
            <ac:spMk id="77" creationId="{C6391791-FA62-8DD9-2707-875AA811DAED}"/>
          </ac:spMkLst>
        </pc:spChg>
        <pc:spChg chg="add del mod">
          <ac:chgData name="Faruk Abdullah" userId="e52374dd587ef96a" providerId="LiveId" clId="{14C8F48A-4762-4E6F-A7D9-5442E0A71FEF}" dt="2023-02-03T19:26:56.684" v="155" actId="21"/>
          <ac:spMkLst>
            <pc:docMk/>
            <pc:sldMk cId="4284609190" sldId="462"/>
            <ac:spMk id="78" creationId="{E165360D-E846-92F4-D731-9BF95E5292D7}"/>
          </ac:spMkLst>
        </pc:spChg>
        <pc:spChg chg="add del mod">
          <ac:chgData name="Faruk Abdullah" userId="e52374dd587ef96a" providerId="LiveId" clId="{14C8F48A-4762-4E6F-A7D9-5442E0A71FEF}" dt="2023-02-03T19:26:56.684" v="155" actId="21"/>
          <ac:spMkLst>
            <pc:docMk/>
            <pc:sldMk cId="4284609190" sldId="462"/>
            <ac:spMk id="79" creationId="{4F783740-6FD0-92AD-9FEE-9DE024AE422A}"/>
          </ac:spMkLst>
        </pc:spChg>
        <pc:spChg chg="add del mod">
          <ac:chgData name="Faruk Abdullah" userId="e52374dd587ef96a" providerId="LiveId" clId="{14C8F48A-4762-4E6F-A7D9-5442E0A71FEF}" dt="2023-02-03T19:26:56.684" v="155" actId="21"/>
          <ac:spMkLst>
            <pc:docMk/>
            <pc:sldMk cId="4284609190" sldId="462"/>
            <ac:spMk id="80" creationId="{6FDBAC2F-AFB3-168A-DF5C-C18E467F1AC5}"/>
          </ac:spMkLst>
        </pc:spChg>
        <pc:spChg chg="add del mod">
          <ac:chgData name="Faruk Abdullah" userId="e52374dd587ef96a" providerId="LiveId" clId="{14C8F48A-4762-4E6F-A7D9-5442E0A71FEF}" dt="2023-02-03T19:26:56.684" v="155" actId="21"/>
          <ac:spMkLst>
            <pc:docMk/>
            <pc:sldMk cId="4284609190" sldId="462"/>
            <ac:spMk id="81" creationId="{2C1ADD49-99FB-1A84-5546-1CAD76720ADF}"/>
          </ac:spMkLst>
        </pc:spChg>
        <pc:spChg chg="mod">
          <ac:chgData name="Faruk Abdullah" userId="e52374dd587ef96a" providerId="LiveId" clId="{14C8F48A-4762-4E6F-A7D9-5442E0A71FEF}" dt="2023-02-03T19:32:43.654" v="173"/>
          <ac:spMkLst>
            <pc:docMk/>
            <pc:sldMk cId="4284609190" sldId="462"/>
            <ac:spMk id="85" creationId="{869F63F4-3A4C-A114-09E6-AB0A55170CED}"/>
          </ac:spMkLst>
        </pc:spChg>
        <pc:spChg chg="mod">
          <ac:chgData name="Faruk Abdullah" userId="e52374dd587ef96a" providerId="LiveId" clId="{14C8F48A-4762-4E6F-A7D9-5442E0A71FEF}" dt="2023-02-03T19:32:43.654" v="173"/>
          <ac:spMkLst>
            <pc:docMk/>
            <pc:sldMk cId="4284609190" sldId="462"/>
            <ac:spMk id="86" creationId="{D3503D02-2CA1-FDC4-E0D9-0800D36C41B4}"/>
          </ac:spMkLst>
        </pc:spChg>
        <pc:spChg chg="mod">
          <ac:chgData name="Faruk Abdullah" userId="e52374dd587ef96a" providerId="LiveId" clId="{14C8F48A-4762-4E6F-A7D9-5442E0A71FEF}" dt="2023-02-03T19:32:43.654" v="173"/>
          <ac:spMkLst>
            <pc:docMk/>
            <pc:sldMk cId="4284609190" sldId="462"/>
            <ac:spMk id="88" creationId="{C29FD326-4816-5E00-A5D1-7764DD9EA04E}"/>
          </ac:spMkLst>
        </pc:spChg>
        <pc:spChg chg="mod">
          <ac:chgData name="Faruk Abdullah" userId="e52374dd587ef96a" providerId="LiveId" clId="{14C8F48A-4762-4E6F-A7D9-5442E0A71FEF}" dt="2023-02-03T19:32:43.654" v="173"/>
          <ac:spMkLst>
            <pc:docMk/>
            <pc:sldMk cId="4284609190" sldId="462"/>
            <ac:spMk id="89" creationId="{59842935-C790-4CAC-F09A-E4E22E1D45AE}"/>
          </ac:spMkLst>
        </pc:spChg>
        <pc:spChg chg="mod">
          <ac:chgData name="Faruk Abdullah" userId="e52374dd587ef96a" providerId="LiveId" clId="{14C8F48A-4762-4E6F-A7D9-5442E0A71FEF}" dt="2023-02-03T19:32:43.654" v="173"/>
          <ac:spMkLst>
            <pc:docMk/>
            <pc:sldMk cId="4284609190" sldId="462"/>
            <ac:spMk id="93" creationId="{786C13F3-00BF-7D12-7C07-F00D65E66793}"/>
          </ac:spMkLst>
        </pc:spChg>
        <pc:spChg chg="mod">
          <ac:chgData name="Faruk Abdullah" userId="e52374dd587ef96a" providerId="LiveId" clId="{14C8F48A-4762-4E6F-A7D9-5442E0A71FEF}" dt="2023-02-03T19:32:43.654" v="173"/>
          <ac:spMkLst>
            <pc:docMk/>
            <pc:sldMk cId="4284609190" sldId="462"/>
            <ac:spMk id="94" creationId="{3A791977-CBBC-9C53-4C72-79CECBB51312}"/>
          </ac:spMkLst>
        </pc:spChg>
        <pc:spChg chg="mod">
          <ac:chgData name="Faruk Abdullah" userId="e52374dd587ef96a" providerId="LiveId" clId="{14C8F48A-4762-4E6F-A7D9-5442E0A71FEF}" dt="2023-02-03T19:32:43.654" v="173"/>
          <ac:spMkLst>
            <pc:docMk/>
            <pc:sldMk cId="4284609190" sldId="462"/>
            <ac:spMk id="96" creationId="{D78BDB32-6378-752E-1BD6-C68AE584C1E4}"/>
          </ac:spMkLst>
        </pc:spChg>
        <pc:spChg chg="mod">
          <ac:chgData name="Faruk Abdullah" userId="e52374dd587ef96a" providerId="LiveId" clId="{14C8F48A-4762-4E6F-A7D9-5442E0A71FEF}" dt="2023-02-03T19:32:43.654" v="173"/>
          <ac:spMkLst>
            <pc:docMk/>
            <pc:sldMk cId="4284609190" sldId="462"/>
            <ac:spMk id="97" creationId="{30ACD09E-B3B6-61B4-E861-C4249BDFE75D}"/>
          </ac:spMkLst>
        </pc:spChg>
        <pc:spChg chg="mod">
          <ac:chgData name="Faruk Abdullah" userId="e52374dd587ef96a" providerId="LiveId" clId="{14C8F48A-4762-4E6F-A7D9-5442E0A71FEF}" dt="2023-02-03T19:32:43.654" v="173"/>
          <ac:spMkLst>
            <pc:docMk/>
            <pc:sldMk cId="4284609190" sldId="462"/>
            <ac:spMk id="101" creationId="{245CF302-34AA-3080-EA57-B07BB84F48AD}"/>
          </ac:spMkLst>
        </pc:spChg>
        <pc:spChg chg="mod">
          <ac:chgData name="Faruk Abdullah" userId="e52374dd587ef96a" providerId="LiveId" clId="{14C8F48A-4762-4E6F-A7D9-5442E0A71FEF}" dt="2023-02-03T19:32:43.654" v="173"/>
          <ac:spMkLst>
            <pc:docMk/>
            <pc:sldMk cId="4284609190" sldId="462"/>
            <ac:spMk id="102" creationId="{7DA3E224-A961-87A4-C022-7674D9973124}"/>
          </ac:spMkLst>
        </pc:spChg>
        <pc:spChg chg="mod">
          <ac:chgData name="Faruk Abdullah" userId="e52374dd587ef96a" providerId="LiveId" clId="{14C8F48A-4762-4E6F-A7D9-5442E0A71FEF}" dt="2023-02-03T19:32:43.654" v="173"/>
          <ac:spMkLst>
            <pc:docMk/>
            <pc:sldMk cId="4284609190" sldId="462"/>
            <ac:spMk id="103" creationId="{D610FCD4-680C-423F-620F-367E1C3F52F7}"/>
          </ac:spMkLst>
        </pc:spChg>
        <pc:spChg chg="mod">
          <ac:chgData name="Faruk Abdullah" userId="e52374dd587ef96a" providerId="LiveId" clId="{14C8F48A-4762-4E6F-A7D9-5442E0A71FEF}" dt="2023-02-03T19:32:43.654" v="173"/>
          <ac:spMkLst>
            <pc:docMk/>
            <pc:sldMk cId="4284609190" sldId="462"/>
            <ac:spMk id="105" creationId="{A94B512F-BEB0-8E0A-412E-ADD5BB89042C}"/>
          </ac:spMkLst>
        </pc:spChg>
        <pc:spChg chg="mod">
          <ac:chgData name="Faruk Abdullah" userId="e52374dd587ef96a" providerId="LiveId" clId="{14C8F48A-4762-4E6F-A7D9-5442E0A71FEF}" dt="2023-02-03T19:32:43.654" v="173"/>
          <ac:spMkLst>
            <pc:docMk/>
            <pc:sldMk cId="4284609190" sldId="462"/>
            <ac:spMk id="106" creationId="{56229579-CF03-B145-0D2D-C70362B09D1F}"/>
          </ac:spMkLst>
        </pc:spChg>
        <pc:spChg chg="mod">
          <ac:chgData name="Faruk Abdullah" userId="e52374dd587ef96a" providerId="LiveId" clId="{14C8F48A-4762-4E6F-A7D9-5442E0A71FEF}" dt="2023-02-03T19:32:43.654" v="173"/>
          <ac:spMkLst>
            <pc:docMk/>
            <pc:sldMk cId="4284609190" sldId="462"/>
            <ac:spMk id="107" creationId="{3A6C1B71-FE82-919B-52D0-EA16E75B51E6}"/>
          </ac:spMkLst>
        </pc:spChg>
        <pc:spChg chg="mod">
          <ac:chgData name="Faruk Abdullah" userId="e52374dd587ef96a" providerId="LiveId" clId="{14C8F48A-4762-4E6F-A7D9-5442E0A71FEF}" dt="2023-02-03T19:32:43.654" v="173"/>
          <ac:spMkLst>
            <pc:docMk/>
            <pc:sldMk cId="4284609190" sldId="462"/>
            <ac:spMk id="109" creationId="{4E87A66D-8766-18BC-5432-60910755F6C4}"/>
          </ac:spMkLst>
        </pc:spChg>
        <pc:spChg chg="mod">
          <ac:chgData name="Faruk Abdullah" userId="e52374dd587ef96a" providerId="LiveId" clId="{14C8F48A-4762-4E6F-A7D9-5442E0A71FEF}" dt="2023-02-03T19:32:43.654" v="173"/>
          <ac:spMkLst>
            <pc:docMk/>
            <pc:sldMk cId="4284609190" sldId="462"/>
            <ac:spMk id="110" creationId="{1B1FD4AE-2225-3242-6A87-51785E7E3C64}"/>
          </ac:spMkLst>
        </pc:spChg>
        <pc:spChg chg="mod">
          <ac:chgData name="Faruk Abdullah" userId="e52374dd587ef96a" providerId="LiveId" clId="{14C8F48A-4762-4E6F-A7D9-5442E0A71FEF}" dt="2023-02-03T19:32:43.654" v="173"/>
          <ac:spMkLst>
            <pc:docMk/>
            <pc:sldMk cId="4284609190" sldId="462"/>
            <ac:spMk id="111" creationId="{7E06AC7A-BA7F-CBD8-CEF9-B50818220CFB}"/>
          </ac:spMkLst>
        </pc:spChg>
        <pc:spChg chg="add del mod">
          <ac:chgData name="Faruk Abdullah" userId="e52374dd587ef96a" providerId="LiveId" clId="{14C8F48A-4762-4E6F-A7D9-5442E0A71FEF}" dt="2023-02-03T19:33:25.677" v="176" actId="21"/>
          <ac:spMkLst>
            <pc:docMk/>
            <pc:sldMk cId="4284609190" sldId="462"/>
            <ac:spMk id="112" creationId="{B18ACC14-70D7-6318-99D4-15FB2162EB25}"/>
          </ac:spMkLst>
        </pc:spChg>
        <pc:spChg chg="add del mod">
          <ac:chgData name="Faruk Abdullah" userId="e52374dd587ef96a" providerId="LiveId" clId="{14C8F48A-4762-4E6F-A7D9-5442E0A71FEF}" dt="2023-02-03T19:33:25.677" v="176" actId="21"/>
          <ac:spMkLst>
            <pc:docMk/>
            <pc:sldMk cId="4284609190" sldId="462"/>
            <ac:spMk id="113" creationId="{EB5AA4F7-3D84-A1D8-90AD-0761946B333A}"/>
          </ac:spMkLst>
        </pc:spChg>
        <pc:spChg chg="add del mod">
          <ac:chgData name="Faruk Abdullah" userId="e52374dd587ef96a" providerId="LiveId" clId="{14C8F48A-4762-4E6F-A7D9-5442E0A71FEF}" dt="2023-02-03T19:33:25.677" v="176" actId="21"/>
          <ac:spMkLst>
            <pc:docMk/>
            <pc:sldMk cId="4284609190" sldId="462"/>
            <ac:spMk id="114" creationId="{1CB05F5D-CD59-C72A-BD4B-547C30757130}"/>
          </ac:spMkLst>
        </pc:spChg>
        <pc:spChg chg="add del mod">
          <ac:chgData name="Faruk Abdullah" userId="e52374dd587ef96a" providerId="LiveId" clId="{14C8F48A-4762-4E6F-A7D9-5442E0A71FEF}" dt="2023-02-03T19:33:25.677" v="176" actId="21"/>
          <ac:spMkLst>
            <pc:docMk/>
            <pc:sldMk cId="4284609190" sldId="462"/>
            <ac:spMk id="115" creationId="{8C61C2FB-310F-D9DD-B687-28B70B771301}"/>
          </ac:spMkLst>
        </pc:spChg>
        <pc:spChg chg="add del mod">
          <ac:chgData name="Faruk Abdullah" userId="e52374dd587ef96a" providerId="LiveId" clId="{14C8F48A-4762-4E6F-A7D9-5442E0A71FEF}" dt="2023-02-03T19:33:25.677" v="176" actId="21"/>
          <ac:spMkLst>
            <pc:docMk/>
            <pc:sldMk cId="4284609190" sldId="462"/>
            <ac:spMk id="116" creationId="{7FCFEF71-E19A-2E93-0CE4-F94A4828B866}"/>
          </ac:spMkLst>
        </pc:spChg>
        <pc:spChg chg="mod">
          <ac:chgData name="Faruk Abdullah" userId="e52374dd587ef96a" providerId="LiveId" clId="{14C8F48A-4762-4E6F-A7D9-5442E0A71FEF}" dt="2023-02-03T19:32:43.654" v="173"/>
          <ac:spMkLst>
            <pc:docMk/>
            <pc:sldMk cId="4284609190" sldId="462"/>
            <ac:spMk id="122" creationId="{C88D0EC1-689D-58B2-82B8-D9FE1EA9756A}"/>
          </ac:spMkLst>
        </pc:spChg>
        <pc:spChg chg="mod">
          <ac:chgData name="Faruk Abdullah" userId="e52374dd587ef96a" providerId="LiveId" clId="{14C8F48A-4762-4E6F-A7D9-5442E0A71FEF}" dt="2023-02-03T19:32:43.654" v="173"/>
          <ac:spMkLst>
            <pc:docMk/>
            <pc:sldMk cId="4284609190" sldId="462"/>
            <ac:spMk id="123" creationId="{A72C0AC4-49A6-4489-DB69-4F926F6E720E}"/>
          </ac:spMkLst>
        </pc:spChg>
        <pc:spChg chg="mod">
          <ac:chgData name="Faruk Abdullah" userId="e52374dd587ef96a" providerId="LiveId" clId="{14C8F48A-4762-4E6F-A7D9-5442E0A71FEF}" dt="2023-02-03T19:32:43.654" v="173"/>
          <ac:spMkLst>
            <pc:docMk/>
            <pc:sldMk cId="4284609190" sldId="462"/>
            <ac:spMk id="125" creationId="{65BDEC90-1A09-21BB-E988-55A18D0B7B02}"/>
          </ac:spMkLst>
        </pc:spChg>
        <pc:spChg chg="mod">
          <ac:chgData name="Faruk Abdullah" userId="e52374dd587ef96a" providerId="LiveId" clId="{14C8F48A-4762-4E6F-A7D9-5442E0A71FEF}" dt="2023-02-03T19:32:43.654" v="173"/>
          <ac:spMkLst>
            <pc:docMk/>
            <pc:sldMk cId="4284609190" sldId="462"/>
            <ac:spMk id="126" creationId="{EC9081DB-DD7B-B426-C42E-7CC8F62DEA13}"/>
          </ac:spMkLst>
        </pc:spChg>
        <pc:spChg chg="mod">
          <ac:chgData name="Faruk Abdullah" userId="e52374dd587ef96a" providerId="LiveId" clId="{14C8F48A-4762-4E6F-A7D9-5442E0A71FEF}" dt="2023-02-03T19:32:43.654" v="173"/>
          <ac:spMkLst>
            <pc:docMk/>
            <pc:sldMk cId="4284609190" sldId="462"/>
            <ac:spMk id="128" creationId="{5E967649-F02D-563F-67D6-AAE22470FF2E}"/>
          </ac:spMkLst>
        </pc:spChg>
        <pc:spChg chg="mod">
          <ac:chgData name="Faruk Abdullah" userId="e52374dd587ef96a" providerId="LiveId" clId="{14C8F48A-4762-4E6F-A7D9-5442E0A71FEF}" dt="2023-02-03T19:32:43.654" v="173"/>
          <ac:spMkLst>
            <pc:docMk/>
            <pc:sldMk cId="4284609190" sldId="462"/>
            <ac:spMk id="129" creationId="{62E524BD-0F82-B859-6413-2EB25BD554D6}"/>
          </ac:spMkLst>
        </pc:spChg>
        <pc:spChg chg="mod">
          <ac:chgData name="Faruk Abdullah" userId="e52374dd587ef96a" providerId="LiveId" clId="{14C8F48A-4762-4E6F-A7D9-5442E0A71FEF}" dt="2023-02-03T19:32:43.654" v="173"/>
          <ac:spMkLst>
            <pc:docMk/>
            <pc:sldMk cId="4284609190" sldId="462"/>
            <ac:spMk id="131" creationId="{EAA081EA-926B-F0D4-E906-FBC5BCCA98B5}"/>
          </ac:spMkLst>
        </pc:spChg>
        <pc:spChg chg="mod">
          <ac:chgData name="Faruk Abdullah" userId="e52374dd587ef96a" providerId="LiveId" clId="{14C8F48A-4762-4E6F-A7D9-5442E0A71FEF}" dt="2023-02-03T19:32:43.654" v="173"/>
          <ac:spMkLst>
            <pc:docMk/>
            <pc:sldMk cId="4284609190" sldId="462"/>
            <ac:spMk id="132" creationId="{7684E28D-EB77-DA08-4B29-ADB71E732126}"/>
          </ac:spMkLst>
        </pc:spChg>
        <pc:spChg chg="mod">
          <ac:chgData name="Faruk Abdullah" userId="e52374dd587ef96a" providerId="LiveId" clId="{14C8F48A-4762-4E6F-A7D9-5442E0A71FEF}" dt="2023-02-03T19:32:43.654" v="173"/>
          <ac:spMkLst>
            <pc:docMk/>
            <pc:sldMk cId="4284609190" sldId="462"/>
            <ac:spMk id="138" creationId="{E83F3FC8-0435-911D-9986-B78FD91DEB60}"/>
          </ac:spMkLst>
        </pc:spChg>
        <pc:spChg chg="mod">
          <ac:chgData name="Faruk Abdullah" userId="e52374dd587ef96a" providerId="LiveId" clId="{14C8F48A-4762-4E6F-A7D9-5442E0A71FEF}" dt="2023-02-03T19:32:43.654" v="173"/>
          <ac:spMkLst>
            <pc:docMk/>
            <pc:sldMk cId="4284609190" sldId="462"/>
            <ac:spMk id="139" creationId="{1C7BB72E-AC4C-10EF-D38E-823C99F8B465}"/>
          </ac:spMkLst>
        </pc:spChg>
        <pc:spChg chg="mod">
          <ac:chgData name="Faruk Abdullah" userId="e52374dd587ef96a" providerId="LiveId" clId="{14C8F48A-4762-4E6F-A7D9-5442E0A71FEF}" dt="2023-02-03T19:32:43.654" v="173"/>
          <ac:spMkLst>
            <pc:docMk/>
            <pc:sldMk cId="4284609190" sldId="462"/>
            <ac:spMk id="141" creationId="{2CA9088B-AE64-0A64-F67E-B1F9F54BDA94}"/>
          </ac:spMkLst>
        </pc:spChg>
        <pc:spChg chg="mod">
          <ac:chgData name="Faruk Abdullah" userId="e52374dd587ef96a" providerId="LiveId" clId="{14C8F48A-4762-4E6F-A7D9-5442E0A71FEF}" dt="2023-02-03T19:32:43.654" v="173"/>
          <ac:spMkLst>
            <pc:docMk/>
            <pc:sldMk cId="4284609190" sldId="462"/>
            <ac:spMk id="142" creationId="{ACAD5582-B015-A1A7-89CE-E86AD049C5F6}"/>
          </ac:spMkLst>
        </pc:spChg>
        <pc:spChg chg="mod">
          <ac:chgData name="Faruk Abdullah" userId="e52374dd587ef96a" providerId="LiveId" clId="{14C8F48A-4762-4E6F-A7D9-5442E0A71FEF}" dt="2023-02-03T19:32:43.654" v="173"/>
          <ac:spMkLst>
            <pc:docMk/>
            <pc:sldMk cId="4284609190" sldId="462"/>
            <ac:spMk id="144" creationId="{52594715-38A0-50E5-1C78-F33AE98AF201}"/>
          </ac:spMkLst>
        </pc:spChg>
        <pc:spChg chg="mod">
          <ac:chgData name="Faruk Abdullah" userId="e52374dd587ef96a" providerId="LiveId" clId="{14C8F48A-4762-4E6F-A7D9-5442E0A71FEF}" dt="2023-02-03T19:32:43.654" v="173"/>
          <ac:spMkLst>
            <pc:docMk/>
            <pc:sldMk cId="4284609190" sldId="462"/>
            <ac:spMk id="145" creationId="{8446F09B-43FF-BDC6-5288-4A155907B0E3}"/>
          </ac:spMkLst>
        </pc:spChg>
        <pc:spChg chg="mod">
          <ac:chgData name="Faruk Abdullah" userId="e52374dd587ef96a" providerId="LiveId" clId="{14C8F48A-4762-4E6F-A7D9-5442E0A71FEF}" dt="2023-02-03T19:32:43.654" v="173"/>
          <ac:spMkLst>
            <pc:docMk/>
            <pc:sldMk cId="4284609190" sldId="462"/>
            <ac:spMk id="147" creationId="{8E697261-6DC2-2942-EDFD-B3C82C9BBFCB}"/>
          </ac:spMkLst>
        </pc:spChg>
        <pc:spChg chg="mod">
          <ac:chgData name="Faruk Abdullah" userId="e52374dd587ef96a" providerId="LiveId" clId="{14C8F48A-4762-4E6F-A7D9-5442E0A71FEF}" dt="2023-02-03T19:32:43.654" v="173"/>
          <ac:spMkLst>
            <pc:docMk/>
            <pc:sldMk cId="4284609190" sldId="462"/>
            <ac:spMk id="148" creationId="{CF33C263-34AC-5231-8F69-2A43EE89E644}"/>
          </ac:spMkLst>
        </pc:spChg>
        <pc:spChg chg="add del mod">
          <ac:chgData name="Faruk Abdullah" userId="e52374dd587ef96a" providerId="LiveId" clId="{14C8F48A-4762-4E6F-A7D9-5442E0A71FEF}" dt="2023-02-03T19:33:25.677" v="176" actId="21"/>
          <ac:spMkLst>
            <pc:docMk/>
            <pc:sldMk cId="4284609190" sldId="462"/>
            <ac:spMk id="149" creationId="{3D4B933A-7121-5500-50DA-EFDC75D01EE6}"/>
          </ac:spMkLst>
        </pc:spChg>
        <pc:spChg chg="add del mod">
          <ac:chgData name="Faruk Abdullah" userId="e52374dd587ef96a" providerId="LiveId" clId="{14C8F48A-4762-4E6F-A7D9-5442E0A71FEF}" dt="2023-02-03T19:33:25.677" v="176" actId="21"/>
          <ac:spMkLst>
            <pc:docMk/>
            <pc:sldMk cId="4284609190" sldId="462"/>
            <ac:spMk id="150" creationId="{FF9B6566-9CBA-4F01-DE07-6D2D30FA88E1}"/>
          </ac:spMkLst>
        </pc:spChg>
        <pc:spChg chg="add del mod">
          <ac:chgData name="Faruk Abdullah" userId="e52374dd587ef96a" providerId="LiveId" clId="{14C8F48A-4762-4E6F-A7D9-5442E0A71FEF}" dt="2023-02-03T19:33:25.677" v="176" actId="21"/>
          <ac:spMkLst>
            <pc:docMk/>
            <pc:sldMk cId="4284609190" sldId="462"/>
            <ac:spMk id="151" creationId="{E25FBAE6-DBC6-7868-5DAA-D70ACFE4B7FB}"/>
          </ac:spMkLst>
        </pc:spChg>
        <pc:spChg chg="add del mod">
          <ac:chgData name="Faruk Abdullah" userId="e52374dd587ef96a" providerId="LiveId" clId="{14C8F48A-4762-4E6F-A7D9-5442E0A71FEF}" dt="2023-02-03T19:33:25.677" v="176" actId="21"/>
          <ac:spMkLst>
            <pc:docMk/>
            <pc:sldMk cId="4284609190" sldId="462"/>
            <ac:spMk id="152" creationId="{834E1CEA-1C63-F058-7A48-E9A9461A5861}"/>
          </ac:spMkLst>
        </pc:spChg>
        <pc:spChg chg="add del mod">
          <ac:chgData name="Faruk Abdullah" userId="e52374dd587ef96a" providerId="LiveId" clId="{14C8F48A-4762-4E6F-A7D9-5442E0A71FEF}" dt="2023-02-03T19:33:25.677" v="176" actId="21"/>
          <ac:spMkLst>
            <pc:docMk/>
            <pc:sldMk cId="4284609190" sldId="462"/>
            <ac:spMk id="153" creationId="{7B852B0C-24E6-8458-48F8-1DB7B6E84379}"/>
          </ac:spMkLst>
        </pc:spChg>
        <pc:spChg chg="add del mod">
          <ac:chgData name="Faruk Abdullah" userId="e52374dd587ef96a" providerId="LiveId" clId="{14C8F48A-4762-4E6F-A7D9-5442E0A71FEF}" dt="2023-02-03T19:33:25.677" v="176" actId="21"/>
          <ac:spMkLst>
            <pc:docMk/>
            <pc:sldMk cId="4284609190" sldId="462"/>
            <ac:spMk id="154" creationId="{07C6798C-2592-198E-C9F6-AD8B74078D6D}"/>
          </ac:spMkLst>
        </pc:spChg>
        <pc:spChg chg="add del mod">
          <ac:chgData name="Faruk Abdullah" userId="e52374dd587ef96a" providerId="LiveId" clId="{14C8F48A-4762-4E6F-A7D9-5442E0A71FEF}" dt="2023-02-03T19:33:25.677" v="176" actId="21"/>
          <ac:spMkLst>
            <pc:docMk/>
            <pc:sldMk cId="4284609190" sldId="462"/>
            <ac:spMk id="155" creationId="{65F6659A-3BC4-F772-0308-1EF6AC1E8FA0}"/>
          </ac:spMkLst>
        </pc:spChg>
        <pc:spChg chg="add del mod">
          <ac:chgData name="Faruk Abdullah" userId="e52374dd587ef96a" providerId="LiveId" clId="{14C8F48A-4762-4E6F-A7D9-5442E0A71FEF}" dt="2023-02-03T19:33:25.677" v="176" actId="21"/>
          <ac:spMkLst>
            <pc:docMk/>
            <pc:sldMk cId="4284609190" sldId="462"/>
            <ac:spMk id="156" creationId="{21273879-F4DA-9D49-0FD0-8F482DEC6C11}"/>
          </ac:spMkLst>
        </pc:spChg>
        <pc:spChg chg="add del mod">
          <ac:chgData name="Faruk Abdullah" userId="e52374dd587ef96a" providerId="LiveId" clId="{14C8F48A-4762-4E6F-A7D9-5442E0A71FEF}" dt="2023-02-03T19:33:25.677" v="176" actId="21"/>
          <ac:spMkLst>
            <pc:docMk/>
            <pc:sldMk cId="4284609190" sldId="462"/>
            <ac:spMk id="157" creationId="{FE9C777B-2F18-0CD0-A3C8-188F0E88C074}"/>
          </ac:spMkLst>
        </pc:spChg>
        <pc:spChg chg="add del mod">
          <ac:chgData name="Faruk Abdullah" userId="e52374dd587ef96a" providerId="LiveId" clId="{14C8F48A-4762-4E6F-A7D9-5442E0A71FEF}" dt="2023-02-03T19:33:25.677" v="176" actId="21"/>
          <ac:spMkLst>
            <pc:docMk/>
            <pc:sldMk cId="4284609190" sldId="462"/>
            <ac:spMk id="158" creationId="{44110E54-8DCC-96B1-F3C7-8B09FCD1C820}"/>
          </ac:spMkLst>
        </pc:spChg>
        <pc:spChg chg="add del mod">
          <ac:chgData name="Faruk Abdullah" userId="e52374dd587ef96a" providerId="LiveId" clId="{14C8F48A-4762-4E6F-A7D9-5442E0A71FEF}" dt="2023-02-03T19:33:25.677" v="176" actId="21"/>
          <ac:spMkLst>
            <pc:docMk/>
            <pc:sldMk cId="4284609190" sldId="462"/>
            <ac:spMk id="159" creationId="{5DFAFEAD-4539-72EE-1C72-9AC47AD199DD}"/>
          </ac:spMkLst>
        </pc:spChg>
        <pc:grpChg chg="add del mod">
          <ac:chgData name="Faruk Abdullah" userId="e52374dd587ef96a" providerId="LiveId" clId="{14C8F48A-4762-4E6F-A7D9-5442E0A71FEF}" dt="2023-02-03T19:26:56.684" v="155" actId="21"/>
          <ac:grpSpMkLst>
            <pc:docMk/>
            <pc:sldMk cId="4284609190" sldId="462"/>
            <ac:grpSpMk id="4" creationId="{8982F7E9-E9BE-EF7B-3F98-8DBCAFCA330D}"/>
          </ac:grpSpMkLst>
        </pc:grpChg>
        <pc:grpChg chg="add del mod">
          <ac:chgData name="Faruk Abdullah" userId="e52374dd587ef96a" providerId="LiveId" clId="{14C8F48A-4762-4E6F-A7D9-5442E0A71FEF}" dt="2023-02-03T19:26:56.684" v="155" actId="21"/>
          <ac:grpSpMkLst>
            <pc:docMk/>
            <pc:sldMk cId="4284609190" sldId="462"/>
            <ac:grpSpMk id="7" creationId="{463E07B5-7BDF-C7D3-929A-2B84E3C1BE83}"/>
          </ac:grpSpMkLst>
        </pc:grpChg>
        <pc:grpChg chg="add del mod">
          <ac:chgData name="Faruk Abdullah" userId="e52374dd587ef96a" providerId="LiveId" clId="{14C8F48A-4762-4E6F-A7D9-5442E0A71FEF}" dt="2023-02-03T19:26:56.684" v="155" actId="21"/>
          <ac:grpSpMkLst>
            <pc:docMk/>
            <pc:sldMk cId="4284609190" sldId="462"/>
            <ac:grpSpMk id="12" creationId="{EBA50A29-68D7-B5E6-D59A-CDBE599313FE}"/>
          </ac:grpSpMkLst>
        </pc:grpChg>
        <pc:grpChg chg="add del mod">
          <ac:chgData name="Faruk Abdullah" userId="e52374dd587ef96a" providerId="LiveId" clId="{14C8F48A-4762-4E6F-A7D9-5442E0A71FEF}" dt="2023-02-03T19:26:56.684" v="155" actId="21"/>
          <ac:grpSpMkLst>
            <pc:docMk/>
            <pc:sldMk cId="4284609190" sldId="462"/>
            <ac:grpSpMk id="15" creationId="{9D9FD4CB-4B3B-1953-A6D7-2DB9D0DFA54D}"/>
          </ac:grpSpMkLst>
        </pc:grpChg>
        <pc:grpChg chg="add del mod">
          <ac:chgData name="Faruk Abdullah" userId="e52374dd587ef96a" providerId="LiveId" clId="{14C8F48A-4762-4E6F-A7D9-5442E0A71FEF}" dt="2023-02-03T19:26:56.684" v="155" actId="21"/>
          <ac:grpSpMkLst>
            <pc:docMk/>
            <pc:sldMk cId="4284609190" sldId="462"/>
            <ac:grpSpMk id="20" creationId="{A2ACAB59-20A8-9BDA-4AF5-1533FE36784C}"/>
          </ac:grpSpMkLst>
        </pc:grpChg>
        <pc:grpChg chg="add del mod">
          <ac:chgData name="Faruk Abdullah" userId="e52374dd587ef96a" providerId="LiveId" clId="{14C8F48A-4762-4E6F-A7D9-5442E0A71FEF}" dt="2023-02-03T19:26:56.684" v="155" actId="21"/>
          <ac:grpSpMkLst>
            <pc:docMk/>
            <pc:sldMk cId="4284609190" sldId="462"/>
            <ac:grpSpMk id="24" creationId="{B76D8C4F-0855-61DA-40FD-C1535F42FA89}"/>
          </ac:grpSpMkLst>
        </pc:grpChg>
        <pc:grpChg chg="add del mod">
          <ac:chgData name="Faruk Abdullah" userId="e52374dd587ef96a" providerId="LiveId" clId="{14C8F48A-4762-4E6F-A7D9-5442E0A71FEF}" dt="2023-02-03T19:26:56.684" v="155" actId="21"/>
          <ac:grpSpMkLst>
            <pc:docMk/>
            <pc:sldMk cId="4284609190" sldId="462"/>
            <ac:grpSpMk id="28" creationId="{12320FF1-B0DF-284E-EFCA-C9CEB7440716}"/>
          </ac:grpSpMkLst>
        </pc:grpChg>
        <pc:grpChg chg="add del mod">
          <ac:chgData name="Faruk Abdullah" userId="e52374dd587ef96a" providerId="LiveId" clId="{14C8F48A-4762-4E6F-A7D9-5442E0A71FEF}" dt="2023-02-03T19:26:56.684" v="155" actId="21"/>
          <ac:grpSpMkLst>
            <pc:docMk/>
            <pc:sldMk cId="4284609190" sldId="462"/>
            <ac:grpSpMk id="42" creationId="{F1DBF6FD-7EA6-1C47-F4AA-27D344CCCDAE}"/>
          </ac:grpSpMkLst>
        </pc:grpChg>
        <pc:grpChg chg="add del mod">
          <ac:chgData name="Faruk Abdullah" userId="e52374dd587ef96a" providerId="LiveId" clId="{14C8F48A-4762-4E6F-A7D9-5442E0A71FEF}" dt="2023-02-03T19:26:56.684" v="155" actId="21"/>
          <ac:grpSpMkLst>
            <pc:docMk/>
            <pc:sldMk cId="4284609190" sldId="462"/>
            <ac:grpSpMk id="45" creationId="{486BBF3A-0A61-2DA0-5F5D-86F887FE92C8}"/>
          </ac:grpSpMkLst>
        </pc:grpChg>
        <pc:grpChg chg="add del mod">
          <ac:chgData name="Faruk Abdullah" userId="e52374dd587ef96a" providerId="LiveId" clId="{14C8F48A-4762-4E6F-A7D9-5442E0A71FEF}" dt="2023-02-03T19:26:56.684" v="155" actId="21"/>
          <ac:grpSpMkLst>
            <pc:docMk/>
            <pc:sldMk cId="4284609190" sldId="462"/>
            <ac:grpSpMk id="48" creationId="{C37B5D33-AFD7-D78E-43D5-B1DEE6C23F55}"/>
          </ac:grpSpMkLst>
        </pc:grpChg>
        <pc:grpChg chg="add del mod">
          <ac:chgData name="Faruk Abdullah" userId="e52374dd587ef96a" providerId="LiveId" clId="{14C8F48A-4762-4E6F-A7D9-5442E0A71FEF}" dt="2023-02-03T19:26:56.684" v="155" actId="21"/>
          <ac:grpSpMkLst>
            <pc:docMk/>
            <pc:sldMk cId="4284609190" sldId="462"/>
            <ac:grpSpMk id="51" creationId="{E44238EC-E165-FED9-5532-5FB66EFA4C4A}"/>
          </ac:grpSpMkLst>
        </pc:grpChg>
        <pc:grpChg chg="add del mod">
          <ac:chgData name="Faruk Abdullah" userId="e52374dd587ef96a" providerId="LiveId" clId="{14C8F48A-4762-4E6F-A7D9-5442E0A71FEF}" dt="2023-02-03T19:26:56.684" v="155" actId="21"/>
          <ac:grpSpMkLst>
            <pc:docMk/>
            <pc:sldMk cId="4284609190" sldId="462"/>
            <ac:grpSpMk id="58" creationId="{AEB1631C-1341-3597-D505-F2FA69251F5C}"/>
          </ac:grpSpMkLst>
        </pc:grpChg>
        <pc:grpChg chg="add del mod">
          <ac:chgData name="Faruk Abdullah" userId="e52374dd587ef96a" providerId="LiveId" clId="{14C8F48A-4762-4E6F-A7D9-5442E0A71FEF}" dt="2023-02-03T19:26:56.684" v="155" actId="21"/>
          <ac:grpSpMkLst>
            <pc:docMk/>
            <pc:sldMk cId="4284609190" sldId="462"/>
            <ac:grpSpMk id="61" creationId="{7961ADD2-B3C4-E24B-60CC-852E9B280258}"/>
          </ac:grpSpMkLst>
        </pc:grpChg>
        <pc:grpChg chg="add del mod">
          <ac:chgData name="Faruk Abdullah" userId="e52374dd587ef96a" providerId="LiveId" clId="{14C8F48A-4762-4E6F-A7D9-5442E0A71FEF}" dt="2023-02-03T19:26:56.684" v="155" actId="21"/>
          <ac:grpSpMkLst>
            <pc:docMk/>
            <pc:sldMk cId="4284609190" sldId="462"/>
            <ac:grpSpMk id="64" creationId="{4A9035F1-87DC-25AD-13C3-F1AA1A877986}"/>
          </ac:grpSpMkLst>
        </pc:grpChg>
        <pc:grpChg chg="add del mod">
          <ac:chgData name="Faruk Abdullah" userId="e52374dd587ef96a" providerId="LiveId" clId="{14C8F48A-4762-4E6F-A7D9-5442E0A71FEF}" dt="2023-02-03T19:26:56.684" v="155" actId="21"/>
          <ac:grpSpMkLst>
            <pc:docMk/>
            <pc:sldMk cId="4284609190" sldId="462"/>
            <ac:grpSpMk id="67" creationId="{D4C97210-521A-65A7-9D78-254B46364DA6}"/>
          </ac:grpSpMkLst>
        </pc:grpChg>
        <pc:grpChg chg="add del mod">
          <ac:chgData name="Faruk Abdullah" userId="e52374dd587ef96a" providerId="LiveId" clId="{14C8F48A-4762-4E6F-A7D9-5442E0A71FEF}" dt="2023-02-03T19:33:25.677" v="176" actId="21"/>
          <ac:grpSpMkLst>
            <pc:docMk/>
            <pc:sldMk cId="4284609190" sldId="462"/>
            <ac:grpSpMk id="84" creationId="{A5F54B46-6855-9C26-F026-B38C647C4168}"/>
          </ac:grpSpMkLst>
        </pc:grpChg>
        <pc:grpChg chg="add del mod">
          <ac:chgData name="Faruk Abdullah" userId="e52374dd587ef96a" providerId="LiveId" clId="{14C8F48A-4762-4E6F-A7D9-5442E0A71FEF}" dt="2023-02-03T19:33:25.677" v="176" actId="21"/>
          <ac:grpSpMkLst>
            <pc:docMk/>
            <pc:sldMk cId="4284609190" sldId="462"/>
            <ac:grpSpMk id="87" creationId="{6A9AC7E4-3525-68AA-CC72-AB2149E3BC5D}"/>
          </ac:grpSpMkLst>
        </pc:grpChg>
        <pc:grpChg chg="add del mod">
          <ac:chgData name="Faruk Abdullah" userId="e52374dd587ef96a" providerId="LiveId" clId="{14C8F48A-4762-4E6F-A7D9-5442E0A71FEF}" dt="2023-02-03T19:33:25.677" v="176" actId="21"/>
          <ac:grpSpMkLst>
            <pc:docMk/>
            <pc:sldMk cId="4284609190" sldId="462"/>
            <ac:grpSpMk id="92" creationId="{C9621884-1661-7FAD-67E1-72E4990A60BD}"/>
          </ac:grpSpMkLst>
        </pc:grpChg>
        <pc:grpChg chg="add del mod">
          <ac:chgData name="Faruk Abdullah" userId="e52374dd587ef96a" providerId="LiveId" clId="{14C8F48A-4762-4E6F-A7D9-5442E0A71FEF}" dt="2023-02-03T19:33:25.677" v="176" actId="21"/>
          <ac:grpSpMkLst>
            <pc:docMk/>
            <pc:sldMk cId="4284609190" sldId="462"/>
            <ac:grpSpMk id="95" creationId="{36EBBFFE-F0A6-AE51-BA31-F4408854CE72}"/>
          </ac:grpSpMkLst>
        </pc:grpChg>
        <pc:grpChg chg="add del mod">
          <ac:chgData name="Faruk Abdullah" userId="e52374dd587ef96a" providerId="LiveId" clId="{14C8F48A-4762-4E6F-A7D9-5442E0A71FEF}" dt="2023-02-03T19:33:25.677" v="176" actId="21"/>
          <ac:grpSpMkLst>
            <pc:docMk/>
            <pc:sldMk cId="4284609190" sldId="462"/>
            <ac:grpSpMk id="100" creationId="{508F8E03-BDDB-929C-7FCB-E1C892280A6A}"/>
          </ac:grpSpMkLst>
        </pc:grpChg>
        <pc:grpChg chg="add del mod">
          <ac:chgData name="Faruk Abdullah" userId="e52374dd587ef96a" providerId="LiveId" clId="{14C8F48A-4762-4E6F-A7D9-5442E0A71FEF}" dt="2023-02-03T19:33:25.677" v="176" actId="21"/>
          <ac:grpSpMkLst>
            <pc:docMk/>
            <pc:sldMk cId="4284609190" sldId="462"/>
            <ac:grpSpMk id="104" creationId="{50DAC51A-3D66-E34F-56C3-B62E4FA03EF7}"/>
          </ac:grpSpMkLst>
        </pc:grpChg>
        <pc:grpChg chg="add del mod">
          <ac:chgData name="Faruk Abdullah" userId="e52374dd587ef96a" providerId="LiveId" clId="{14C8F48A-4762-4E6F-A7D9-5442E0A71FEF}" dt="2023-02-03T19:33:25.677" v="176" actId="21"/>
          <ac:grpSpMkLst>
            <pc:docMk/>
            <pc:sldMk cId="4284609190" sldId="462"/>
            <ac:grpSpMk id="108" creationId="{36EBEBCB-B746-9016-C5AD-23EB7A2C42E6}"/>
          </ac:grpSpMkLst>
        </pc:grpChg>
        <pc:grpChg chg="add del mod">
          <ac:chgData name="Faruk Abdullah" userId="e52374dd587ef96a" providerId="LiveId" clId="{14C8F48A-4762-4E6F-A7D9-5442E0A71FEF}" dt="2023-02-03T19:33:25.677" v="176" actId="21"/>
          <ac:grpSpMkLst>
            <pc:docMk/>
            <pc:sldMk cId="4284609190" sldId="462"/>
            <ac:grpSpMk id="121" creationId="{EED71F2E-2D63-7852-3A22-7C4642E24397}"/>
          </ac:grpSpMkLst>
        </pc:grpChg>
        <pc:grpChg chg="add del mod">
          <ac:chgData name="Faruk Abdullah" userId="e52374dd587ef96a" providerId="LiveId" clId="{14C8F48A-4762-4E6F-A7D9-5442E0A71FEF}" dt="2023-02-03T19:33:25.677" v="176" actId="21"/>
          <ac:grpSpMkLst>
            <pc:docMk/>
            <pc:sldMk cId="4284609190" sldId="462"/>
            <ac:grpSpMk id="124" creationId="{C5FC86CB-0C0C-D7DB-DEBC-69DB44BA218B}"/>
          </ac:grpSpMkLst>
        </pc:grpChg>
        <pc:grpChg chg="add del mod">
          <ac:chgData name="Faruk Abdullah" userId="e52374dd587ef96a" providerId="LiveId" clId="{14C8F48A-4762-4E6F-A7D9-5442E0A71FEF}" dt="2023-02-03T19:33:25.677" v="176" actId="21"/>
          <ac:grpSpMkLst>
            <pc:docMk/>
            <pc:sldMk cId="4284609190" sldId="462"/>
            <ac:grpSpMk id="127" creationId="{D50CE375-03BE-4FB6-28E0-623771442374}"/>
          </ac:grpSpMkLst>
        </pc:grpChg>
        <pc:grpChg chg="add del mod">
          <ac:chgData name="Faruk Abdullah" userId="e52374dd587ef96a" providerId="LiveId" clId="{14C8F48A-4762-4E6F-A7D9-5442E0A71FEF}" dt="2023-02-03T19:33:25.677" v="176" actId="21"/>
          <ac:grpSpMkLst>
            <pc:docMk/>
            <pc:sldMk cId="4284609190" sldId="462"/>
            <ac:grpSpMk id="130" creationId="{D5F43863-DFAB-B5BF-B47F-4E8B561CA0E0}"/>
          </ac:grpSpMkLst>
        </pc:grpChg>
        <pc:grpChg chg="add del mod">
          <ac:chgData name="Faruk Abdullah" userId="e52374dd587ef96a" providerId="LiveId" clId="{14C8F48A-4762-4E6F-A7D9-5442E0A71FEF}" dt="2023-02-03T19:33:25.677" v="176" actId="21"/>
          <ac:grpSpMkLst>
            <pc:docMk/>
            <pc:sldMk cId="4284609190" sldId="462"/>
            <ac:grpSpMk id="137" creationId="{3E099E69-616E-CAB2-7DE1-9813B0C46F4B}"/>
          </ac:grpSpMkLst>
        </pc:grpChg>
        <pc:grpChg chg="add del mod">
          <ac:chgData name="Faruk Abdullah" userId="e52374dd587ef96a" providerId="LiveId" clId="{14C8F48A-4762-4E6F-A7D9-5442E0A71FEF}" dt="2023-02-03T19:33:25.677" v="176" actId="21"/>
          <ac:grpSpMkLst>
            <pc:docMk/>
            <pc:sldMk cId="4284609190" sldId="462"/>
            <ac:grpSpMk id="140" creationId="{CC3CDF91-7C10-A9A4-3C9E-17133004A455}"/>
          </ac:grpSpMkLst>
        </pc:grpChg>
        <pc:grpChg chg="add del mod">
          <ac:chgData name="Faruk Abdullah" userId="e52374dd587ef96a" providerId="LiveId" clId="{14C8F48A-4762-4E6F-A7D9-5442E0A71FEF}" dt="2023-02-03T19:33:25.677" v="176" actId="21"/>
          <ac:grpSpMkLst>
            <pc:docMk/>
            <pc:sldMk cId="4284609190" sldId="462"/>
            <ac:grpSpMk id="143" creationId="{D7FBAFD2-B284-DA04-7B50-E662DBE69817}"/>
          </ac:grpSpMkLst>
        </pc:grpChg>
        <pc:grpChg chg="add del mod">
          <ac:chgData name="Faruk Abdullah" userId="e52374dd587ef96a" providerId="LiveId" clId="{14C8F48A-4762-4E6F-A7D9-5442E0A71FEF}" dt="2023-02-03T19:33:25.677" v="176" actId="21"/>
          <ac:grpSpMkLst>
            <pc:docMk/>
            <pc:sldMk cId="4284609190" sldId="462"/>
            <ac:grpSpMk id="146" creationId="{D097CF03-E9FD-93AA-5D39-49829441F6AD}"/>
          </ac:grpSpMkLst>
        </pc:grpChg>
        <pc:cxnChg chg="add del mod">
          <ac:chgData name="Faruk Abdullah" userId="e52374dd587ef96a" providerId="LiveId" clId="{14C8F48A-4762-4E6F-A7D9-5442E0A71FEF}" dt="2023-02-03T19:26:56.684" v="155" actId="21"/>
          <ac:cxnSpMkLst>
            <pc:docMk/>
            <pc:sldMk cId="4284609190" sldId="462"/>
            <ac:cxnSpMk id="2" creationId="{CB6A77A1-4241-A2F8-EB68-F025807A3B02}"/>
          </ac:cxnSpMkLst>
        </pc:cxnChg>
        <pc:cxnChg chg="add del mod">
          <ac:chgData name="Faruk Abdullah" userId="e52374dd587ef96a" providerId="LiveId" clId="{14C8F48A-4762-4E6F-A7D9-5442E0A71FEF}" dt="2023-02-03T19:26:56.684" v="155" actId="21"/>
          <ac:cxnSpMkLst>
            <pc:docMk/>
            <pc:sldMk cId="4284609190" sldId="462"/>
            <ac:cxnSpMk id="3" creationId="{A6B49314-C73A-E2F1-D0A3-93A89FBD3490}"/>
          </ac:cxnSpMkLst>
        </pc:cxnChg>
        <pc:cxnChg chg="add del mod">
          <ac:chgData name="Faruk Abdullah" userId="e52374dd587ef96a" providerId="LiveId" clId="{14C8F48A-4762-4E6F-A7D9-5442E0A71FEF}" dt="2023-02-03T19:26:56.684" v="155" actId="21"/>
          <ac:cxnSpMkLst>
            <pc:docMk/>
            <pc:sldMk cId="4284609190" sldId="462"/>
            <ac:cxnSpMk id="10" creationId="{16D2CE0A-8FC9-101F-4574-0665E9D1C1EA}"/>
          </ac:cxnSpMkLst>
        </pc:cxnChg>
        <pc:cxnChg chg="add del mod">
          <ac:chgData name="Faruk Abdullah" userId="e52374dd587ef96a" providerId="LiveId" clId="{14C8F48A-4762-4E6F-A7D9-5442E0A71FEF}" dt="2023-02-03T19:26:56.684" v="155" actId="21"/>
          <ac:cxnSpMkLst>
            <pc:docMk/>
            <pc:sldMk cId="4284609190" sldId="462"/>
            <ac:cxnSpMk id="11" creationId="{E980DEFE-6B52-AA57-973D-C338D9994D09}"/>
          </ac:cxnSpMkLst>
        </pc:cxnChg>
        <pc:cxnChg chg="add del mod">
          <ac:chgData name="Faruk Abdullah" userId="e52374dd587ef96a" providerId="LiveId" clId="{14C8F48A-4762-4E6F-A7D9-5442E0A71FEF}" dt="2023-02-03T19:26:56.684" v="155" actId="21"/>
          <ac:cxnSpMkLst>
            <pc:docMk/>
            <pc:sldMk cId="4284609190" sldId="462"/>
            <ac:cxnSpMk id="18" creationId="{037F0796-4998-FB28-7A6D-E8CBF9193626}"/>
          </ac:cxnSpMkLst>
        </pc:cxnChg>
        <pc:cxnChg chg="add del mod">
          <ac:chgData name="Faruk Abdullah" userId="e52374dd587ef96a" providerId="LiveId" clId="{14C8F48A-4762-4E6F-A7D9-5442E0A71FEF}" dt="2023-02-03T19:26:56.684" v="155" actId="21"/>
          <ac:cxnSpMkLst>
            <pc:docMk/>
            <pc:sldMk cId="4284609190" sldId="462"/>
            <ac:cxnSpMk id="19" creationId="{F7A2BD86-EB78-9113-30F5-5BB069AA8120}"/>
          </ac:cxnSpMkLst>
        </pc:cxnChg>
        <pc:cxnChg chg="add del mod">
          <ac:chgData name="Faruk Abdullah" userId="e52374dd587ef96a" providerId="LiveId" clId="{14C8F48A-4762-4E6F-A7D9-5442E0A71FEF}" dt="2023-02-03T19:26:56.684" v="155" actId="21"/>
          <ac:cxnSpMkLst>
            <pc:docMk/>
            <pc:sldMk cId="4284609190" sldId="462"/>
            <ac:cxnSpMk id="38" creationId="{C22F4AEC-83B3-96E3-01AA-8D216E4C65AC}"/>
          </ac:cxnSpMkLst>
        </pc:cxnChg>
        <pc:cxnChg chg="add del mod">
          <ac:chgData name="Faruk Abdullah" userId="e52374dd587ef96a" providerId="LiveId" clId="{14C8F48A-4762-4E6F-A7D9-5442E0A71FEF}" dt="2023-02-03T19:26:56.684" v="155" actId="21"/>
          <ac:cxnSpMkLst>
            <pc:docMk/>
            <pc:sldMk cId="4284609190" sldId="462"/>
            <ac:cxnSpMk id="39" creationId="{A6C5FB53-586F-BF38-3427-594ABEFFE6C4}"/>
          </ac:cxnSpMkLst>
        </pc:cxnChg>
        <pc:cxnChg chg="add del mod">
          <ac:chgData name="Faruk Abdullah" userId="e52374dd587ef96a" providerId="LiveId" clId="{14C8F48A-4762-4E6F-A7D9-5442E0A71FEF}" dt="2023-02-03T19:26:56.684" v="155" actId="21"/>
          <ac:cxnSpMkLst>
            <pc:docMk/>
            <pc:sldMk cId="4284609190" sldId="462"/>
            <ac:cxnSpMk id="40" creationId="{680EDB64-7D5D-4EC0-CF99-8D5125A6B324}"/>
          </ac:cxnSpMkLst>
        </pc:cxnChg>
        <pc:cxnChg chg="add del mod">
          <ac:chgData name="Faruk Abdullah" userId="e52374dd587ef96a" providerId="LiveId" clId="{14C8F48A-4762-4E6F-A7D9-5442E0A71FEF}" dt="2023-02-03T19:26:56.684" v="155" actId="21"/>
          <ac:cxnSpMkLst>
            <pc:docMk/>
            <pc:sldMk cId="4284609190" sldId="462"/>
            <ac:cxnSpMk id="41" creationId="{30FF77F1-7F81-9741-4583-3D400515CB4C}"/>
          </ac:cxnSpMkLst>
        </pc:cxnChg>
        <pc:cxnChg chg="add del mod">
          <ac:chgData name="Faruk Abdullah" userId="e52374dd587ef96a" providerId="LiveId" clId="{14C8F48A-4762-4E6F-A7D9-5442E0A71FEF}" dt="2023-02-03T19:26:56.684" v="155" actId="21"/>
          <ac:cxnSpMkLst>
            <pc:docMk/>
            <pc:sldMk cId="4284609190" sldId="462"/>
            <ac:cxnSpMk id="54" creationId="{75C23AD5-84E3-0452-1C90-890C84BF9148}"/>
          </ac:cxnSpMkLst>
        </pc:cxnChg>
        <pc:cxnChg chg="add del mod">
          <ac:chgData name="Faruk Abdullah" userId="e52374dd587ef96a" providerId="LiveId" clId="{14C8F48A-4762-4E6F-A7D9-5442E0A71FEF}" dt="2023-02-03T19:26:56.684" v="155" actId="21"/>
          <ac:cxnSpMkLst>
            <pc:docMk/>
            <pc:sldMk cId="4284609190" sldId="462"/>
            <ac:cxnSpMk id="55" creationId="{51139B58-6E74-A217-7EE5-F9F3F79DED21}"/>
          </ac:cxnSpMkLst>
        </pc:cxnChg>
        <pc:cxnChg chg="add del mod">
          <ac:chgData name="Faruk Abdullah" userId="e52374dd587ef96a" providerId="LiveId" clId="{14C8F48A-4762-4E6F-A7D9-5442E0A71FEF}" dt="2023-02-03T19:26:56.684" v="155" actId="21"/>
          <ac:cxnSpMkLst>
            <pc:docMk/>
            <pc:sldMk cId="4284609190" sldId="462"/>
            <ac:cxnSpMk id="56" creationId="{C6E0AAE0-78AE-1B0D-B185-BF7CFDA9F453}"/>
          </ac:cxnSpMkLst>
        </pc:cxnChg>
        <pc:cxnChg chg="add del mod">
          <ac:chgData name="Faruk Abdullah" userId="e52374dd587ef96a" providerId="LiveId" clId="{14C8F48A-4762-4E6F-A7D9-5442E0A71FEF}" dt="2023-02-03T19:26:56.684" v="155" actId="21"/>
          <ac:cxnSpMkLst>
            <pc:docMk/>
            <pc:sldMk cId="4284609190" sldId="462"/>
            <ac:cxnSpMk id="57" creationId="{8C101B30-4C96-BD14-FB85-55CAC92C2CDD}"/>
          </ac:cxnSpMkLst>
        </pc:cxnChg>
        <pc:cxnChg chg="add del mod">
          <ac:chgData name="Faruk Abdullah" userId="e52374dd587ef96a" providerId="LiveId" clId="{14C8F48A-4762-4E6F-A7D9-5442E0A71FEF}" dt="2023-02-03T19:33:25.677" v="176" actId="21"/>
          <ac:cxnSpMkLst>
            <pc:docMk/>
            <pc:sldMk cId="4284609190" sldId="462"/>
            <ac:cxnSpMk id="82" creationId="{D07BF1B3-10F6-79AB-A4AB-212081CDDD7A}"/>
          </ac:cxnSpMkLst>
        </pc:cxnChg>
        <pc:cxnChg chg="add del mod">
          <ac:chgData name="Faruk Abdullah" userId="e52374dd587ef96a" providerId="LiveId" clId="{14C8F48A-4762-4E6F-A7D9-5442E0A71FEF}" dt="2023-02-03T19:33:25.677" v="176" actId="21"/>
          <ac:cxnSpMkLst>
            <pc:docMk/>
            <pc:sldMk cId="4284609190" sldId="462"/>
            <ac:cxnSpMk id="83" creationId="{318A9F7B-5983-71B7-F916-BAEFC2A2B975}"/>
          </ac:cxnSpMkLst>
        </pc:cxnChg>
        <pc:cxnChg chg="add del mod">
          <ac:chgData name="Faruk Abdullah" userId="e52374dd587ef96a" providerId="LiveId" clId="{14C8F48A-4762-4E6F-A7D9-5442E0A71FEF}" dt="2023-02-03T19:33:25.677" v="176" actId="21"/>
          <ac:cxnSpMkLst>
            <pc:docMk/>
            <pc:sldMk cId="4284609190" sldId="462"/>
            <ac:cxnSpMk id="90" creationId="{82E9A20E-8C3E-482C-31E0-FB77E6F73DE8}"/>
          </ac:cxnSpMkLst>
        </pc:cxnChg>
        <pc:cxnChg chg="add del mod">
          <ac:chgData name="Faruk Abdullah" userId="e52374dd587ef96a" providerId="LiveId" clId="{14C8F48A-4762-4E6F-A7D9-5442E0A71FEF}" dt="2023-02-03T19:33:25.677" v="176" actId="21"/>
          <ac:cxnSpMkLst>
            <pc:docMk/>
            <pc:sldMk cId="4284609190" sldId="462"/>
            <ac:cxnSpMk id="91" creationId="{B564E737-83F3-C045-8D25-82DA3F029D6D}"/>
          </ac:cxnSpMkLst>
        </pc:cxnChg>
        <pc:cxnChg chg="add del mod">
          <ac:chgData name="Faruk Abdullah" userId="e52374dd587ef96a" providerId="LiveId" clId="{14C8F48A-4762-4E6F-A7D9-5442E0A71FEF}" dt="2023-02-03T19:33:25.677" v="176" actId="21"/>
          <ac:cxnSpMkLst>
            <pc:docMk/>
            <pc:sldMk cId="4284609190" sldId="462"/>
            <ac:cxnSpMk id="98" creationId="{1B7BA6FB-6B9D-A08D-95D3-7DDFD0B475D4}"/>
          </ac:cxnSpMkLst>
        </pc:cxnChg>
        <pc:cxnChg chg="add del mod">
          <ac:chgData name="Faruk Abdullah" userId="e52374dd587ef96a" providerId="LiveId" clId="{14C8F48A-4762-4E6F-A7D9-5442E0A71FEF}" dt="2023-02-03T19:33:25.677" v="176" actId="21"/>
          <ac:cxnSpMkLst>
            <pc:docMk/>
            <pc:sldMk cId="4284609190" sldId="462"/>
            <ac:cxnSpMk id="99" creationId="{BA84DECF-CCFE-7F9C-9C2B-83987A7F2A3B}"/>
          </ac:cxnSpMkLst>
        </pc:cxnChg>
        <pc:cxnChg chg="add del mod">
          <ac:chgData name="Faruk Abdullah" userId="e52374dd587ef96a" providerId="LiveId" clId="{14C8F48A-4762-4E6F-A7D9-5442E0A71FEF}" dt="2023-02-03T19:33:25.677" v="176" actId="21"/>
          <ac:cxnSpMkLst>
            <pc:docMk/>
            <pc:sldMk cId="4284609190" sldId="462"/>
            <ac:cxnSpMk id="117" creationId="{0046F1E6-3976-01A0-D49A-E05565696E8B}"/>
          </ac:cxnSpMkLst>
        </pc:cxnChg>
        <pc:cxnChg chg="add del mod">
          <ac:chgData name="Faruk Abdullah" userId="e52374dd587ef96a" providerId="LiveId" clId="{14C8F48A-4762-4E6F-A7D9-5442E0A71FEF}" dt="2023-02-03T19:33:25.677" v="176" actId="21"/>
          <ac:cxnSpMkLst>
            <pc:docMk/>
            <pc:sldMk cId="4284609190" sldId="462"/>
            <ac:cxnSpMk id="118" creationId="{FD2094E2-5AA4-63AE-F50B-DA2D7CBA9EB8}"/>
          </ac:cxnSpMkLst>
        </pc:cxnChg>
        <pc:cxnChg chg="add del mod">
          <ac:chgData name="Faruk Abdullah" userId="e52374dd587ef96a" providerId="LiveId" clId="{14C8F48A-4762-4E6F-A7D9-5442E0A71FEF}" dt="2023-02-03T19:33:25.677" v="176" actId="21"/>
          <ac:cxnSpMkLst>
            <pc:docMk/>
            <pc:sldMk cId="4284609190" sldId="462"/>
            <ac:cxnSpMk id="119" creationId="{DC2EE4D8-32CA-005C-4BAB-92500E4D397E}"/>
          </ac:cxnSpMkLst>
        </pc:cxnChg>
        <pc:cxnChg chg="add del mod">
          <ac:chgData name="Faruk Abdullah" userId="e52374dd587ef96a" providerId="LiveId" clId="{14C8F48A-4762-4E6F-A7D9-5442E0A71FEF}" dt="2023-02-03T19:33:25.677" v="176" actId="21"/>
          <ac:cxnSpMkLst>
            <pc:docMk/>
            <pc:sldMk cId="4284609190" sldId="462"/>
            <ac:cxnSpMk id="120" creationId="{12274F35-448E-723F-0A58-3D60AD1B646E}"/>
          </ac:cxnSpMkLst>
        </pc:cxnChg>
        <pc:cxnChg chg="add del mod">
          <ac:chgData name="Faruk Abdullah" userId="e52374dd587ef96a" providerId="LiveId" clId="{14C8F48A-4762-4E6F-A7D9-5442E0A71FEF}" dt="2023-02-03T19:33:25.677" v="176" actId="21"/>
          <ac:cxnSpMkLst>
            <pc:docMk/>
            <pc:sldMk cId="4284609190" sldId="462"/>
            <ac:cxnSpMk id="133" creationId="{18D44343-2B35-8832-B38F-FEB0E84F215A}"/>
          </ac:cxnSpMkLst>
        </pc:cxnChg>
        <pc:cxnChg chg="add del mod">
          <ac:chgData name="Faruk Abdullah" userId="e52374dd587ef96a" providerId="LiveId" clId="{14C8F48A-4762-4E6F-A7D9-5442E0A71FEF}" dt="2023-02-03T19:33:25.677" v="176" actId="21"/>
          <ac:cxnSpMkLst>
            <pc:docMk/>
            <pc:sldMk cId="4284609190" sldId="462"/>
            <ac:cxnSpMk id="134" creationId="{4CB0733F-E360-A361-7966-C1AB40FF7B0C}"/>
          </ac:cxnSpMkLst>
        </pc:cxnChg>
        <pc:cxnChg chg="add del mod">
          <ac:chgData name="Faruk Abdullah" userId="e52374dd587ef96a" providerId="LiveId" clId="{14C8F48A-4762-4E6F-A7D9-5442E0A71FEF}" dt="2023-02-03T19:33:25.677" v="176" actId="21"/>
          <ac:cxnSpMkLst>
            <pc:docMk/>
            <pc:sldMk cId="4284609190" sldId="462"/>
            <ac:cxnSpMk id="135" creationId="{3FB8EA49-D635-6EF0-95FB-4185BF6071FC}"/>
          </ac:cxnSpMkLst>
        </pc:cxnChg>
        <pc:cxnChg chg="add del mod">
          <ac:chgData name="Faruk Abdullah" userId="e52374dd587ef96a" providerId="LiveId" clId="{14C8F48A-4762-4E6F-A7D9-5442E0A71FEF}" dt="2023-02-03T19:33:25.677" v="176" actId="21"/>
          <ac:cxnSpMkLst>
            <pc:docMk/>
            <pc:sldMk cId="4284609190" sldId="462"/>
            <ac:cxnSpMk id="136" creationId="{8FAE3ED9-19F1-C5AD-EE6D-B0CC908C6086}"/>
          </ac:cxnSpMkLst>
        </pc:cxnChg>
      </pc:sldChg>
      <pc:sldChg chg="addSp delSp modSp add mod">
        <pc:chgData name="Faruk Abdullah" userId="e52374dd587ef96a" providerId="LiveId" clId="{14C8F48A-4762-4E6F-A7D9-5442E0A71FEF}" dt="2023-02-03T19:29:50.004" v="171" actId="478"/>
        <pc:sldMkLst>
          <pc:docMk/>
          <pc:sldMk cId="692095260" sldId="463"/>
        </pc:sldMkLst>
        <pc:spChg chg="mod">
          <ac:chgData name="Faruk Abdullah" userId="e52374dd587ef96a" providerId="LiveId" clId="{14C8F48A-4762-4E6F-A7D9-5442E0A71FEF}" dt="2023-02-03T19:27:14.877" v="159"/>
          <ac:spMkLst>
            <pc:docMk/>
            <pc:sldMk cId="692095260" sldId="463"/>
            <ac:spMk id="5" creationId="{1370151F-5EF0-9BFC-6331-A52AA7ED016A}"/>
          </ac:spMkLst>
        </pc:spChg>
        <pc:spChg chg="mod">
          <ac:chgData name="Faruk Abdullah" userId="e52374dd587ef96a" providerId="LiveId" clId="{14C8F48A-4762-4E6F-A7D9-5442E0A71FEF}" dt="2023-02-03T19:27:14.877" v="159"/>
          <ac:spMkLst>
            <pc:docMk/>
            <pc:sldMk cId="692095260" sldId="463"/>
            <ac:spMk id="6" creationId="{0B7EC54C-9CAB-B1FC-24A1-6BD6F887D8E7}"/>
          </ac:spMkLst>
        </pc:spChg>
        <pc:spChg chg="mod">
          <ac:chgData name="Faruk Abdullah" userId="e52374dd587ef96a" providerId="LiveId" clId="{14C8F48A-4762-4E6F-A7D9-5442E0A71FEF}" dt="2023-02-03T19:27:14.877" v="159"/>
          <ac:spMkLst>
            <pc:docMk/>
            <pc:sldMk cId="692095260" sldId="463"/>
            <ac:spMk id="8" creationId="{C698E646-B3FA-25AB-DA31-20233A7378B9}"/>
          </ac:spMkLst>
        </pc:spChg>
        <pc:spChg chg="mod">
          <ac:chgData name="Faruk Abdullah" userId="e52374dd587ef96a" providerId="LiveId" clId="{14C8F48A-4762-4E6F-A7D9-5442E0A71FEF}" dt="2023-02-03T19:27:14.877" v="159"/>
          <ac:spMkLst>
            <pc:docMk/>
            <pc:sldMk cId="692095260" sldId="463"/>
            <ac:spMk id="9" creationId="{6E18D2F0-585C-7C4B-7B9C-CFB1FA45E8F2}"/>
          </ac:spMkLst>
        </pc:spChg>
        <pc:spChg chg="mod">
          <ac:chgData name="Faruk Abdullah" userId="e52374dd587ef96a" providerId="LiveId" clId="{14C8F48A-4762-4E6F-A7D9-5442E0A71FEF}" dt="2023-02-03T19:27:14.877" v="159"/>
          <ac:spMkLst>
            <pc:docMk/>
            <pc:sldMk cId="692095260" sldId="463"/>
            <ac:spMk id="13" creationId="{CD71AB1A-8997-33B4-E4D5-E060E3427574}"/>
          </ac:spMkLst>
        </pc:spChg>
        <pc:spChg chg="mod">
          <ac:chgData name="Faruk Abdullah" userId="e52374dd587ef96a" providerId="LiveId" clId="{14C8F48A-4762-4E6F-A7D9-5442E0A71FEF}" dt="2023-02-03T19:27:14.877" v="159"/>
          <ac:spMkLst>
            <pc:docMk/>
            <pc:sldMk cId="692095260" sldId="463"/>
            <ac:spMk id="14" creationId="{91BC9A7C-E263-2C2D-5156-E73557954863}"/>
          </ac:spMkLst>
        </pc:spChg>
        <pc:spChg chg="mod">
          <ac:chgData name="Faruk Abdullah" userId="e52374dd587ef96a" providerId="LiveId" clId="{14C8F48A-4762-4E6F-A7D9-5442E0A71FEF}" dt="2023-02-03T19:27:14.877" v="159"/>
          <ac:spMkLst>
            <pc:docMk/>
            <pc:sldMk cId="692095260" sldId="463"/>
            <ac:spMk id="16" creationId="{FE1DF612-FB69-8016-4D7D-7BA2B423701E}"/>
          </ac:spMkLst>
        </pc:spChg>
        <pc:spChg chg="mod">
          <ac:chgData name="Faruk Abdullah" userId="e52374dd587ef96a" providerId="LiveId" clId="{14C8F48A-4762-4E6F-A7D9-5442E0A71FEF}" dt="2023-02-03T19:27:14.877" v="159"/>
          <ac:spMkLst>
            <pc:docMk/>
            <pc:sldMk cId="692095260" sldId="463"/>
            <ac:spMk id="17" creationId="{F3B70184-8C54-D56C-DEA3-734946DE700E}"/>
          </ac:spMkLst>
        </pc:spChg>
        <pc:spChg chg="mod">
          <ac:chgData name="Faruk Abdullah" userId="e52374dd587ef96a" providerId="LiveId" clId="{14C8F48A-4762-4E6F-A7D9-5442E0A71FEF}" dt="2023-02-03T19:27:14.877" v="159"/>
          <ac:spMkLst>
            <pc:docMk/>
            <pc:sldMk cId="692095260" sldId="463"/>
            <ac:spMk id="22" creationId="{081ACF14-D5C7-0E27-9CB5-9240101A0B9F}"/>
          </ac:spMkLst>
        </pc:spChg>
        <pc:spChg chg="mod">
          <ac:chgData name="Faruk Abdullah" userId="e52374dd587ef96a" providerId="LiveId" clId="{14C8F48A-4762-4E6F-A7D9-5442E0A71FEF}" dt="2023-02-03T19:27:14.877" v="159"/>
          <ac:spMkLst>
            <pc:docMk/>
            <pc:sldMk cId="692095260" sldId="463"/>
            <ac:spMk id="23" creationId="{91F57C93-9889-00FF-F71F-E38478834D01}"/>
          </ac:spMkLst>
        </pc:spChg>
        <pc:spChg chg="mod">
          <ac:chgData name="Faruk Abdullah" userId="e52374dd587ef96a" providerId="LiveId" clId="{14C8F48A-4762-4E6F-A7D9-5442E0A71FEF}" dt="2023-02-03T19:27:14.877" v="159"/>
          <ac:spMkLst>
            <pc:docMk/>
            <pc:sldMk cId="692095260" sldId="463"/>
            <ac:spMk id="24" creationId="{BCC0F40E-0E6E-C288-B450-9BF53B908B3A}"/>
          </ac:spMkLst>
        </pc:spChg>
        <pc:spChg chg="mod">
          <ac:chgData name="Faruk Abdullah" userId="e52374dd587ef96a" providerId="LiveId" clId="{14C8F48A-4762-4E6F-A7D9-5442E0A71FEF}" dt="2023-02-03T19:27:14.877" v="159"/>
          <ac:spMkLst>
            <pc:docMk/>
            <pc:sldMk cId="692095260" sldId="463"/>
            <ac:spMk id="26" creationId="{4EC3E908-E7D6-BBBB-96E3-9347C39ACEDC}"/>
          </ac:spMkLst>
        </pc:spChg>
        <pc:spChg chg="mod">
          <ac:chgData name="Faruk Abdullah" userId="e52374dd587ef96a" providerId="LiveId" clId="{14C8F48A-4762-4E6F-A7D9-5442E0A71FEF}" dt="2023-02-03T19:27:14.877" v="159"/>
          <ac:spMkLst>
            <pc:docMk/>
            <pc:sldMk cId="692095260" sldId="463"/>
            <ac:spMk id="27" creationId="{B83B7898-59C2-84CB-C38C-621D7EE17616}"/>
          </ac:spMkLst>
        </pc:spChg>
        <pc:spChg chg="mod">
          <ac:chgData name="Faruk Abdullah" userId="e52374dd587ef96a" providerId="LiveId" clId="{14C8F48A-4762-4E6F-A7D9-5442E0A71FEF}" dt="2023-02-03T19:27:14.877" v="159"/>
          <ac:spMkLst>
            <pc:docMk/>
            <pc:sldMk cId="692095260" sldId="463"/>
            <ac:spMk id="28" creationId="{659E825F-D6CD-B596-64F5-1480E69E6CB4}"/>
          </ac:spMkLst>
        </pc:spChg>
        <pc:spChg chg="mod">
          <ac:chgData name="Faruk Abdullah" userId="e52374dd587ef96a" providerId="LiveId" clId="{14C8F48A-4762-4E6F-A7D9-5442E0A71FEF}" dt="2023-02-03T19:27:14.877" v="159"/>
          <ac:spMkLst>
            <pc:docMk/>
            <pc:sldMk cId="692095260" sldId="463"/>
            <ac:spMk id="30" creationId="{7DC7AAA9-A573-6D1A-C83D-01D515667962}"/>
          </ac:spMkLst>
        </pc:spChg>
        <pc:spChg chg="mod">
          <ac:chgData name="Faruk Abdullah" userId="e52374dd587ef96a" providerId="LiveId" clId="{14C8F48A-4762-4E6F-A7D9-5442E0A71FEF}" dt="2023-02-03T19:27:14.877" v="159"/>
          <ac:spMkLst>
            <pc:docMk/>
            <pc:sldMk cId="692095260" sldId="463"/>
            <ac:spMk id="31" creationId="{D52D8443-267A-5E17-3C05-28E1F92A4B23}"/>
          </ac:spMkLst>
        </pc:spChg>
        <pc:spChg chg="mod">
          <ac:chgData name="Faruk Abdullah" userId="e52374dd587ef96a" providerId="LiveId" clId="{14C8F48A-4762-4E6F-A7D9-5442E0A71FEF}" dt="2023-02-03T19:27:14.877" v="159"/>
          <ac:spMkLst>
            <pc:docMk/>
            <pc:sldMk cId="692095260" sldId="463"/>
            <ac:spMk id="32" creationId="{BDC05B4B-57E7-FD68-237C-F168515CDBDE}"/>
          </ac:spMkLst>
        </pc:spChg>
        <pc:spChg chg="add mod">
          <ac:chgData name="Faruk Abdullah" userId="e52374dd587ef96a" providerId="LiveId" clId="{14C8F48A-4762-4E6F-A7D9-5442E0A71FEF}" dt="2023-02-03T19:27:42.371" v="160" actId="1076"/>
          <ac:spMkLst>
            <pc:docMk/>
            <pc:sldMk cId="692095260" sldId="463"/>
            <ac:spMk id="33" creationId="{1EC71FEC-E10D-0CAF-A577-6ECF5556D893}"/>
          </ac:spMkLst>
        </pc:spChg>
        <pc:spChg chg="add mod">
          <ac:chgData name="Faruk Abdullah" userId="e52374dd587ef96a" providerId="LiveId" clId="{14C8F48A-4762-4E6F-A7D9-5442E0A71FEF}" dt="2023-02-03T19:27:42.371" v="160" actId="1076"/>
          <ac:spMkLst>
            <pc:docMk/>
            <pc:sldMk cId="692095260" sldId="463"/>
            <ac:spMk id="34" creationId="{D59FD636-1F15-B121-8CEC-0B5BA1DDC636}"/>
          </ac:spMkLst>
        </pc:spChg>
        <pc:spChg chg="add mod">
          <ac:chgData name="Faruk Abdullah" userId="e52374dd587ef96a" providerId="LiveId" clId="{14C8F48A-4762-4E6F-A7D9-5442E0A71FEF}" dt="2023-02-03T19:27:42.371" v="160" actId="1076"/>
          <ac:spMkLst>
            <pc:docMk/>
            <pc:sldMk cId="692095260" sldId="463"/>
            <ac:spMk id="35" creationId="{3C7812F0-371B-D18D-CF18-A7BF202C147D}"/>
          </ac:spMkLst>
        </pc:spChg>
        <pc:spChg chg="add mod">
          <ac:chgData name="Faruk Abdullah" userId="e52374dd587ef96a" providerId="LiveId" clId="{14C8F48A-4762-4E6F-A7D9-5442E0A71FEF}" dt="2023-02-03T19:27:42.371" v="160" actId="1076"/>
          <ac:spMkLst>
            <pc:docMk/>
            <pc:sldMk cId="692095260" sldId="463"/>
            <ac:spMk id="36" creationId="{712202A1-8851-77A8-D45D-0C8DC2DDD85C}"/>
          </ac:spMkLst>
        </pc:spChg>
        <pc:spChg chg="add mod">
          <ac:chgData name="Faruk Abdullah" userId="e52374dd587ef96a" providerId="LiveId" clId="{14C8F48A-4762-4E6F-A7D9-5442E0A71FEF}" dt="2023-02-03T19:27:42.371" v="160" actId="1076"/>
          <ac:spMkLst>
            <pc:docMk/>
            <pc:sldMk cId="692095260" sldId="463"/>
            <ac:spMk id="37" creationId="{6E3949D3-D154-79B6-60FE-AC43F3A6AFC1}"/>
          </ac:spMkLst>
        </pc:spChg>
        <pc:spChg chg="add mod">
          <ac:chgData name="Faruk Abdullah" userId="e52374dd587ef96a" providerId="LiveId" clId="{14C8F48A-4762-4E6F-A7D9-5442E0A71FEF}" dt="2023-02-03T19:27:42.371" v="160" actId="1076"/>
          <ac:spMkLst>
            <pc:docMk/>
            <pc:sldMk cId="692095260" sldId="463"/>
            <ac:spMk id="38" creationId="{454B2DCE-57B3-004D-70DF-385C5EBA45A1}"/>
          </ac:spMkLst>
        </pc:spChg>
        <pc:spChg chg="mod">
          <ac:chgData name="Faruk Abdullah" userId="e52374dd587ef96a" providerId="LiveId" clId="{14C8F48A-4762-4E6F-A7D9-5442E0A71FEF}" dt="2023-02-03T19:27:14.877" v="159"/>
          <ac:spMkLst>
            <pc:docMk/>
            <pc:sldMk cId="692095260" sldId="463"/>
            <ac:spMk id="44" creationId="{D63847B3-4559-F662-98D7-AB91E7588649}"/>
          </ac:spMkLst>
        </pc:spChg>
        <pc:spChg chg="mod">
          <ac:chgData name="Faruk Abdullah" userId="e52374dd587ef96a" providerId="LiveId" clId="{14C8F48A-4762-4E6F-A7D9-5442E0A71FEF}" dt="2023-02-03T19:27:14.877" v="159"/>
          <ac:spMkLst>
            <pc:docMk/>
            <pc:sldMk cId="692095260" sldId="463"/>
            <ac:spMk id="45" creationId="{C62ACFCD-36A9-97C2-E57E-067ED898911B}"/>
          </ac:spMkLst>
        </pc:spChg>
        <pc:spChg chg="mod">
          <ac:chgData name="Faruk Abdullah" userId="e52374dd587ef96a" providerId="LiveId" clId="{14C8F48A-4762-4E6F-A7D9-5442E0A71FEF}" dt="2023-02-03T19:27:14.877" v="159"/>
          <ac:spMkLst>
            <pc:docMk/>
            <pc:sldMk cId="692095260" sldId="463"/>
            <ac:spMk id="47" creationId="{6171A4EE-6C1D-1245-57C7-67FEC070EF11}"/>
          </ac:spMkLst>
        </pc:spChg>
        <pc:spChg chg="mod">
          <ac:chgData name="Faruk Abdullah" userId="e52374dd587ef96a" providerId="LiveId" clId="{14C8F48A-4762-4E6F-A7D9-5442E0A71FEF}" dt="2023-02-03T19:27:14.877" v="159"/>
          <ac:spMkLst>
            <pc:docMk/>
            <pc:sldMk cId="692095260" sldId="463"/>
            <ac:spMk id="48" creationId="{2863E15A-1A16-7B7C-7FC6-107B893CBF37}"/>
          </ac:spMkLst>
        </pc:spChg>
        <pc:spChg chg="mod">
          <ac:chgData name="Faruk Abdullah" userId="e52374dd587ef96a" providerId="LiveId" clId="{14C8F48A-4762-4E6F-A7D9-5442E0A71FEF}" dt="2023-02-03T19:27:14.877" v="159"/>
          <ac:spMkLst>
            <pc:docMk/>
            <pc:sldMk cId="692095260" sldId="463"/>
            <ac:spMk id="50" creationId="{2821A8EC-1582-E293-88AA-36506310734A}"/>
          </ac:spMkLst>
        </pc:spChg>
        <pc:spChg chg="mod">
          <ac:chgData name="Faruk Abdullah" userId="e52374dd587ef96a" providerId="LiveId" clId="{14C8F48A-4762-4E6F-A7D9-5442E0A71FEF}" dt="2023-02-03T19:27:14.877" v="159"/>
          <ac:spMkLst>
            <pc:docMk/>
            <pc:sldMk cId="692095260" sldId="463"/>
            <ac:spMk id="51" creationId="{141AB020-A0EE-F0B8-C64C-2959C542232B}"/>
          </ac:spMkLst>
        </pc:spChg>
        <pc:spChg chg="mod">
          <ac:chgData name="Faruk Abdullah" userId="e52374dd587ef96a" providerId="LiveId" clId="{14C8F48A-4762-4E6F-A7D9-5442E0A71FEF}" dt="2023-02-03T19:27:14.877" v="159"/>
          <ac:spMkLst>
            <pc:docMk/>
            <pc:sldMk cId="692095260" sldId="463"/>
            <ac:spMk id="53" creationId="{86648DB2-3D46-47DB-C2A8-5FA646E24FE1}"/>
          </ac:spMkLst>
        </pc:spChg>
        <pc:spChg chg="mod">
          <ac:chgData name="Faruk Abdullah" userId="e52374dd587ef96a" providerId="LiveId" clId="{14C8F48A-4762-4E6F-A7D9-5442E0A71FEF}" dt="2023-02-03T19:27:14.877" v="159"/>
          <ac:spMkLst>
            <pc:docMk/>
            <pc:sldMk cId="692095260" sldId="463"/>
            <ac:spMk id="54" creationId="{C0AA38F6-CCE4-F5B6-D72C-00EE481E3EC3}"/>
          </ac:spMkLst>
        </pc:spChg>
        <pc:spChg chg="del">
          <ac:chgData name="Faruk Abdullah" userId="e52374dd587ef96a" providerId="LiveId" clId="{14C8F48A-4762-4E6F-A7D9-5442E0A71FEF}" dt="2023-02-03T19:27:13.929" v="158" actId="478"/>
          <ac:spMkLst>
            <pc:docMk/>
            <pc:sldMk cId="692095260" sldId="463"/>
            <ac:spMk id="88" creationId="{90DB157F-7F93-165E-BB16-07432241288F}"/>
          </ac:spMkLst>
        </pc:spChg>
        <pc:spChg chg="del">
          <ac:chgData name="Faruk Abdullah" userId="e52374dd587ef96a" providerId="LiveId" clId="{14C8F48A-4762-4E6F-A7D9-5442E0A71FEF}" dt="2023-02-03T19:27:13.929" v="158" actId="478"/>
          <ac:spMkLst>
            <pc:docMk/>
            <pc:sldMk cId="692095260" sldId="463"/>
            <ac:spMk id="89" creationId="{94A45C66-3A44-66F1-83D3-5C3E9AE0BED4}"/>
          </ac:spMkLst>
        </pc:spChg>
        <pc:spChg chg="del">
          <ac:chgData name="Faruk Abdullah" userId="e52374dd587ef96a" providerId="LiveId" clId="{14C8F48A-4762-4E6F-A7D9-5442E0A71FEF}" dt="2023-02-03T19:27:13.929" v="158" actId="478"/>
          <ac:spMkLst>
            <pc:docMk/>
            <pc:sldMk cId="692095260" sldId="463"/>
            <ac:spMk id="90" creationId="{A6284B7F-5E5A-9334-5732-A24999113EDD}"/>
          </ac:spMkLst>
        </pc:spChg>
        <pc:spChg chg="del">
          <ac:chgData name="Faruk Abdullah" userId="e52374dd587ef96a" providerId="LiveId" clId="{14C8F48A-4762-4E6F-A7D9-5442E0A71FEF}" dt="2023-02-03T19:27:13.929" v="158" actId="478"/>
          <ac:spMkLst>
            <pc:docMk/>
            <pc:sldMk cId="692095260" sldId="463"/>
            <ac:spMk id="91" creationId="{74377148-5FD6-1B0F-DC30-D5EB65E27B44}"/>
          </ac:spMkLst>
        </pc:spChg>
        <pc:spChg chg="del">
          <ac:chgData name="Faruk Abdullah" userId="e52374dd587ef96a" providerId="LiveId" clId="{14C8F48A-4762-4E6F-A7D9-5442E0A71FEF}" dt="2023-02-03T19:27:13.929" v="158" actId="478"/>
          <ac:spMkLst>
            <pc:docMk/>
            <pc:sldMk cId="692095260" sldId="463"/>
            <ac:spMk id="92" creationId="{DFC583CB-2094-EFBE-1ACA-2902F9F68EDD}"/>
          </ac:spMkLst>
        </pc:spChg>
        <pc:spChg chg="del">
          <ac:chgData name="Faruk Abdullah" userId="e52374dd587ef96a" providerId="LiveId" clId="{14C8F48A-4762-4E6F-A7D9-5442E0A71FEF}" dt="2023-02-03T19:27:13.929" v="158" actId="478"/>
          <ac:spMkLst>
            <pc:docMk/>
            <pc:sldMk cId="692095260" sldId="463"/>
            <ac:spMk id="93" creationId="{90DD21B2-5E87-4D13-4322-1AC9DA770ADB}"/>
          </ac:spMkLst>
        </pc:spChg>
        <pc:spChg chg="del">
          <ac:chgData name="Faruk Abdullah" userId="e52374dd587ef96a" providerId="LiveId" clId="{14C8F48A-4762-4E6F-A7D9-5442E0A71FEF}" dt="2023-02-03T19:27:13.929" v="158" actId="478"/>
          <ac:spMkLst>
            <pc:docMk/>
            <pc:sldMk cId="692095260" sldId="463"/>
            <ac:spMk id="94" creationId="{24260967-968F-4FFB-0248-723540ED7D3F}"/>
          </ac:spMkLst>
        </pc:spChg>
        <pc:spChg chg="mod">
          <ac:chgData name="Faruk Abdullah" userId="e52374dd587ef96a" providerId="LiveId" clId="{14C8F48A-4762-4E6F-A7D9-5442E0A71FEF}" dt="2023-02-03T19:29:46.274" v="170" actId="1076"/>
          <ac:spMkLst>
            <pc:docMk/>
            <pc:sldMk cId="692095260" sldId="463"/>
            <ac:spMk id="95" creationId="{3ED072DB-CC2D-70A3-66B4-C1F639FA0B40}"/>
          </ac:spMkLst>
        </pc:spChg>
        <pc:spChg chg="del mod">
          <ac:chgData name="Faruk Abdullah" userId="e52374dd587ef96a" providerId="LiveId" clId="{14C8F48A-4762-4E6F-A7D9-5442E0A71FEF}" dt="2023-02-03T19:27:03.958" v="157" actId="478"/>
          <ac:spMkLst>
            <pc:docMk/>
            <pc:sldMk cId="692095260" sldId="463"/>
            <ac:spMk id="96" creationId="{63CB52DB-5399-EC39-6AC4-0FBC0DC3D16B}"/>
          </ac:spMkLst>
        </pc:spChg>
        <pc:spChg chg="mod">
          <ac:chgData name="Faruk Abdullah" userId="e52374dd587ef96a" providerId="LiveId" clId="{14C8F48A-4762-4E6F-A7D9-5442E0A71FEF}" dt="2023-02-03T19:27:14.877" v="159"/>
          <ac:spMkLst>
            <pc:docMk/>
            <pc:sldMk cId="692095260" sldId="463"/>
            <ac:spMk id="99" creationId="{F6306C96-64C6-A1F1-8F34-4FDBB9FDE1E8}"/>
          </ac:spMkLst>
        </pc:spChg>
        <pc:spChg chg="mod">
          <ac:chgData name="Faruk Abdullah" userId="e52374dd587ef96a" providerId="LiveId" clId="{14C8F48A-4762-4E6F-A7D9-5442E0A71FEF}" dt="2023-02-03T19:27:14.877" v="159"/>
          <ac:spMkLst>
            <pc:docMk/>
            <pc:sldMk cId="692095260" sldId="463"/>
            <ac:spMk id="100" creationId="{0B80B336-2474-EE1E-87C1-A9EBF507B8B1}"/>
          </ac:spMkLst>
        </pc:spChg>
        <pc:spChg chg="mod">
          <ac:chgData name="Faruk Abdullah" userId="e52374dd587ef96a" providerId="LiveId" clId="{14C8F48A-4762-4E6F-A7D9-5442E0A71FEF}" dt="2023-02-03T19:27:14.877" v="159"/>
          <ac:spMkLst>
            <pc:docMk/>
            <pc:sldMk cId="692095260" sldId="463"/>
            <ac:spMk id="102" creationId="{F2321ECA-A215-8B77-BCB4-3C4C635D69EC}"/>
          </ac:spMkLst>
        </pc:spChg>
        <pc:spChg chg="mod">
          <ac:chgData name="Faruk Abdullah" userId="e52374dd587ef96a" providerId="LiveId" clId="{14C8F48A-4762-4E6F-A7D9-5442E0A71FEF}" dt="2023-02-03T19:27:14.877" v="159"/>
          <ac:spMkLst>
            <pc:docMk/>
            <pc:sldMk cId="692095260" sldId="463"/>
            <ac:spMk id="103" creationId="{2AD0385A-10C0-9FE5-C48E-1529A1CBF01A}"/>
          </ac:spMkLst>
        </pc:spChg>
        <pc:spChg chg="mod">
          <ac:chgData name="Faruk Abdullah" userId="e52374dd587ef96a" providerId="LiveId" clId="{14C8F48A-4762-4E6F-A7D9-5442E0A71FEF}" dt="2023-02-03T19:27:14.877" v="159"/>
          <ac:spMkLst>
            <pc:docMk/>
            <pc:sldMk cId="692095260" sldId="463"/>
            <ac:spMk id="105" creationId="{64D854F6-7D32-0F0B-AE83-F80F6673BAB7}"/>
          </ac:spMkLst>
        </pc:spChg>
        <pc:spChg chg="mod">
          <ac:chgData name="Faruk Abdullah" userId="e52374dd587ef96a" providerId="LiveId" clId="{14C8F48A-4762-4E6F-A7D9-5442E0A71FEF}" dt="2023-02-03T19:27:14.877" v="159"/>
          <ac:spMkLst>
            <pc:docMk/>
            <pc:sldMk cId="692095260" sldId="463"/>
            <ac:spMk id="106" creationId="{5EB925C4-96D2-17F0-5656-FAC6061AC885}"/>
          </ac:spMkLst>
        </pc:spChg>
        <pc:spChg chg="mod">
          <ac:chgData name="Faruk Abdullah" userId="e52374dd587ef96a" providerId="LiveId" clId="{14C8F48A-4762-4E6F-A7D9-5442E0A71FEF}" dt="2023-02-03T19:27:14.877" v="159"/>
          <ac:spMkLst>
            <pc:docMk/>
            <pc:sldMk cId="692095260" sldId="463"/>
            <ac:spMk id="108" creationId="{36D76478-C7B9-90A4-0AE7-B54ACA4CC3E3}"/>
          </ac:spMkLst>
        </pc:spChg>
        <pc:spChg chg="mod">
          <ac:chgData name="Faruk Abdullah" userId="e52374dd587ef96a" providerId="LiveId" clId="{14C8F48A-4762-4E6F-A7D9-5442E0A71FEF}" dt="2023-02-03T19:27:14.877" v="159"/>
          <ac:spMkLst>
            <pc:docMk/>
            <pc:sldMk cId="692095260" sldId="463"/>
            <ac:spMk id="109" creationId="{F137CB58-802B-DF48-27E0-F6A48E8809E6}"/>
          </ac:spMkLst>
        </pc:spChg>
        <pc:spChg chg="add mod">
          <ac:chgData name="Faruk Abdullah" userId="e52374dd587ef96a" providerId="LiveId" clId="{14C8F48A-4762-4E6F-A7D9-5442E0A71FEF}" dt="2023-02-03T19:27:42.371" v="160" actId="1076"/>
          <ac:spMkLst>
            <pc:docMk/>
            <pc:sldMk cId="692095260" sldId="463"/>
            <ac:spMk id="110" creationId="{210B6864-5DBC-5CB4-5A0B-CCB9BA284ECD}"/>
          </ac:spMkLst>
        </pc:spChg>
        <pc:spChg chg="add mod">
          <ac:chgData name="Faruk Abdullah" userId="e52374dd587ef96a" providerId="LiveId" clId="{14C8F48A-4762-4E6F-A7D9-5442E0A71FEF}" dt="2023-02-03T19:27:42.371" v="160" actId="1076"/>
          <ac:spMkLst>
            <pc:docMk/>
            <pc:sldMk cId="692095260" sldId="463"/>
            <ac:spMk id="111" creationId="{8DBA5EC1-DEC8-4A98-492A-21A28965CA91}"/>
          </ac:spMkLst>
        </pc:spChg>
        <pc:spChg chg="add mod">
          <ac:chgData name="Faruk Abdullah" userId="e52374dd587ef96a" providerId="LiveId" clId="{14C8F48A-4762-4E6F-A7D9-5442E0A71FEF}" dt="2023-02-03T19:27:42.371" v="160" actId="1076"/>
          <ac:spMkLst>
            <pc:docMk/>
            <pc:sldMk cId="692095260" sldId="463"/>
            <ac:spMk id="112" creationId="{7C0E8EBA-00F7-D04E-49E7-26C249B0682D}"/>
          </ac:spMkLst>
        </pc:spChg>
        <pc:spChg chg="add mod">
          <ac:chgData name="Faruk Abdullah" userId="e52374dd587ef96a" providerId="LiveId" clId="{14C8F48A-4762-4E6F-A7D9-5442E0A71FEF}" dt="2023-02-03T19:27:42.371" v="160" actId="1076"/>
          <ac:spMkLst>
            <pc:docMk/>
            <pc:sldMk cId="692095260" sldId="463"/>
            <ac:spMk id="113" creationId="{87DE7D8E-55C0-3BCE-FDED-BCF45F14ADBF}"/>
          </ac:spMkLst>
        </pc:spChg>
        <pc:spChg chg="add mod">
          <ac:chgData name="Faruk Abdullah" userId="e52374dd587ef96a" providerId="LiveId" clId="{14C8F48A-4762-4E6F-A7D9-5442E0A71FEF}" dt="2023-02-03T19:27:42.371" v="160" actId="1076"/>
          <ac:spMkLst>
            <pc:docMk/>
            <pc:sldMk cId="692095260" sldId="463"/>
            <ac:spMk id="114" creationId="{16FE8E0C-B1B9-9336-8016-1F3E8E8D958B}"/>
          </ac:spMkLst>
        </pc:spChg>
        <pc:spChg chg="add mod">
          <ac:chgData name="Faruk Abdullah" userId="e52374dd587ef96a" providerId="LiveId" clId="{14C8F48A-4762-4E6F-A7D9-5442E0A71FEF}" dt="2023-02-03T19:27:42.371" v="160" actId="1076"/>
          <ac:spMkLst>
            <pc:docMk/>
            <pc:sldMk cId="692095260" sldId="463"/>
            <ac:spMk id="115" creationId="{9AE91548-3969-404B-99C3-36BA035140C5}"/>
          </ac:spMkLst>
        </pc:spChg>
        <pc:spChg chg="add mod">
          <ac:chgData name="Faruk Abdullah" userId="e52374dd587ef96a" providerId="LiveId" clId="{14C8F48A-4762-4E6F-A7D9-5442E0A71FEF}" dt="2023-02-03T19:27:42.371" v="160" actId="1076"/>
          <ac:spMkLst>
            <pc:docMk/>
            <pc:sldMk cId="692095260" sldId="463"/>
            <ac:spMk id="116" creationId="{739FF9D5-7E4D-4074-17FC-5A474382FCF7}"/>
          </ac:spMkLst>
        </pc:spChg>
        <pc:spChg chg="add mod">
          <ac:chgData name="Faruk Abdullah" userId="e52374dd587ef96a" providerId="LiveId" clId="{14C8F48A-4762-4E6F-A7D9-5442E0A71FEF}" dt="2023-02-03T19:27:42.371" v="160" actId="1076"/>
          <ac:spMkLst>
            <pc:docMk/>
            <pc:sldMk cId="692095260" sldId="463"/>
            <ac:spMk id="117" creationId="{B3422EA6-625A-873E-7839-A9D6372BA4A4}"/>
          </ac:spMkLst>
        </pc:spChg>
        <pc:spChg chg="add mod">
          <ac:chgData name="Faruk Abdullah" userId="e52374dd587ef96a" providerId="LiveId" clId="{14C8F48A-4762-4E6F-A7D9-5442E0A71FEF}" dt="2023-02-03T19:27:42.371" v="160" actId="1076"/>
          <ac:spMkLst>
            <pc:docMk/>
            <pc:sldMk cId="692095260" sldId="463"/>
            <ac:spMk id="118" creationId="{45D10315-F1C7-EBC4-6106-377B51983D2A}"/>
          </ac:spMkLst>
        </pc:spChg>
        <pc:spChg chg="add del mod">
          <ac:chgData name="Faruk Abdullah" userId="e52374dd587ef96a" providerId="LiveId" clId="{14C8F48A-4762-4E6F-A7D9-5442E0A71FEF}" dt="2023-02-03T19:29:50.004" v="171" actId="478"/>
          <ac:spMkLst>
            <pc:docMk/>
            <pc:sldMk cId="692095260" sldId="463"/>
            <ac:spMk id="119" creationId="{5B7D0917-9487-33DD-AC38-55AE3EE9FE4F}"/>
          </ac:spMkLst>
        </pc:spChg>
        <pc:spChg chg="add mod">
          <ac:chgData name="Faruk Abdullah" userId="e52374dd587ef96a" providerId="LiveId" clId="{14C8F48A-4762-4E6F-A7D9-5442E0A71FEF}" dt="2023-02-03T19:29:21.265" v="167" actId="1076"/>
          <ac:spMkLst>
            <pc:docMk/>
            <pc:sldMk cId="692095260" sldId="463"/>
            <ac:spMk id="120" creationId="{78D56408-02B3-22B6-18E2-4962B1FFB7B4}"/>
          </ac:spMkLst>
        </pc:spChg>
        <pc:spChg chg="add mod">
          <ac:chgData name="Faruk Abdullah" userId="e52374dd587ef96a" providerId="LiveId" clId="{14C8F48A-4762-4E6F-A7D9-5442E0A71FEF}" dt="2023-02-03T19:29:25.862" v="168" actId="1076"/>
          <ac:spMkLst>
            <pc:docMk/>
            <pc:sldMk cId="692095260" sldId="463"/>
            <ac:spMk id="121" creationId="{75555DF0-6B8F-F0A8-5AB9-CF62B145A560}"/>
          </ac:spMkLst>
        </pc:spChg>
        <pc:grpChg chg="add mod">
          <ac:chgData name="Faruk Abdullah" userId="e52374dd587ef96a" providerId="LiveId" clId="{14C8F48A-4762-4E6F-A7D9-5442E0A71FEF}" dt="2023-02-03T19:27:42.371" v="160" actId="1076"/>
          <ac:grpSpMkLst>
            <pc:docMk/>
            <pc:sldMk cId="692095260" sldId="463"/>
            <ac:grpSpMk id="4" creationId="{70C5E6A4-FE7C-839A-6846-F6AD02FEE80C}"/>
          </ac:grpSpMkLst>
        </pc:grpChg>
        <pc:grpChg chg="add mod">
          <ac:chgData name="Faruk Abdullah" userId="e52374dd587ef96a" providerId="LiveId" clId="{14C8F48A-4762-4E6F-A7D9-5442E0A71FEF}" dt="2023-02-03T19:27:42.371" v="160" actId="1076"/>
          <ac:grpSpMkLst>
            <pc:docMk/>
            <pc:sldMk cId="692095260" sldId="463"/>
            <ac:grpSpMk id="7" creationId="{F833DF06-B21D-DAC9-7B79-5F6E97653131}"/>
          </ac:grpSpMkLst>
        </pc:grpChg>
        <pc:grpChg chg="add mod">
          <ac:chgData name="Faruk Abdullah" userId="e52374dd587ef96a" providerId="LiveId" clId="{14C8F48A-4762-4E6F-A7D9-5442E0A71FEF}" dt="2023-02-03T19:27:42.371" v="160" actId="1076"/>
          <ac:grpSpMkLst>
            <pc:docMk/>
            <pc:sldMk cId="692095260" sldId="463"/>
            <ac:grpSpMk id="12" creationId="{917373D7-ABB9-ED3E-0757-8FA35CACF41D}"/>
          </ac:grpSpMkLst>
        </pc:grpChg>
        <pc:grpChg chg="add mod">
          <ac:chgData name="Faruk Abdullah" userId="e52374dd587ef96a" providerId="LiveId" clId="{14C8F48A-4762-4E6F-A7D9-5442E0A71FEF}" dt="2023-02-03T19:27:42.371" v="160" actId="1076"/>
          <ac:grpSpMkLst>
            <pc:docMk/>
            <pc:sldMk cId="692095260" sldId="463"/>
            <ac:grpSpMk id="15" creationId="{D2F9FF4D-C877-7241-0E2A-DE1B3B6A160E}"/>
          </ac:grpSpMkLst>
        </pc:grpChg>
        <pc:grpChg chg="add mod">
          <ac:chgData name="Faruk Abdullah" userId="e52374dd587ef96a" providerId="LiveId" clId="{14C8F48A-4762-4E6F-A7D9-5442E0A71FEF}" dt="2023-02-03T19:27:42.371" v="160" actId="1076"/>
          <ac:grpSpMkLst>
            <pc:docMk/>
            <pc:sldMk cId="692095260" sldId="463"/>
            <ac:grpSpMk id="21" creationId="{85B470F1-56C7-C593-AC37-1E600B4FE5BD}"/>
          </ac:grpSpMkLst>
        </pc:grpChg>
        <pc:grpChg chg="add mod">
          <ac:chgData name="Faruk Abdullah" userId="e52374dd587ef96a" providerId="LiveId" clId="{14C8F48A-4762-4E6F-A7D9-5442E0A71FEF}" dt="2023-02-03T19:27:42.371" v="160" actId="1076"/>
          <ac:grpSpMkLst>
            <pc:docMk/>
            <pc:sldMk cId="692095260" sldId="463"/>
            <ac:grpSpMk id="25" creationId="{6E914D0A-F976-5703-F9F3-43B90393FFD1}"/>
          </ac:grpSpMkLst>
        </pc:grpChg>
        <pc:grpChg chg="add mod">
          <ac:chgData name="Faruk Abdullah" userId="e52374dd587ef96a" providerId="LiveId" clId="{14C8F48A-4762-4E6F-A7D9-5442E0A71FEF}" dt="2023-02-03T19:27:42.371" v="160" actId="1076"/>
          <ac:grpSpMkLst>
            <pc:docMk/>
            <pc:sldMk cId="692095260" sldId="463"/>
            <ac:grpSpMk id="29" creationId="{9B70F066-E8FD-8BD6-6BD5-869E18D60336}"/>
          </ac:grpSpMkLst>
        </pc:grpChg>
        <pc:grpChg chg="add mod">
          <ac:chgData name="Faruk Abdullah" userId="e52374dd587ef96a" providerId="LiveId" clId="{14C8F48A-4762-4E6F-A7D9-5442E0A71FEF}" dt="2023-02-03T19:27:42.371" v="160" actId="1076"/>
          <ac:grpSpMkLst>
            <pc:docMk/>
            <pc:sldMk cId="692095260" sldId="463"/>
            <ac:grpSpMk id="43" creationId="{5F5C5150-2C8C-6F20-90AD-B08E22756B31}"/>
          </ac:grpSpMkLst>
        </pc:grpChg>
        <pc:grpChg chg="add mod">
          <ac:chgData name="Faruk Abdullah" userId="e52374dd587ef96a" providerId="LiveId" clId="{14C8F48A-4762-4E6F-A7D9-5442E0A71FEF}" dt="2023-02-03T19:27:42.371" v="160" actId="1076"/>
          <ac:grpSpMkLst>
            <pc:docMk/>
            <pc:sldMk cId="692095260" sldId="463"/>
            <ac:grpSpMk id="46" creationId="{BAB7BE2C-2CD2-4B10-8E53-D807EA7E4B38}"/>
          </ac:grpSpMkLst>
        </pc:grpChg>
        <pc:grpChg chg="add mod">
          <ac:chgData name="Faruk Abdullah" userId="e52374dd587ef96a" providerId="LiveId" clId="{14C8F48A-4762-4E6F-A7D9-5442E0A71FEF}" dt="2023-02-03T19:27:42.371" v="160" actId="1076"/>
          <ac:grpSpMkLst>
            <pc:docMk/>
            <pc:sldMk cId="692095260" sldId="463"/>
            <ac:grpSpMk id="49" creationId="{0B9628AA-1949-FC06-D074-47806C25FF2A}"/>
          </ac:grpSpMkLst>
        </pc:grpChg>
        <pc:grpChg chg="add mod">
          <ac:chgData name="Faruk Abdullah" userId="e52374dd587ef96a" providerId="LiveId" clId="{14C8F48A-4762-4E6F-A7D9-5442E0A71FEF}" dt="2023-02-03T19:27:42.371" v="160" actId="1076"/>
          <ac:grpSpMkLst>
            <pc:docMk/>
            <pc:sldMk cId="692095260" sldId="463"/>
            <ac:grpSpMk id="52" creationId="{98855753-68D5-1C51-7732-3523287B43B7}"/>
          </ac:grpSpMkLst>
        </pc:grpChg>
        <pc:grpChg chg="del">
          <ac:chgData name="Faruk Abdullah" userId="e52374dd587ef96a" providerId="LiveId" clId="{14C8F48A-4762-4E6F-A7D9-5442E0A71FEF}" dt="2023-02-03T19:27:13.929" v="158" actId="478"/>
          <ac:grpSpMkLst>
            <pc:docMk/>
            <pc:sldMk cId="692095260" sldId="463"/>
            <ac:grpSpMk id="60" creationId="{65469B95-716D-E5D2-A252-C1EE14D68C0D}"/>
          </ac:grpSpMkLst>
        </pc:grpChg>
        <pc:grpChg chg="del">
          <ac:chgData name="Faruk Abdullah" userId="e52374dd587ef96a" providerId="LiveId" clId="{14C8F48A-4762-4E6F-A7D9-5442E0A71FEF}" dt="2023-02-03T19:27:13.929" v="158" actId="478"/>
          <ac:grpSpMkLst>
            <pc:docMk/>
            <pc:sldMk cId="692095260" sldId="463"/>
            <ac:grpSpMk id="63" creationId="{B64F71B4-ABDB-3927-0AC1-8EB210572776}"/>
          </ac:grpSpMkLst>
        </pc:grpChg>
        <pc:grpChg chg="del">
          <ac:chgData name="Faruk Abdullah" userId="e52374dd587ef96a" providerId="LiveId" clId="{14C8F48A-4762-4E6F-A7D9-5442E0A71FEF}" dt="2023-02-03T19:27:13.929" v="158" actId="478"/>
          <ac:grpSpMkLst>
            <pc:docMk/>
            <pc:sldMk cId="692095260" sldId="463"/>
            <ac:grpSpMk id="68" creationId="{C1919567-27E6-33FD-F7D2-760CC8B79EA8}"/>
          </ac:grpSpMkLst>
        </pc:grpChg>
        <pc:grpChg chg="del">
          <ac:chgData name="Faruk Abdullah" userId="e52374dd587ef96a" providerId="LiveId" clId="{14C8F48A-4762-4E6F-A7D9-5442E0A71FEF}" dt="2023-02-03T19:27:13.929" v="158" actId="478"/>
          <ac:grpSpMkLst>
            <pc:docMk/>
            <pc:sldMk cId="692095260" sldId="463"/>
            <ac:grpSpMk id="71" creationId="{2BCA385E-AE0A-8300-0C8E-65EA75759380}"/>
          </ac:grpSpMkLst>
        </pc:grpChg>
        <pc:grpChg chg="del">
          <ac:chgData name="Faruk Abdullah" userId="e52374dd587ef96a" providerId="LiveId" clId="{14C8F48A-4762-4E6F-A7D9-5442E0A71FEF}" dt="2023-02-03T19:27:13.929" v="158" actId="478"/>
          <ac:grpSpMkLst>
            <pc:docMk/>
            <pc:sldMk cId="692095260" sldId="463"/>
            <ac:grpSpMk id="76" creationId="{7B90A0DD-8847-1725-40A1-727E7DFD3BD5}"/>
          </ac:grpSpMkLst>
        </pc:grpChg>
        <pc:grpChg chg="del">
          <ac:chgData name="Faruk Abdullah" userId="e52374dd587ef96a" providerId="LiveId" clId="{14C8F48A-4762-4E6F-A7D9-5442E0A71FEF}" dt="2023-02-03T19:27:13.929" v="158" actId="478"/>
          <ac:grpSpMkLst>
            <pc:docMk/>
            <pc:sldMk cId="692095260" sldId="463"/>
            <ac:grpSpMk id="80" creationId="{74B76614-E8BB-692F-0465-55C3390ECD81}"/>
          </ac:grpSpMkLst>
        </pc:grpChg>
        <pc:grpChg chg="del">
          <ac:chgData name="Faruk Abdullah" userId="e52374dd587ef96a" providerId="LiveId" clId="{14C8F48A-4762-4E6F-A7D9-5442E0A71FEF}" dt="2023-02-03T19:27:13.929" v="158" actId="478"/>
          <ac:grpSpMkLst>
            <pc:docMk/>
            <pc:sldMk cId="692095260" sldId="463"/>
            <ac:grpSpMk id="84" creationId="{09EBA80A-FD10-1D8C-4246-75AEE55054AA}"/>
          </ac:grpSpMkLst>
        </pc:grpChg>
        <pc:grpChg chg="add mod">
          <ac:chgData name="Faruk Abdullah" userId="e52374dd587ef96a" providerId="LiveId" clId="{14C8F48A-4762-4E6F-A7D9-5442E0A71FEF}" dt="2023-02-03T19:27:42.371" v="160" actId="1076"/>
          <ac:grpSpMkLst>
            <pc:docMk/>
            <pc:sldMk cId="692095260" sldId="463"/>
            <ac:grpSpMk id="98" creationId="{24E02D23-EDCB-102B-DBF0-058DE8486E02}"/>
          </ac:grpSpMkLst>
        </pc:grpChg>
        <pc:grpChg chg="add mod">
          <ac:chgData name="Faruk Abdullah" userId="e52374dd587ef96a" providerId="LiveId" clId="{14C8F48A-4762-4E6F-A7D9-5442E0A71FEF}" dt="2023-02-03T19:27:42.371" v="160" actId="1076"/>
          <ac:grpSpMkLst>
            <pc:docMk/>
            <pc:sldMk cId="692095260" sldId="463"/>
            <ac:grpSpMk id="101" creationId="{FC3B2519-9F2A-14C6-84A0-AAA59A5CF2BC}"/>
          </ac:grpSpMkLst>
        </pc:grpChg>
        <pc:grpChg chg="add mod">
          <ac:chgData name="Faruk Abdullah" userId="e52374dd587ef96a" providerId="LiveId" clId="{14C8F48A-4762-4E6F-A7D9-5442E0A71FEF}" dt="2023-02-03T19:27:42.371" v="160" actId="1076"/>
          <ac:grpSpMkLst>
            <pc:docMk/>
            <pc:sldMk cId="692095260" sldId="463"/>
            <ac:grpSpMk id="104" creationId="{5F039A85-37FE-E241-B462-F4D35027244D}"/>
          </ac:grpSpMkLst>
        </pc:grpChg>
        <pc:grpChg chg="add mod">
          <ac:chgData name="Faruk Abdullah" userId="e52374dd587ef96a" providerId="LiveId" clId="{14C8F48A-4762-4E6F-A7D9-5442E0A71FEF}" dt="2023-02-03T19:27:42.371" v="160" actId="1076"/>
          <ac:grpSpMkLst>
            <pc:docMk/>
            <pc:sldMk cId="692095260" sldId="463"/>
            <ac:grpSpMk id="107" creationId="{9E44BCEF-ECF3-9354-AB66-60210B066FE2}"/>
          </ac:grpSpMkLst>
        </pc:grpChg>
        <pc:cxnChg chg="add mod">
          <ac:chgData name="Faruk Abdullah" userId="e52374dd587ef96a" providerId="LiveId" clId="{14C8F48A-4762-4E6F-A7D9-5442E0A71FEF}" dt="2023-02-03T19:27:42.371" v="160" actId="1076"/>
          <ac:cxnSpMkLst>
            <pc:docMk/>
            <pc:sldMk cId="692095260" sldId="463"/>
            <ac:cxnSpMk id="2" creationId="{F056E710-FCC1-6C4A-0121-1211229F59C0}"/>
          </ac:cxnSpMkLst>
        </pc:cxnChg>
        <pc:cxnChg chg="add mod">
          <ac:chgData name="Faruk Abdullah" userId="e52374dd587ef96a" providerId="LiveId" clId="{14C8F48A-4762-4E6F-A7D9-5442E0A71FEF}" dt="2023-02-03T19:27:42.371" v="160" actId="1076"/>
          <ac:cxnSpMkLst>
            <pc:docMk/>
            <pc:sldMk cId="692095260" sldId="463"/>
            <ac:cxnSpMk id="3" creationId="{9D16D4DC-B87E-FDC0-2782-8B8B82B6F3AA}"/>
          </ac:cxnSpMkLst>
        </pc:cxnChg>
        <pc:cxnChg chg="add mod">
          <ac:chgData name="Faruk Abdullah" userId="e52374dd587ef96a" providerId="LiveId" clId="{14C8F48A-4762-4E6F-A7D9-5442E0A71FEF}" dt="2023-02-03T19:27:42.371" v="160" actId="1076"/>
          <ac:cxnSpMkLst>
            <pc:docMk/>
            <pc:sldMk cId="692095260" sldId="463"/>
            <ac:cxnSpMk id="10" creationId="{58CB78AD-599F-7B58-FE84-EF391716C4EF}"/>
          </ac:cxnSpMkLst>
        </pc:cxnChg>
        <pc:cxnChg chg="add mod">
          <ac:chgData name="Faruk Abdullah" userId="e52374dd587ef96a" providerId="LiveId" clId="{14C8F48A-4762-4E6F-A7D9-5442E0A71FEF}" dt="2023-02-03T19:27:42.371" v="160" actId="1076"/>
          <ac:cxnSpMkLst>
            <pc:docMk/>
            <pc:sldMk cId="692095260" sldId="463"/>
            <ac:cxnSpMk id="11" creationId="{17F94B04-28BF-ADB2-CD03-0339F7D8ABFB}"/>
          </ac:cxnSpMkLst>
        </pc:cxnChg>
        <pc:cxnChg chg="add mod">
          <ac:chgData name="Faruk Abdullah" userId="e52374dd587ef96a" providerId="LiveId" clId="{14C8F48A-4762-4E6F-A7D9-5442E0A71FEF}" dt="2023-02-03T19:27:42.371" v="160" actId="1076"/>
          <ac:cxnSpMkLst>
            <pc:docMk/>
            <pc:sldMk cId="692095260" sldId="463"/>
            <ac:cxnSpMk id="19" creationId="{49493B3F-A8CB-BA3A-94DC-2B7947B76BDA}"/>
          </ac:cxnSpMkLst>
        </pc:cxnChg>
        <pc:cxnChg chg="add mod">
          <ac:chgData name="Faruk Abdullah" userId="e52374dd587ef96a" providerId="LiveId" clId="{14C8F48A-4762-4E6F-A7D9-5442E0A71FEF}" dt="2023-02-03T19:27:42.371" v="160" actId="1076"/>
          <ac:cxnSpMkLst>
            <pc:docMk/>
            <pc:sldMk cId="692095260" sldId="463"/>
            <ac:cxnSpMk id="20" creationId="{7FA923AC-2842-E618-02E9-1BA500E39FE6}"/>
          </ac:cxnSpMkLst>
        </pc:cxnChg>
        <pc:cxnChg chg="add mod">
          <ac:chgData name="Faruk Abdullah" userId="e52374dd587ef96a" providerId="LiveId" clId="{14C8F48A-4762-4E6F-A7D9-5442E0A71FEF}" dt="2023-02-03T19:27:42.371" v="160" actId="1076"/>
          <ac:cxnSpMkLst>
            <pc:docMk/>
            <pc:sldMk cId="692095260" sldId="463"/>
            <ac:cxnSpMk id="39" creationId="{97D5254F-62AC-66D9-EB0E-4E416D77B3B5}"/>
          </ac:cxnSpMkLst>
        </pc:cxnChg>
        <pc:cxnChg chg="add mod">
          <ac:chgData name="Faruk Abdullah" userId="e52374dd587ef96a" providerId="LiveId" clId="{14C8F48A-4762-4E6F-A7D9-5442E0A71FEF}" dt="2023-02-03T19:27:42.371" v="160" actId="1076"/>
          <ac:cxnSpMkLst>
            <pc:docMk/>
            <pc:sldMk cId="692095260" sldId="463"/>
            <ac:cxnSpMk id="40" creationId="{F3B34D37-D08F-69DB-CD04-A593FC78F037}"/>
          </ac:cxnSpMkLst>
        </pc:cxnChg>
        <pc:cxnChg chg="add mod">
          <ac:chgData name="Faruk Abdullah" userId="e52374dd587ef96a" providerId="LiveId" clId="{14C8F48A-4762-4E6F-A7D9-5442E0A71FEF}" dt="2023-02-03T19:27:42.371" v="160" actId="1076"/>
          <ac:cxnSpMkLst>
            <pc:docMk/>
            <pc:sldMk cId="692095260" sldId="463"/>
            <ac:cxnSpMk id="41" creationId="{742ED6EC-3BAF-082F-2F44-C3AF868435FD}"/>
          </ac:cxnSpMkLst>
        </pc:cxnChg>
        <pc:cxnChg chg="add mod">
          <ac:chgData name="Faruk Abdullah" userId="e52374dd587ef96a" providerId="LiveId" clId="{14C8F48A-4762-4E6F-A7D9-5442E0A71FEF}" dt="2023-02-03T19:27:42.371" v="160" actId="1076"/>
          <ac:cxnSpMkLst>
            <pc:docMk/>
            <pc:sldMk cId="692095260" sldId="463"/>
            <ac:cxnSpMk id="42" creationId="{5B74F9A3-48E9-320B-ADAE-31CEA0D9FFB7}"/>
          </ac:cxnSpMkLst>
        </pc:cxnChg>
        <pc:cxnChg chg="add mod">
          <ac:chgData name="Faruk Abdullah" userId="e52374dd587ef96a" providerId="LiveId" clId="{14C8F48A-4762-4E6F-A7D9-5442E0A71FEF}" dt="2023-02-03T19:27:42.371" v="160" actId="1076"/>
          <ac:cxnSpMkLst>
            <pc:docMk/>
            <pc:sldMk cId="692095260" sldId="463"/>
            <ac:cxnSpMk id="55" creationId="{011AE776-2E16-3F27-FAA8-739FCC1D8DF2}"/>
          </ac:cxnSpMkLst>
        </pc:cxnChg>
        <pc:cxnChg chg="add mod">
          <ac:chgData name="Faruk Abdullah" userId="e52374dd587ef96a" providerId="LiveId" clId="{14C8F48A-4762-4E6F-A7D9-5442E0A71FEF}" dt="2023-02-03T19:27:42.371" v="160" actId="1076"/>
          <ac:cxnSpMkLst>
            <pc:docMk/>
            <pc:sldMk cId="692095260" sldId="463"/>
            <ac:cxnSpMk id="56" creationId="{BDF27A79-8BF5-2B8F-26A4-F64631BDF53A}"/>
          </ac:cxnSpMkLst>
        </pc:cxnChg>
        <pc:cxnChg chg="add mod">
          <ac:chgData name="Faruk Abdullah" userId="e52374dd587ef96a" providerId="LiveId" clId="{14C8F48A-4762-4E6F-A7D9-5442E0A71FEF}" dt="2023-02-03T19:27:42.371" v="160" actId="1076"/>
          <ac:cxnSpMkLst>
            <pc:docMk/>
            <pc:sldMk cId="692095260" sldId="463"/>
            <ac:cxnSpMk id="57" creationId="{5E12969E-178F-027A-209E-0F963A165C94}"/>
          </ac:cxnSpMkLst>
        </pc:cxnChg>
        <pc:cxnChg chg="del">
          <ac:chgData name="Faruk Abdullah" userId="e52374dd587ef96a" providerId="LiveId" clId="{14C8F48A-4762-4E6F-A7D9-5442E0A71FEF}" dt="2023-02-03T19:27:13.929" v="158" actId="478"/>
          <ac:cxnSpMkLst>
            <pc:docMk/>
            <pc:sldMk cId="692095260" sldId="463"/>
            <ac:cxnSpMk id="58" creationId="{DC884078-5343-F7D4-B5F4-77B21269D743}"/>
          </ac:cxnSpMkLst>
        </pc:cxnChg>
        <pc:cxnChg chg="del">
          <ac:chgData name="Faruk Abdullah" userId="e52374dd587ef96a" providerId="LiveId" clId="{14C8F48A-4762-4E6F-A7D9-5442E0A71FEF}" dt="2023-02-03T19:27:13.929" v="158" actId="478"/>
          <ac:cxnSpMkLst>
            <pc:docMk/>
            <pc:sldMk cId="692095260" sldId="463"/>
            <ac:cxnSpMk id="59" creationId="{EE640A5D-7A71-1829-2F58-6B7351C29CA3}"/>
          </ac:cxnSpMkLst>
        </pc:cxnChg>
        <pc:cxnChg chg="del">
          <ac:chgData name="Faruk Abdullah" userId="e52374dd587ef96a" providerId="LiveId" clId="{14C8F48A-4762-4E6F-A7D9-5442E0A71FEF}" dt="2023-02-03T19:27:13.929" v="158" actId="478"/>
          <ac:cxnSpMkLst>
            <pc:docMk/>
            <pc:sldMk cId="692095260" sldId="463"/>
            <ac:cxnSpMk id="66" creationId="{BA0389D7-7825-BD69-0EB5-EB113224B46E}"/>
          </ac:cxnSpMkLst>
        </pc:cxnChg>
        <pc:cxnChg chg="del">
          <ac:chgData name="Faruk Abdullah" userId="e52374dd587ef96a" providerId="LiveId" clId="{14C8F48A-4762-4E6F-A7D9-5442E0A71FEF}" dt="2023-02-03T19:27:13.929" v="158" actId="478"/>
          <ac:cxnSpMkLst>
            <pc:docMk/>
            <pc:sldMk cId="692095260" sldId="463"/>
            <ac:cxnSpMk id="67" creationId="{2F906202-15F5-CE55-E1EE-499FCB9313A0}"/>
          </ac:cxnSpMkLst>
        </pc:cxnChg>
        <pc:cxnChg chg="del">
          <ac:chgData name="Faruk Abdullah" userId="e52374dd587ef96a" providerId="LiveId" clId="{14C8F48A-4762-4E6F-A7D9-5442E0A71FEF}" dt="2023-02-03T19:27:13.929" v="158" actId="478"/>
          <ac:cxnSpMkLst>
            <pc:docMk/>
            <pc:sldMk cId="692095260" sldId="463"/>
            <ac:cxnSpMk id="74" creationId="{F3636755-E0CE-4C05-CD91-070CC8C73492}"/>
          </ac:cxnSpMkLst>
        </pc:cxnChg>
        <pc:cxnChg chg="del">
          <ac:chgData name="Faruk Abdullah" userId="e52374dd587ef96a" providerId="LiveId" clId="{14C8F48A-4762-4E6F-A7D9-5442E0A71FEF}" dt="2023-02-03T19:27:13.929" v="158" actId="478"/>
          <ac:cxnSpMkLst>
            <pc:docMk/>
            <pc:sldMk cId="692095260" sldId="463"/>
            <ac:cxnSpMk id="75" creationId="{B7CA6926-7D73-BB9B-FE50-D42A98C6AC39}"/>
          </ac:cxnSpMkLst>
        </pc:cxnChg>
        <pc:cxnChg chg="add mod">
          <ac:chgData name="Faruk Abdullah" userId="e52374dd587ef96a" providerId="LiveId" clId="{14C8F48A-4762-4E6F-A7D9-5442E0A71FEF}" dt="2023-02-03T19:27:42.371" v="160" actId="1076"/>
          <ac:cxnSpMkLst>
            <pc:docMk/>
            <pc:sldMk cId="692095260" sldId="463"/>
            <ac:cxnSpMk id="97" creationId="{B98243A5-201F-2596-A12D-CDBD23EE6A13}"/>
          </ac:cxnSpMkLst>
        </pc:cxnChg>
      </pc:sldChg>
      <pc:sldChg chg="del">
        <pc:chgData name="Faruk Abdullah" userId="e52374dd587ef96a" providerId="LiveId" clId="{14C8F48A-4762-4E6F-A7D9-5442E0A71FEF}" dt="2023-02-03T19:09:35.793" v="6" actId="47"/>
        <pc:sldMkLst>
          <pc:docMk/>
          <pc:sldMk cId="2922498805" sldId="464"/>
        </pc:sldMkLst>
        <pc:spChg chg="del">
          <ac:chgData name="Faruk Abdullah" userId="e52374dd587ef96a" providerId="LiveId" clId="{14C8F48A-4762-4E6F-A7D9-5442E0A71FEF}" dt="2023-02-03T19:33:38.739" v="177" actId="478"/>
          <ac:spMkLst>
            <pc:docMk/>
            <pc:sldMk cId="2922498805" sldId="464"/>
            <ac:spMk id="38" creationId="{454B2DCE-57B3-004D-70DF-385C5EBA45A1}"/>
          </ac:spMkLst>
        </pc:spChg>
        <pc:spChg chg="mod">
          <ac:chgData name="Faruk Abdullah" userId="e52374dd587ef96a" providerId="LiveId" clId="{14C8F48A-4762-4E6F-A7D9-5442E0A71FEF}" dt="2023-02-03T19:35:31.277" v="188" actId="20577"/>
          <ac:spMkLst>
            <pc:docMk/>
            <pc:sldMk cId="2922498805" sldId="464"/>
            <ac:spMk id="95" creationId="{3ED072DB-CC2D-70A3-66B4-C1F639FA0B40}"/>
          </ac:spMkLst>
        </pc:spChg>
        <pc:spChg chg="mod">
          <ac:chgData name="Faruk Abdullah" userId="e52374dd587ef96a" providerId="LiveId" clId="{14C8F48A-4762-4E6F-A7D9-5442E0A71FEF}" dt="2023-02-03T19:35:26.888" v="187" actId="1076"/>
          <ac:spMkLst>
            <pc:docMk/>
            <pc:sldMk cId="2922498805" sldId="464"/>
            <ac:spMk id="118" creationId="{45D10315-F1C7-EBC4-6106-377B51983D2A}"/>
          </ac:spMkLst>
        </pc:spChg>
        <pc:spChg chg="del">
          <ac:chgData name="Faruk Abdullah" userId="e52374dd587ef96a" providerId="LiveId" clId="{14C8F48A-4762-4E6F-A7D9-5442E0A71FEF}" dt="2023-02-03T19:34:09.300" v="183" actId="478"/>
          <ac:spMkLst>
            <pc:docMk/>
            <pc:sldMk cId="2922498805" sldId="464"/>
            <ac:spMk id="120" creationId="{78D56408-02B3-22B6-18E2-4962B1FFB7B4}"/>
          </ac:spMkLst>
        </pc:spChg>
        <pc:spChg chg="mod">
          <ac:chgData name="Faruk Abdullah" userId="e52374dd587ef96a" providerId="LiveId" clId="{14C8F48A-4762-4E6F-A7D9-5442E0A71FEF}" dt="2023-02-03T19:35:34.995" v="190" actId="20577"/>
          <ac:spMkLst>
            <pc:docMk/>
            <pc:sldMk cId="2922498805" sldId="464"/>
            <ac:spMk id="121" creationId="{75555DF0-6B8F-F0A8-5AB9-CF62B145A560}"/>
          </ac:spMkLst>
        </pc:spChg>
      </pc:sldChg>
      <pc:sldChg chg="addSp delSp modSp add mod">
        <pc:chgData name="Faruk Abdullah" userId="e52374dd587ef96a" providerId="LiveId" clId="{14C8F48A-4762-4E6F-A7D9-5442E0A71FEF}" dt="2023-02-03T19:38:29.244" v="200" actId="1076"/>
        <pc:sldMkLst>
          <pc:docMk/>
          <pc:sldMk cId="3126128571" sldId="465"/>
        </pc:sldMkLst>
        <pc:spChg chg="del">
          <ac:chgData name="Faruk Abdullah" userId="e52374dd587ef96a" providerId="LiveId" clId="{14C8F48A-4762-4E6F-A7D9-5442E0A71FEF}" dt="2023-02-03T19:36:24.618" v="192" actId="478"/>
          <ac:spMkLst>
            <pc:docMk/>
            <pc:sldMk cId="3126128571" sldId="465"/>
            <ac:spMk id="33" creationId="{1EC71FEC-E10D-0CAF-A577-6ECF5556D893}"/>
          </ac:spMkLst>
        </pc:spChg>
        <pc:spChg chg="del">
          <ac:chgData name="Faruk Abdullah" userId="e52374dd587ef96a" providerId="LiveId" clId="{14C8F48A-4762-4E6F-A7D9-5442E0A71FEF}" dt="2023-02-03T19:36:24.618" v="192" actId="478"/>
          <ac:spMkLst>
            <pc:docMk/>
            <pc:sldMk cId="3126128571" sldId="465"/>
            <ac:spMk id="34" creationId="{D59FD636-1F15-B121-8CEC-0B5BA1DDC636}"/>
          </ac:spMkLst>
        </pc:spChg>
        <pc:spChg chg="del">
          <ac:chgData name="Faruk Abdullah" userId="e52374dd587ef96a" providerId="LiveId" clId="{14C8F48A-4762-4E6F-A7D9-5442E0A71FEF}" dt="2023-02-03T19:36:24.618" v="192" actId="478"/>
          <ac:spMkLst>
            <pc:docMk/>
            <pc:sldMk cId="3126128571" sldId="465"/>
            <ac:spMk id="35" creationId="{3C7812F0-371B-D18D-CF18-A7BF202C147D}"/>
          </ac:spMkLst>
        </pc:spChg>
        <pc:spChg chg="del">
          <ac:chgData name="Faruk Abdullah" userId="e52374dd587ef96a" providerId="LiveId" clId="{14C8F48A-4762-4E6F-A7D9-5442E0A71FEF}" dt="2023-02-03T19:36:24.618" v="192" actId="478"/>
          <ac:spMkLst>
            <pc:docMk/>
            <pc:sldMk cId="3126128571" sldId="465"/>
            <ac:spMk id="36" creationId="{712202A1-8851-77A8-D45D-0C8DC2DDD85C}"/>
          </ac:spMkLst>
        </pc:spChg>
        <pc:spChg chg="del">
          <ac:chgData name="Faruk Abdullah" userId="e52374dd587ef96a" providerId="LiveId" clId="{14C8F48A-4762-4E6F-A7D9-5442E0A71FEF}" dt="2023-02-03T19:36:24.618" v="192" actId="478"/>
          <ac:spMkLst>
            <pc:docMk/>
            <pc:sldMk cId="3126128571" sldId="465"/>
            <ac:spMk id="37" creationId="{6E3949D3-D154-79B6-60FE-AC43F3A6AFC1}"/>
          </ac:spMkLst>
        </pc:spChg>
        <pc:spChg chg="del">
          <ac:chgData name="Faruk Abdullah" userId="e52374dd587ef96a" providerId="LiveId" clId="{14C8F48A-4762-4E6F-A7D9-5442E0A71FEF}" dt="2023-02-03T19:36:24.618" v="192" actId="478"/>
          <ac:spMkLst>
            <pc:docMk/>
            <pc:sldMk cId="3126128571" sldId="465"/>
            <ac:spMk id="38" creationId="{454B2DCE-57B3-004D-70DF-385C5EBA45A1}"/>
          </ac:spMkLst>
        </pc:spChg>
        <pc:spChg chg="mod">
          <ac:chgData name="Faruk Abdullah" userId="e52374dd587ef96a" providerId="LiveId" clId="{14C8F48A-4762-4E6F-A7D9-5442E0A71FEF}" dt="2023-02-03T19:36:27.279" v="193"/>
          <ac:spMkLst>
            <pc:docMk/>
            <pc:sldMk cId="3126128571" sldId="465"/>
            <ac:spMk id="61" creationId="{3611A6C7-A33B-C8D1-E3B0-7F7AE70CC42C}"/>
          </ac:spMkLst>
        </pc:spChg>
        <pc:spChg chg="mod">
          <ac:chgData name="Faruk Abdullah" userId="e52374dd587ef96a" providerId="LiveId" clId="{14C8F48A-4762-4E6F-A7D9-5442E0A71FEF}" dt="2023-02-03T19:36:27.279" v="193"/>
          <ac:spMkLst>
            <pc:docMk/>
            <pc:sldMk cId="3126128571" sldId="465"/>
            <ac:spMk id="62" creationId="{DBAE0861-548B-3719-C9D0-5E1770FF191F}"/>
          </ac:spMkLst>
        </pc:spChg>
        <pc:spChg chg="mod">
          <ac:chgData name="Faruk Abdullah" userId="e52374dd587ef96a" providerId="LiveId" clId="{14C8F48A-4762-4E6F-A7D9-5442E0A71FEF}" dt="2023-02-03T19:36:27.279" v="193"/>
          <ac:spMkLst>
            <pc:docMk/>
            <pc:sldMk cId="3126128571" sldId="465"/>
            <ac:spMk id="64" creationId="{27B99283-2A1B-DD73-1341-4B4F3B009770}"/>
          </ac:spMkLst>
        </pc:spChg>
        <pc:spChg chg="mod">
          <ac:chgData name="Faruk Abdullah" userId="e52374dd587ef96a" providerId="LiveId" clId="{14C8F48A-4762-4E6F-A7D9-5442E0A71FEF}" dt="2023-02-03T19:36:27.279" v="193"/>
          <ac:spMkLst>
            <pc:docMk/>
            <pc:sldMk cId="3126128571" sldId="465"/>
            <ac:spMk id="65" creationId="{E1D9F917-E4A3-7301-D22C-748B47B92EF2}"/>
          </ac:spMkLst>
        </pc:spChg>
        <pc:spChg chg="mod">
          <ac:chgData name="Faruk Abdullah" userId="e52374dd587ef96a" providerId="LiveId" clId="{14C8F48A-4762-4E6F-A7D9-5442E0A71FEF}" dt="2023-02-03T19:36:27.279" v="193"/>
          <ac:spMkLst>
            <pc:docMk/>
            <pc:sldMk cId="3126128571" sldId="465"/>
            <ac:spMk id="69" creationId="{D2964283-D5A5-3152-54A1-B32FA1CDBBEA}"/>
          </ac:spMkLst>
        </pc:spChg>
        <pc:spChg chg="mod">
          <ac:chgData name="Faruk Abdullah" userId="e52374dd587ef96a" providerId="LiveId" clId="{14C8F48A-4762-4E6F-A7D9-5442E0A71FEF}" dt="2023-02-03T19:36:27.279" v="193"/>
          <ac:spMkLst>
            <pc:docMk/>
            <pc:sldMk cId="3126128571" sldId="465"/>
            <ac:spMk id="70" creationId="{F19190A9-4029-1517-8CE7-751998332D41}"/>
          </ac:spMkLst>
        </pc:spChg>
        <pc:spChg chg="mod">
          <ac:chgData name="Faruk Abdullah" userId="e52374dd587ef96a" providerId="LiveId" clId="{14C8F48A-4762-4E6F-A7D9-5442E0A71FEF}" dt="2023-02-03T19:36:27.279" v="193"/>
          <ac:spMkLst>
            <pc:docMk/>
            <pc:sldMk cId="3126128571" sldId="465"/>
            <ac:spMk id="72" creationId="{3B3CAC02-E4A8-2871-516D-778BB60A8DD9}"/>
          </ac:spMkLst>
        </pc:spChg>
        <pc:spChg chg="mod">
          <ac:chgData name="Faruk Abdullah" userId="e52374dd587ef96a" providerId="LiveId" clId="{14C8F48A-4762-4E6F-A7D9-5442E0A71FEF}" dt="2023-02-03T19:36:27.279" v="193"/>
          <ac:spMkLst>
            <pc:docMk/>
            <pc:sldMk cId="3126128571" sldId="465"/>
            <ac:spMk id="73" creationId="{79D9D297-6E25-49D9-9070-3D4DD50BBACD}"/>
          </ac:spMkLst>
        </pc:spChg>
        <pc:spChg chg="mod">
          <ac:chgData name="Faruk Abdullah" userId="e52374dd587ef96a" providerId="LiveId" clId="{14C8F48A-4762-4E6F-A7D9-5442E0A71FEF}" dt="2023-02-03T19:36:27.279" v="193"/>
          <ac:spMkLst>
            <pc:docMk/>
            <pc:sldMk cId="3126128571" sldId="465"/>
            <ac:spMk id="77" creationId="{3E04D133-B74E-CF35-BD1C-89E40F91BC30}"/>
          </ac:spMkLst>
        </pc:spChg>
        <pc:spChg chg="mod">
          <ac:chgData name="Faruk Abdullah" userId="e52374dd587ef96a" providerId="LiveId" clId="{14C8F48A-4762-4E6F-A7D9-5442E0A71FEF}" dt="2023-02-03T19:36:27.279" v="193"/>
          <ac:spMkLst>
            <pc:docMk/>
            <pc:sldMk cId="3126128571" sldId="465"/>
            <ac:spMk id="78" creationId="{D7664DE2-04E8-1B97-5A3C-71311CA9BC8A}"/>
          </ac:spMkLst>
        </pc:spChg>
        <pc:spChg chg="mod">
          <ac:chgData name="Faruk Abdullah" userId="e52374dd587ef96a" providerId="LiveId" clId="{14C8F48A-4762-4E6F-A7D9-5442E0A71FEF}" dt="2023-02-03T19:36:27.279" v="193"/>
          <ac:spMkLst>
            <pc:docMk/>
            <pc:sldMk cId="3126128571" sldId="465"/>
            <ac:spMk id="79" creationId="{DCBCE4A4-A854-F03E-C06D-6B10D22E51B0}"/>
          </ac:spMkLst>
        </pc:spChg>
        <pc:spChg chg="mod">
          <ac:chgData name="Faruk Abdullah" userId="e52374dd587ef96a" providerId="LiveId" clId="{14C8F48A-4762-4E6F-A7D9-5442E0A71FEF}" dt="2023-02-03T19:36:27.279" v="193"/>
          <ac:spMkLst>
            <pc:docMk/>
            <pc:sldMk cId="3126128571" sldId="465"/>
            <ac:spMk id="81" creationId="{3D48A60B-5BDB-D5A6-C12C-986D78139A02}"/>
          </ac:spMkLst>
        </pc:spChg>
        <pc:spChg chg="mod">
          <ac:chgData name="Faruk Abdullah" userId="e52374dd587ef96a" providerId="LiveId" clId="{14C8F48A-4762-4E6F-A7D9-5442E0A71FEF}" dt="2023-02-03T19:36:27.279" v="193"/>
          <ac:spMkLst>
            <pc:docMk/>
            <pc:sldMk cId="3126128571" sldId="465"/>
            <ac:spMk id="82" creationId="{8035810B-471D-5A80-9125-0E3396A69DD7}"/>
          </ac:spMkLst>
        </pc:spChg>
        <pc:spChg chg="mod">
          <ac:chgData name="Faruk Abdullah" userId="e52374dd587ef96a" providerId="LiveId" clId="{14C8F48A-4762-4E6F-A7D9-5442E0A71FEF}" dt="2023-02-03T19:36:27.279" v="193"/>
          <ac:spMkLst>
            <pc:docMk/>
            <pc:sldMk cId="3126128571" sldId="465"/>
            <ac:spMk id="83" creationId="{21FC286F-16C1-3034-3CAF-E2B1884E91BD}"/>
          </ac:spMkLst>
        </pc:spChg>
        <pc:spChg chg="mod">
          <ac:chgData name="Faruk Abdullah" userId="e52374dd587ef96a" providerId="LiveId" clId="{14C8F48A-4762-4E6F-A7D9-5442E0A71FEF}" dt="2023-02-03T19:36:27.279" v="193"/>
          <ac:spMkLst>
            <pc:docMk/>
            <pc:sldMk cId="3126128571" sldId="465"/>
            <ac:spMk id="85" creationId="{E82871A8-90E3-62A9-9D98-CC0A079FCEDC}"/>
          </ac:spMkLst>
        </pc:spChg>
        <pc:spChg chg="mod">
          <ac:chgData name="Faruk Abdullah" userId="e52374dd587ef96a" providerId="LiveId" clId="{14C8F48A-4762-4E6F-A7D9-5442E0A71FEF}" dt="2023-02-03T19:36:27.279" v="193"/>
          <ac:spMkLst>
            <pc:docMk/>
            <pc:sldMk cId="3126128571" sldId="465"/>
            <ac:spMk id="86" creationId="{BDF5BF27-B36A-1C7E-61CB-156C6F366FBD}"/>
          </ac:spMkLst>
        </pc:spChg>
        <pc:spChg chg="mod">
          <ac:chgData name="Faruk Abdullah" userId="e52374dd587ef96a" providerId="LiveId" clId="{14C8F48A-4762-4E6F-A7D9-5442E0A71FEF}" dt="2023-02-03T19:36:27.279" v="193"/>
          <ac:spMkLst>
            <pc:docMk/>
            <pc:sldMk cId="3126128571" sldId="465"/>
            <ac:spMk id="87" creationId="{1E159943-9FCC-4C09-D4F9-F663D68EE954}"/>
          </ac:spMkLst>
        </pc:spChg>
        <pc:spChg chg="add mod">
          <ac:chgData name="Faruk Abdullah" userId="e52374dd587ef96a" providerId="LiveId" clId="{14C8F48A-4762-4E6F-A7D9-5442E0A71FEF}" dt="2023-02-03T19:38:29.244" v="200" actId="1076"/>
          <ac:spMkLst>
            <pc:docMk/>
            <pc:sldMk cId="3126128571" sldId="465"/>
            <ac:spMk id="88" creationId="{408F44E6-AEE1-81C6-4487-520660F6FFE4}"/>
          </ac:spMkLst>
        </pc:spChg>
        <pc:spChg chg="add mod">
          <ac:chgData name="Faruk Abdullah" userId="e52374dd587ef96a" providerId="LiveId" clId="{14C8F48A-4762-4E6F-A7D9-5442E0A71FEF}" dt="2023-02-03T19:38:29.244" v="200" actId="1076"/>
          <ac:spMkLst>
            <pc:docMk/>
            <pc:sldMk cId="3126128571" sldId="465"/>
            <ac:spMk id="89" creationId="{2898E8AE-6E93-BAED-11F6-9235B0C48F73}"/>
          </ac:spMkLst>
        </pc:spChg>
        <pc:spChg chg="add mod">
          <ac:chgData name="Faruk Abdullah" userId="e52374dd587ef96a" providerId="LiveId" clId="{14C8F48A-4762-4E6F-A7D9-5442E0A71FEF}" dt="2023-02-03T19:38:29.244" v="200" actId="1076"/>
          <ac:spMkLst>
            <pc:docMk/>
            <pc:sldMk cId="3126128571" sldId="465"/>
            <ac:spMk id="90" creationId="{E8476407-5E7E-B6C1-B5BE-2A66A1B95FBF}"/>
          </ac:spMkLst>
        </pc:spChg>
        <pc:spChg chg="add mod">
          <ac:chgData name="Faruk Abdullah" userId="e52374dd587ef96a" providerId="LiveId" clId="{14C8F48A-4762-4E6F-A7D9-5442E0A71FEF}" dt="2023-02-03T19:38:29.244" v="200" actId="1076"/>
          <ac:spMkLst>
            <pc:docMk/>
            <pc:sldMk cId="3126128571" sldId="465"/>
            <ac:spMk id="91" creationId="{CAEE07A0-139F-329E-7FAF-72FAB4A72A09}"/>
          </ac:spMkLst>
        </pc:spChg>
        <pc:spChg chg="add mod">
          <ac:chgData name="Faruk Abdullah" userId="e52374dd587ef96a" providerId="LiveId" clId="{14C8F48A-4762-4E6F-A7D9-5442E0A71FEF}" dt="2023-02-03T19:38:29.244" v="200" actId="1076"/>
          <ac:spMkLst>
            <pc:docMk/>
            <pc:sldMk cId="3126128571" sldId="465"/>
            <ac:spMk id="92" creationId="{4809786B-2BBD-AD72-4D01-A67BC078A73D}"/>
          </ac:spMkLst>
        </pc:spChg>
        <pc:spChg chg="del">
          <ac:chgData name="Faruk Abdullah" userId="e52374dd587ef96a" providerId="LiveId" clId="{14C8F48A-4762-4E6F-A7D9-5442E0A71FEF}" dt="2023-02-03T19:36:44.431" v="195" actId="478"/>
          <ac:spMkLst>
            <pc:docMk/>
            <pc:sldMk cId="3126128571" sldId="465"/>
            <ac:spMk id="95" creationId="{3ED072DB-CC2D-70A3-66B4-C1F639FA0B40}"/>
          </ac:spMkLst>
        </pc:spChg>
        <pc:spChg chg="del">
          <ac:chgData name="Faruk Abdullah" userId="e52374dd587ef96a" providerId="LiveId" clId="{14C8F48A-4762-4E6F-A7D9-5442E0A71FEF}" dt="2023-02-03T19:36:24.618" v="192" actId="478"/>
          <ac:spMkLst>
            <pc:docMk/>
            <pc:sldMk cId="3126128571" sldId="465"/>
            <ac:spMk id="110" creationId="{210B6864-5DBC-5CB4-5A0B-CCB9BA284ECD}"/>
          </ac:spMkLst>
        </pc:spChg>
        <pc:spChg chg="del">
          <ac:chgData name="Faruk Abdullah" userId="e52374dd587ef96a" providerId="LiveId" clId="{14C8F48A-4762-4E6F-A7D9-5442E0A71FEF}" dt="2023-02-03T19:36:24.618" v="192" actId="478"/>
          <ac:spMkLst>
            <pc:docMk/>
            <pc:sldMk cId="3126128571" sldId="465"/>
            <ac:spMk id="111" creationId="{8DBA5EC1-DEC8-4A98-492A-21A28965CA91}"/>
          </ac:spMkLst>
        </pc:spChg>
        <pc:spChg chg="del">
          <ac:chgData name="Faruk Abdullah" userId="e52374dd587ef96a" providerId="LiveId" clId="{14C8F48A-4762-4E6F-A7D9-5442E0A71FEF}" dt="2023-02-03T19:36:24.618" v="192" actId="478"/>
          <ac:spMkLst>
            <pc:docMk/>
            <pc:sldMk cId="3126128571" sldId="465"/>
            <ac:spMk id="112" creationId="{7C0E8EBA-00F7-D04E-49E7-26C249B0682D}"/>
          </ac:spMkLst>
        </pc:spChg>
        <pc:spChg chg="del">
          <ac:chgData name="Faruk Abdullah" userId="e52374dd587ef96a" providerId="LiveId" clId="{14C8F48A-4762-4E6F-A7D9-5442E0A71FEF}" dt="2023-02-03T19:36:24.618" v="192" actId="478"/>
          <ac:spMkLst>
            <pc:docMk/>
            <pc:sldMk cId="3126128571" sldId="465"/>
            <ac:spMk id="113" creationId="{87DE7D8E-55C0-3BCE-FDED-BCF45F14ADBF}"/>
          </ac:spMkLst>
        </pc:spChg>
        <pc:spChg chg="del">
          <ac:chgData name="Faruk Abdullah" userId="e52374dd587ef96a" providerId="LiveId" clId="{14C8F48A-4762-4E6F-A7D9-5442E0A71FEF}" dt="2023-02-03T19:36:24.618" v="192" actId="478"/>
          <ac:spMkLst>
            <pc:docMk/>
            <pc:sldMk cId="3126128571" sldId="465"/>
            <ac:spMk id="114" creationId="{16FE8E0C-B1B9-9336-8016-1F3E8E8D958B}"/>
          </ac:spMkLst>
        </pc:spChg>
        <pc:spChg chg="del">
          <ac:chgData name="Faruk Abdullah" userId="e52374dd587ef96a" providerId="LiveId" clId="{14C8F48A-4762-4E6F-A7D9-5442E0A71FEF}" dt="2023-02-03T19:36:24.618" v="192" actId="478"/>
          <ac:spMkLst>
            <pc:docMk/>
            <pc:sldMk cId="3126128571" sldId="465"/>
            <ac:spMk id="115" creationId="{9AE91548-3969-404B-99C3-36BA035140C5}"/>
          </ac:spMkLst>
        </pc:spChg>
        <pc:spChg chg="del">
          <ac:chgData name="Faruk Abdullah" userId="e52374dd587ef96a" providerId="LiveId" clId="{14C8F48A-4762-4E6F-A7D9-5442E0A71FEF}" dt="2023-02-03T19:36:24.618" v="192" actId="478"/>
          <ac:spMkLst>
            <pc:docMk/>
            <pc:sldMk cId="3126128571" sldId="465"/>
            <ac:spMk id="116" creationId="{739FF9D5-7E4D-4074-17FC-5A474382FCF7}"/>
          </ac:spMkLst>
        </pc:spChg>
        <pc:spChg chg="del">
          <ac:chgData name="Faruk Abdullah" userId="e52374dd587ef96a" providerId="LiveId" clId="{14C8F48A-4762-4E6F-A7D9-5442E0A71FEF}" dt="2023-02-03T19:36:24.618" v="192" actId="478"/>
          <ac:spMkLst>
            <pc:docMk/>
            <pc:sldMk cId="3126128571" sldId="465"/>
            <ac:spMk id="117" creationId="{B3422EA6-625A-873E-7839-A9D6372BA4A4}"/>
          </ac:spMkLst>
        </pc:spChg>
        <pc:spChg chg="del">
          <ac:chgData name="Faruk Abdullah" userId="e52374dd587ef96a" providerId="LiveId" clId="{14C8F48A-4762-4E6F-A7D9-5442E0A71FEF}" dt="2023-02-03T19:36:24.618" v="192" actId="478"/>
          <ac:spMkLst>
            <pc:docMk/>
            <pc:sldMk cId="3126128571" sldId="465"/>
            <ac:spMk id="118" creationId="{45D10315-F1C7-EBC4-6106-377B51983D2A}"/>
          </ac:spMkLst>
        </pc:spChg>
        <pc:spChg chg="del">
          <ac:chgData name="Faruk Abdullah" userId="e52374dd587ef96a" providerId="LiveId" clId="{14C8F48A-4762-4E6F-A7D9-5442E0A71FEF}" dt="2023-02-03T19:36:24.618" v="192" actId="478"/>
          <ac:spMkLst>
            <pc:docMk/>
            <pc:sldMk cId="3126128571" sldId="465"/>
            <ac:spMk id="120" creationId="{78D56408-02B3-22B6-18E2-4962B1FFB7B4}"/>
          </ac:spMkLst>
        </pc:spChg>
        <pc:spChg chg="del">
          <ac:chgData name="Faruk Abdullah" userId="e52374dd587ef96a" providerId="LiveId" clId="{14C8F48A-4762-4E6F-A7D9-5442E0A71FEF}" dt="2023-02-03T19:36:24.618" v="192" actId="478"/>
          <ac:spMkLst>
            <pc:docMk/>
            <pc:sldMk cId="3126128571" sldId="465"/>
            <ac:spMk id="121" creationId="{75555DF0-6B8F-F0A8-5AB9-CF62B145A560}"/>
          </ac:spMkLst>
        </pc:spChg>
        <pc:spChg chg="mod">
          <ac:chgData name="Faruk Abdullah" userId="e52374dd587ef96a" providerId="LiveId" clId="{14C8F48A-4762-4E6F-A7D9-5442E0A71FEF}" dt="2023-02-03T19:36:27.279" v="193"/>
          <ac:spMkLst>
            <pc:docMk/>
            <pc:sldMk cId="3126128571" sldId="465"/>
            <ac:spMk id="123" creationId="{60D39294-3A20-D232-865F-3B732D0837D5}"/>
          </ac:spMkLst>
        </pc:spChg>
        <pc:spChg chg="mod">
          <ac:chgData name="Faruk Abdullah" userId="e52374dd587ef96a" providerId="LiveId" clId="{14C8F48A-4762-4E6F-A7D9-5442E0A71FEF}" dt="2023-02-03T19:36:27.279" v="193"/>
          <ac:spMkLst>
            <pc:docMk/>
            <pc:sldMk cId="3126128571" sldId="465"/>
            <ac:spMk id="124" creationId="{AD139183-B48B-C692-D93C-B2B26A3E9DE4}"/>
          </ac:spMkLst>
        </pc:spChg>
        <pc:spChg chg="mod">
          <ac:chgData name="Faruk Abdullah" userId="e52374dd587ef96a" providerId="LiveId" clId="{14C8F48A-4762-4E6F-A7D9-5442E0A71FEF}" dt="2023-02-03T19:36:27.279" v="193"/>
          <ac:spMkLst>
            <pc:docMk/>
            <pc:sldMk cId="3126128571" sldId="465"/>
            <ac:spMk id="126" creationId="{26044F6D-720F-8408-9F76-C383A28DC5B7}"/>
          </ac:spMkLst>
        </pc:spChg>
        <pc:spChg chg="mod">
          <ac:chgData name="Faruk Abdullah" userId="e52374dd587ef96a" providerId="LiveId" clId="{14C8F48A-4762-4E6F-A7D9-5442E0A71FEF}" dt="2023-02-03T19:36:27.279" v="193"/>
          <ac:spMkLst>
            <pc:docMk/>
            <pc:sldMk cId="3126128571" sldId="465"/>
            <ac:spMk id="127" creationId="{B43891E2-50FB-F22F-F37F-F01970BCF873}"/>
          </ac:spMkLst>
        </pc:spChg>
        <pc:spChg chg="mod">
          <ac:chgData name="Faruk Abdullah" userId="e52374dd587ef96a" providerId="LiveId" clId="{14C8F48A-4762-4E6F-A7D9-5442E0A71FEF}" dt="2023-02-03T19:36:27.279" v="193"/>
          <ac:spMkLst>
            <pc:docMk/>
            <pc:sldMk cId="3126128571" sldId="465"/>
            <ac:spMk id="129" creationId="{6233AB08-8CBB-26B7-D493-B037766005E1}"/>
          </ac:spMkLst>
        </pc:spChg>
        <pc:spChg chg="mod">
          <ac:chgData name="Faruk Abdullah" userId="e52374dd587ef96a" providerId="LiveId" clId="{14C8F48A-4762-4E6F-A7D9-5442E0A71FEF}" dt="2023-02-03T19:36:27.279" v="193"/>
          <ac:spMkLst>
            <pc:docMk/>
            <pc:sldMk cId="3126128571" sldId="465"/>
            <ac:spMk id="130" creationId="{DDE3534D-A483-BBE0-D8CE-36CE4596BCF1}"/>
          </ac:spMkLst>
        </pc:spChg>
        <pc:spChg chg="mod">
          <ac:chgData name="Faruk Abdullah" userId="e52374dd587ef96a" providerId="LiveId" clId="{14C8F48A-4762-4E6F-A7D9-5442E0A71FEF}" dt="2023-02-03T19:36:27.279" v="193"/>
          <ac:spMkLst>
            <pc:docMk/>
            <pc:sldMk cId="3126128571" sldId="465"/>
            <ac:spMk id="132" creationId="{3723DB05-743E-131F-820B-A64E99898143}"/>
          </ac:spMkLst>
        </pc:spChg>
        <pc:spChg chg="mod">
          <ac:chgData name="Faruk Abdullah" userId="e52374dd587ef96a" providerId="LiveId" clId="{14C8F48A-4762-4E6F-A7D9-5442E0A71FEF}" dt="2023-02-03T19:36:27.279" v="193"/>
          <ac:spMkLst>
            <pc:docMk/>
            <pc:sldMk cId="3126128571" sldId="465"/>
            <ac:spMk id="133" creationId="{6C2292EF-3689-FE96-7958-70820811F0BD}"/>
          </ac:spMkLst>
        </pc:spChg>
        <pc:spChg chg="mod">
          <ac:chgData name="Faruk Abdullah" userId="e52374dd587ef96a" providerId="LiveId" clId="{14C8F48A-4762-4E6F-A7D9-5442E0A71FEF}" dt="2023-02-03T19:36:27.279" v="193"/>
          <ac:spMkLst>
            <pc:docMk/>
            <pc:sldMk cId="3126128571" sldId="465"/>
            <ac:spMk id="139" creationId="{ECDD38FC-21D3-EFEE-719D-23B300A926C4}"/>
          </ac:spMkLst>
        </pc:spChg>
        <pc:spChg chg="mod">
          <ac:chgData name="Faruk Abdullah" userId="e52374dd587ef96a" providerId="LiveId" clId="{14C8F48A-4762-4E6F-A7D9-5442E0A71FEF}" dt="2023-02-03T19:36:27.279" v="193"/>
          <ac:spMkLst>
            <pc:docMk/>
            <pc:sldMk cId="3126128571" sldId="465"/>
            <ac:spMk id="140" creationId="{99C80D8D-B29A-E994-D707-1D4DA976A5F1}"/>
          </ac:spMkLst>
        </pc:spChg>
        <pc:spChg chg="mod">
          <ac:chgData name="Faruk Abdullah" userId="e52374dd587ef96a" providerId="LiveId" clId="{14C8F48A-4762-4E6F-A7D9-5442E0A71FEF}" dt="2023-02-03T19:36:27.279" v="193"/>
          <ac:spMkLst>
            <pc:docMk/>
            <pc:sldMk cId="3126128571" sldId="465"/>
            <ac:spMk id="142" creationId="{CEE9BF03-8430-C844-6247-C607E15CF187}"/>
          </ac:spMkLst>
        </pc:spChg>
        <pc:spChg chg="mod">
          <ac:chgData name="Faruk Abdullah" userId="e52374dd587ef96a" providerId="LiveId" clId="{14C8F48A-4762-4E6F-A7D9-5442E0A71FEF}" dt="2023-02-03T19:36:27.279" v="193"/>
          <ac:spMkLst>
            <pc:docMk/>
            <pc:sldMk cId="3126128571" sldId="465"/>
            <ac:spMk id="143" creationId="{81690771-2350-6113-5F31-8D9715CDEAF0}"/>
          </ac:spMkLst>
        </pc:spChg>
        <pc:spChg chg="mod">
          <ac:chgData name="Faruk Abdullah" userId="e52374dd587ef96a" providerId="LiveId" clId="{14C8F48A-4762-4E6F-A7D9-5442E0A71FEF}" dt="2023-02-03T19:36:27.279" v="193"/>
          <ac:spMkLst>
            <pc:docMk/>
            <pc:sldMk cId="3126128571" sldId="465"/>
            <ac:spMk id="145" creationId="{05AC3AD1-4334-AC48-C191-8ECE27E737E7}"/>
          </ac:spMkLst>
        </pc:spChg>
        <pc:spChg chg="mod">
          <ac:chgData name="Faruk Abdullah" userId="e52374dd587ef96a" providerId="LiveId" clId="{14C8F48A-4762-4E6F-A7D9-5442E0A71FEF}" dt="2023-02-03T19:36:27.279" v="193"/>
          <ac:spMkLst>
            <pc:docMk/>
            <pc:sldMk cId="3126128571" sldId="465"/>
            <ac:spMk id="146" creationId="{C6239243-9CB1-DB81-5839-EAFFD03E04DE}"/>
          </ac:spMkLst>
        </pc:spChg>
        <pc:spChg chg="mod">
          <ac:chgData name="Faruk Abdullah" userId="e52374dd587ef96a" providerId="LiveId" clId="{14C8F48A-4762-4E6F-A7D9-5442E0A71FEF}" dt="2023-02-03T19:36:27.279" v="193"/>
          <ac:spMkLst>
            <pc:docMk/>
            <pc:sldMk cId="3126128571" sldId="465"/>
            <ac:spMk id="148" creationId="{106D1691-55A0-EAD2-91A4-461AEAF1FF1B}"/>
          </ac:spMkLst>
        </pc:spChg>
        <pc:spChg chg="mod">
          <ac:chgData name="Faruk Abdullah" userId="e52374dd587ef96a" providerId="LiveId" clId="{14C8F48A-4762-4E6F-A7D9-5442E0A71FEF}" dt="2023-02-03T19:36:27.279" v="193"/>
          <ac:spMkLst>
            <pc:docMk/>
            <pc:sldMk cId="3126128571" sldId="465"/>
            <ac:spMk id="149" creationId="{448125CD-BD44-0DEE-5439-5A9CB100E1DB}"/>
          </ac:spMkLst>
        </pc:spChg>
        <pc:spChg chg="add mod">
          <ac:chgData name="Faruk Abdullah" userId="e52374dd587ef96a" providerId="LiveId" clId="{14C8F48A-4762-4E6F-A7D9-5442E0A71FEF}" dt="2023-02-03T19:38:29.244" v="200" actId="1076"/>
          <ac:spMkLst>
            <pc:docMk/>
            <pc:sldMk cId="3126128571" sldId="465"/>
            <ac:spMk id="150" creationId="{2EE7C5FF-3F3A-AC11-5818-9BD535CFCD33}"/>
          </ac:spMkLst>
        </pc:spChg>
        <pc:spChg chg="add mod">
          <ac:chgData name="Faruk Abdullah" userId="e52374dd587ef96a" providerId="LiveId" clId="{14C8F48A-4762-4E6F-A7D9-5442E0A71FEF}" dt="2023-02-03T19:38:29.244" v="200" actId="1076"/>
          <ac:spMkLst>
            <pc:docMk/>
            <pc:sldMk cId="3126128571" sldId="465"/>
            <ac:spMk id="151" creationId="{016191C0-005C-1B06-BA82-24C7651A170A}"/>
          </ac:spMkLst>
        </pc:spChg>
        <pc:spChg chg="add mod">
          <ac:chgData name="Faruk Abdullah" userId="e52374dd587ef96a" providerId="LiveId" clId="{14C8F48A-4762-4E6F-A7D9-5442E0A71FEF}" dt="2023-02-03T19:38:29.244" v="200" actId="1076"/>
          <ac:spMkLst>
            <pc:docMk/>
            <pc:sldMk cId="3126128571" sldId="465"/>
            <ac:spMk id="152" creationId="{6BA7690C-BD24-7EC5-F98F-2146B5D7CCB2}"/>
          </ac:spMkLst>
        </pc:spChg>
        <pc:spChg chg="add mod">
          <ac:chgData name="Faruk Abdullah" userId="e52374dd587ef96a" providerId="LiveId" clId="{14C8F48A-4762-4E6F-A7D9-5442E0A71FEF}" dt="2023-02-03T19:38:29.244" v="200" actId="1076"/>
          <ac:spMkLst>
            <pc:docMk/>
            <pc:sldMk cId="3126128571" sldId="465"/>
            <ac:spMk id="153" creationId="{6134F841-9ADF-0B61-4E34-3B55B9B19EA2}"/>
          </ac:spMkLst>
        </pc:spChg>
        <pc:spChg chg="add mod">
          <ac:chgData name="Faruk Abdullah" userId="e52374dd587ef96a" providerId="LiveId" clId="{14C8F48A-4762-4E6F-A7D9-5442E0A71FEF}" dt="2023-02-03T19:38:29.244" v="200" actId="1076"/>
          <ac:spMkLst>
            <pc:docMk/>
            <pc:sldMk cId="3126128571" sldId="465"/>
            <ac:spMk id="154" creationId="{513EE320-B835-94F3-E7A0-9F59C2987736}"/>
          </ac:spMkLst>
        </pc:spChg>
        <pc:spChg chg="add mod">
          <ac:chgData name="Faruk Abdullah" userId="e52374dd587ef96a" providerId="LiveId" clId="{14C8F48A-4762-4E6F-A7D9-5442E0A71FEF}" dt="2023-02-03T19:38:29.244" v="200" actId="1076"/>
          <ac:spMkLst>
            <pc:docMk/>
            <pc:sldMk cId="3126128571" sldId="465"/>
            <ac:spMk id="155" creationId="{7446F8F5-A1A8-2685-BBA6-7A92A3C9592C}"/>
          </ac:spMkLst>
        </pc:spChg>
        <pc:spChg chg="add mod">
          <ac:chgData name="Faruk Abdullah" userId="e52374dd587ef96a" providerId="LiveId" clId="{14C8F48A-4762-4E6F-A7D9-5442E0A71FEF}" dt="2023-02-03T19:38:29.244" v="200" actId="1076"/>
          <ac:spMkLst>
            <pc:docMk/>
            <pc:sldMk cId="3126128571" sldId="465"/>
            <ac:spMk id="156" creationId="{21BDD46F-80AF-F874-D372-9D5A22CBB7E7}"/>
          </ac:spMkLst>
        </pc:spChg>
        <pc:spChg chg="add mod">
          <ac:chgData name="Faruk Abdullah" userId="e52374dd587ef96a" providerId="LiveId" clId="{14C8F48A-4762-4E6F-A7D9-5442E0A71FEF}" dt="2023-02-03T19:38:29.244" v="200" actId="1076"/>
          <ac:spMkLst>
            <pc:docMk/>
            <pc:sldMk cId="3126128571" sldId="465"/>
            <ac:spMk id="157" creationId="{2D37023D-D104-2968-EC89-8E30A213DCA1}"/>
          </ac:spMkLst>
        </pc:spChg>
        <pc:spChg chg="add mod">
          <ac:chgData name="Faruk Abdullah" userId="e52374dd587ef96a" providerId="LiveId" clId="{14C8F48A-4762-4E6F-A7D9-5442E0A71FEF}" dt="2023-02-03T19:38:29.244" v="200" actId="1076"/>
          <ac:spMkLst>
            <pc:docMk/>
            <pc:sldMk cId="3126128571" sldId="465"/>
            <ac:spMk id="158" creationId="{8B27E944-9FF6-D5A7-A0F5-4D4F627A17FE}"/>
          </ac:spMkLst>
        </pc:spChg>
        <pc:spChg chg="add mod">
          <ac:chgData name="Faruk Abdullah" userId="e52374dd587ef96a" providerId="LiveId" clId="{14C8F48A-4762-4E6F-A7D9-5442E0A71FEF}" dt="2023-02-03T19:38:29.244" v="200" actId="1076"/>
          <ac:spMkLst>
            <pc:docMk/>
            <pc:sldMk cId="3126128571" sldId="465"/>
            <ac:spMk id="159" creationId="{44266779-8A0D-CFD1-83E3-8FC98394EAD5}"/>
          </ac:spMkLst>
        </pc:spChg>
        <pc:spChg chg="add mod">
          <ac:chgData name="Faruk Abdullah" userId="e52374dd587ef96a" providerId="LiveId" clId="{14C8F48A-4762-4E6F-A7D9-5442E0A71FEF}" dt="2023-02-03T19:37:43.597" v="198" actId="1076"/>
          <ac:spMkLst>
            <pc:docMk/>
            <pc:sldMk cId="3126128571" sldId="465"/>
            <ac:spMk id="160" creationId="{CE76276A-94B9-F870-491D-91050280A40D}"/>
          </ac:spMkLst>
        </pc:spChg>
        <pc:grpChg chg="del">
          <ac:chgData name="Faruk Abdullah" userId="e52374dd587ef96a" providerId="LiveId" clId="{14C8F48A-4762-4E6F-A7D9-5442E0A71FEF}" dt="2023-02-03T19:36:24.618" v="192" actId="478"/>
          <ac:grpSpMkLst>
            <pc:docMk/>
            <pc:sldMk cId="3126128571" sldId="465"/>
            <ac:grpSpMk id="4" creationId="{70C5E6A4-FE7C-839A-6846-F6AD02FEE80C}"/>
          </ac:grpSpMkLst>
        </pc:grpChg>
        <pc:grpChg chg="del">
          <ac:chgData name="Faruk Abdullah" userId="e52374dd587ef96a" providerId="LiveId" clId="{14C8F48A-4762-4E6F-A7D9-5442E0A71FEF}" dt="2023-02-03T19:36:24.618" v="192" actId="478"/>
          <ac:grpSpMkLst>
            <pc:docMk/>
            <pc:sldMk cId="3126128571" sldId="465"/>
            <ac:grpSpMk id="7" creationId="{F833DF06-B21D-DAC9-7B79-5F6E97653131}"/>
          </ac:grpSpMkLst>
        </pc:grpChg>
        <pc:grpChg chg="del">
          <ac:chgData name="Faruk Abdullah" userId="e52374dd587ef96a" providerId="LiveId" clId="{14C8F48A-4762-4E6F-A7D9-5442E0A71FEF}" dt="2023-02-03T19:36:24.618" v="192" actId="478"/>
          <ac:grpSpMkLst>
            <pc:docMk/>
            <pc:sldMk cId="3126128571" sldId="465"/>
            <ac:grpSpMk id="12" creationId="{917373D7-ABB9-ED3E-0757-8FA35CACF41D}"/>
          </ac:grpSpMkLst>
        </pc:grpChg>
        <pc:grpChg chg="del">
          <ac:chgData name="Faruk Abdullah" userId="e52374dd587ef96a" providerId="LiveId" clId="{14C8F48A-4762-4E6F-A7D9-5442E0A71FEF}" dt="2023-02-03T19:36:24.618" v="192" actId="478"/>
          <ac:grpSpMkLst>
            <pc:docMk/>
            <pc:sldMk cId="3126128571" sldId="465"/>
            <ac:grpSpMk id="15" creationId="{D2F9FF4D-C877-7241-0E2A-DE1B3B6A160E}"/>
          </ac:grpSpMkLst>
        </pc:grpChg>
        <pc:grpChg chg="del">
          <ac:chgData name="Faruk Abdullah" userId="e52374dd587ef96a" providerId="LiveId" clId="{14C8F48A-4762-4E6F-A7D9-5442E0A71FEF}" dt="2023-02-03T19:36:24.618" v="192" actId="478"/>
          <ac:grpSpMkLst>
            <pc:docMk/>
            <pc:sldMk cId="3126128571" sldId="465"/>
            <ac:grpSpMk id="21" creationId="{85B470F1-56C7-C593-AC37-1E600B4FE5BD}"/>
          </ac:grpSpMkLst>
        </pc:grpChg>
        <pc:grpChg chg="del">
          <ac:chgData name="Faruk Abdullah" userId="e52374dd587ef96a" providerId="LiveId" clId="{14C8F48A-4762-4E6F-A7D9-5442E0A71FEF}" dt="2023-02-03T19:36:24.618" v="192" actId="478"/>
          <ac:grpSpMkLst>
            <pc:docMk/>
            <pc:sldMk cId="3126128571" sldId="465"/>
            <ac:grpSpMk id="25" creationId="{6E914D0A-F976-5703-F9F3-43B90393FFD1}"/>
          </ac:grpSpMkLst>
        </pc:grpChg>
        <pc:grpChg chg="del">
          <ac:chgData name="Faruk Abdullah" userId="e52374dd587ef96a" providerId="LiveId" clId="{14C8F48A-4762-4E6F-A7D9-5442E0A71FEF}" dt="2023-02-03T19:36:24.618" v="192" actId="478"/>
          <ac:grpSpMkLst>
            <pc:docMk/>
            <pc:sldMk cId="3126128571" sldId="465"/>
            <ac:grpSpMk id="29" creationId="{9B70F066-E8FD-8BD6-6BD5-869E18D60336}"/>
          </ac:grpSpMkLst>
        </pc:grpChg>
        <pc:grpChg chg="del">
          <ac:chgData name="Faruk Abdullah" userId="e52374dd587ef96a" providerId="LiveId" clId="{14C8F48A-4762-4E6F-A7D9-5442E0A71FEF}" dt="2023-02-03T19:36:24.618" v="192" actId="478"/>
          <ac:grpSpMkLst>
            <pc:docMk/>
            <pc:sldMk cId="3126128571" sldId="465"/>
            <ac:grpSpMk id="43" creationId="{5F5C5150-2C8C-6F20-90AD-B08E22756B31}"/>
          </ac:grpSpMkLst>
        </pc:grpChg>
        <pc:grpChg chg="del">
          <ac:chgData name="Faruk Abdullah" userId="e52374dd587ef96a" providerId="LiveId" clId="{14C8F48A-4762-4E6F-A7D9-5442E0A71FEF}" dt="2023-02-03T19:36:24.618" v="192" actId="478"/>
          <ac:grpSpMkLst>
            <pc:docMk/>
            <pc:sldMk cId="3126128571" sldId="465"/>
            <ac:grpSpMk id="46" creationId="{BAB7BE2C-2CD2-4B10-8E53-D807EA7E4B38}"/>
          </ac:grpSpMkLst>
        </pc:grpChg>
        <pc:grpChg chg="del">
          <ac:chgData name="Faruk Abdullah" userId="e52374dd587ef96a" providerId="LiveId" clId="{14C8F48A-4762-4E6F-A7D9-5442E0A71FEF}" dt="2023-02-03T19:36:24.618" v="192" actId="478"/>
          <ac:grpSpMkLst>
            <pc:docMk/>
            <pc:sldMk cId="3126128571" sldId="465"/>
            <ac:grpSpMk id="49" creationId="{0B9628AA-1949-FC06-D074-47806C25FF2A}"/>
          </ac:grpSpMkLst>
        </pc:grpChg>
        <pc:grpChg chg="del">
          <ac:chgData name="Faruk Abdullah" userId="e52374dd587ef96a" providerId="LiveId" clId="{14C8F48A-4762-4E6F-A7D9-5442E0A71FEF}" dt="2023-02-03T19:36:24.618" v="192" actId="478"/>
          <ac:grpSpMkLst>
            <pc:docMk/>
            <pc:sldMk cId="3126128571" sldId="465"/>
            <ac:grpSpMk id="52" creationId="{98855753-68D5-1C51-7732-3523287B43B7}"/>
          </ac:grpSpMkLst>
        </pc:grpChg>
        <pc:grpChg chg="add mod">
          <ac:chgData name="Faruk Abdullah" userId="e52374dd587ef96a" providerId="LiveId" clId="{14C8F48A-4762-4E6F-A7D9-5442E0A71FEF}" dt="2023-02-03T19:38:29.244" v="200" actId="1076"/>
          <ac:grpSpMkLst>
            <pc:docMk/>
            <pc:sldMk cId="3126128571" sldId="465"/>
            <ac:grpSpMk id="60" creationId="{ED2402A0-6F3B-8E71-2065-1AA7005F08F5}"/>
          </ac:grpSpMkLst>
        </pc:grpChg>
        <pc:grpChg chg="add mod">
          <ac:chgData name="Faruk Abdullah" userId="e52374dd587ef96a" providerId="LiveId" clId="{14C8F48A-4762-4E6F-A7D9-5442E0A71FEF}" dt="2023-02-03T19:38:29.244" v="200" actId="1076"/>
          <ac:grpSpMkLst>
            <pc:docMk/>
            <pc:sldMk cId="3126128571" sldId="465"/>
            <ac:grpSpMk id="63" creationId="{BCDBD748-B880-A40B-BC82-89B7640261DA}"/>
          </ac:grpSpMkLst>
        </pc:grpChg>
        <pc:grpChg chg="add mod">
          <ac:chgData name="Faruk Abdullah" userId="e52374dd587ef96a" providerId="LiveId" clId="{14C8F48A-4762-4E6F-A7D9-5442E0A71FEF}" dt="2023-02-03T19:38:29.244" v="200" actId="1076"/>
          <ac:grpSpMkLst>
            <pc:docMk/>
            <pc:sldMk cId="3126128571" sldId="465"/>
            <ac:grpSpMk id="68" creationId="{95C3F626-1B73-4EC3-CEC6-80BB69B8A2F5}"/>
          </ac:grpSpMkLst>
        </pc:grpChg>
        <pc:grpChg chg="add mod">
          <ac:chgData name="Faruk Abdullah" userId="e52374dd587ef96a" providerId="LiveId" clId="{14C8F48A-4762-4E6F-A7D9-5442E0A71FEF}" dt="2023-02-03T19:38:29.244" v="200" actId="1076"/>
          <ac:grpSpMkLst>
            <pc:docMk/>
            <pc:sldMk cId="3126128571" sldId="465"/>
            <ac:grpSpMk id="71" creationId="{CE0DD4D0-690D-8B46-0F0C-9CB807DF970C}"/>
          </ac:grpSpMkLst>
        </pc:grpChg>
        <pc:grpChg chg="add mod">
          <ac:chgData name="Faruk Abdullah" userId="e52374dd587ef96a" providerId="LiveId" clId="{14C8F48A-4762-4E6F-A7D9-5442E0A71FEF}" dt="2023-02-03T19:38:29.244" v="200" actId="1076"/>
          <ac:grpSpMkLst>
            <pc:docMk/>
            <pc:sldMk cId="3126128571" sldId="465"/>
            <ac:grpSpMk id="76" creationId="{4C94BCD9-BFEF-3E13-7C8E-28C5B8B948A1}"/>
          </ac:grpSpMkLst>
        </pc:grpChg>
        <pc:grpChg chg="add mod">
          <ac:chgData name="Faruk Abdullah" userId="e52374dd587ef96a" providerId="LiveId" clId="{14C8F48A-4762-4E6F-A7D9-5442E0A71FEF}" dt="2023-02-03T19:38:29.244" v="200" actId="1076"/>
          <ac:grpSpMkLst>
            <pc:docMk/>
            <pc:sldMk cId="3126128571" sldId="465"/>
            <ac:grpSpMk id="80" creationId="{EB746FC7-644D-A77D-532F-CB994082F95B}"/>
          </ac:grpSpMkLst>
        </pc:grpChg>
        <pc:grpChg chg="add mod">
          <ac:chgData name="Faruk Abdullah" userId="e52374dd587ef96a" providerId="LiveId" clId="{14C8F48A-4762-4E6F-A7D9-5442E0A71FEF}" dt="2023-02-03T19:38:29.244" v="200" actId="1076"/>
          <ac:grpSpMkLst>
            <pc:docMk/>
            <pc:sldMk cId="3126128571" sldId="465"/>
            <ac:grpSpMk id="84" creationId="{49A8356C-F16C-E806-8286-241F68DB2806}"/>
          </ac:grpSpMkLst>
        </pc:grpChg>
        <pc:grpChg chg="del">
          <ac:chgData name="Faruk Abdullah" userId="e52374dd587ef96a" providerId="LiveId" clId="{14C8F48A-4762-4E6F-A7D9-5442E0A71FEF}" dt="2023-02-03T19:36:24.618" v="192" actId="478"/>
          <ac:grpSpMkLst>
            <pc:docMk/>
            <pc:sldMk cId="3126128571" sldId="465"/>
            <ac:grpSpMk id="98" creationId="{24E02D23-EDCB-102B-DBF0-058DE8486E02}"/>
          </ac:grpSpMkLst>
        </pc:grpChg>
        <pc:grpChg chg="del">
          <ac:chgData name="Faruk Abdullah" userId="e52374dd587ef96a" providerId="LiveId" clId="{14C8F48A-4762-4E6F-A7D9-5442E0A71FEF}" dt="2023-02-03T19:36:24.618" v="192" actId="478"/>
          <ac:grpSpMkLst>
            <pc:docMk/>
            <pc:sldMk cId="3126128571" sldId="465"/>
            <ac:grpSpMk id="101" creationId="{FC3B2519-9F2A-14C6-84A0-AAA59A5CF2BC}"/>
          </ac:grpSpMkLst>
        </pc:grpChg>
        <pc:grpChg chg="del">
          <ac:chgData name="Faruk Abdullah" userId="e52374dd587ef96a" providerId="LiveId" clId="{14C8F48A-4762-4E6F-A7D9-5442E0A71FEF}" dt="2023-02-03T19:36:24.618" v="192" actId="478"/>
          <ac:grpSpMkLst>
            <pc:docMk/>
            <pc:sldMk cId="3126128571" sldId="465"/>
            <ac:grpSpMk id="104" creationId="{5F039A85-37FE-E241-B462-F4D35027244D}"/>
          </ac:grpSpMkLst>
        </pc:grpChg>
        <pc:grpChg chg="del">
          <ac:chgData name="Faruk Abdullah" userId="e52374dd587ef96a" providerId="LiveId" clId="{14C8F48A-4762-4E6F-A7D9-5442E0A71FEF}" dt="2023-02-03T19:36:24.618" v="192" actId="478"/>
          <ac:grpSpMkLst>
            <pc:docMk/>
            <pc:sldMk cId="3126128571" sldId="465"/>
            <ac:grpSpMk id="107" creationId="{9E44BCEF-ECF3-9354-AB66-60210B066FE2}"/>
          </ac:grpSpMkLst>
        </pc:grpChg>
        <pc:grpChg chg="add mod">
          <ac:chgData name="Faruk Abdullah" userId="e52374dd587ef96a" providerId="LiveId" clId="{14C8F48A-4762-4E6F-A7D9-5442E0A71FEF}" dt="2023-02-03T19:38:29.244" v="200" actId="1076"/>
          <ac:grpSpMkLst>
            <pc:docMk/>
            <pc:sldMk cId="3126128571" sldId="465"/>
            <ac:grpSpMk id="122" creationId="{DCE4C47A-E5BB-B58F-1CC4-06D4890DF0AA}"/>
          </ac:grpSpMkLst>
        </pc:grpChg>
        <pc:grpChg chg="add mod">
          <ac:chgData name="Faruk Abdullah" userId="e52374dd587ef96a" providerId="LiveId" clId="{14C8F48A-4762-4E6F-A7D9-5442E0A71FEF}" dt="2023-02-03T19:38:29.244" v="200" actId="1076"/>
          <ac:grpSpMkLst>
            <pc:docMk/>
            <pc:sldMk cId="3126128571" sldId="465"/>
            <ac:grpSpMk id="125" creationId="{9FAB15A7-26F0-B4F3-0017-9CD51B9DA3C4}"/>
          </ac:grpSpMkLst>
        </pc:grpChg>
        <pc:grpChg chg="add mod">
          <ac:chgData name="Faruk Abdullah" userId="e52374dd587ef96a" providerId="LiveId" clId="{14C8F48A-4762-4E6F-A7D9-5442E0A71FEF}" dt="2023-02-03T19:38:29.244" v="200" actId="1076"/>
          <ac:grpSpMkLst>
            <pc:docMk/>
            <pc:sldMk cId="3126128571" sldId="465"/>
            <ac:grpSpMk id="128" creationId="{D32031C7-62A2-59FE-F1C8-8D641A175CE1}"/>
          </ac:grpSpMkLst>
        </pc:grpChg>
        <pc:grpChg chg="add mod">
          <ac:chgData name="Faruk Abdullah" userId="e52374dd587ef96a" providerId="LiveId" clId="{14C8F48A-4762-4E6F-A7D9-5442E0A71FEF}" dt="2023-02-03T19:38:29.244" v="200" actId="1076"/>
          <ac:grpSpMkLst>
            <pc:docMk/>
            <pc:sldMk cId="3126128571" sldId="465"/>
            <ac:grpSpMk id="131" creationId="{53C57B1C-3BCA-3FE0-2D4F-3A1020CD925F}"/>
          </ac:grpSpMkLst>
        </pc:grpChg>
        <pc:grpChg chg="add mod">
          <ac:chgData name="Faruk Abdullah" userId="e52374dd587ef96a" providerId="LiveId" clId="{14C8F48A-4762-4E6F-A7D9-5442E0A71FEF}" dt="2023-02-03T19:38:29.244" v="200" actId="1076"/>
          <ac:grpSpMkLst>
            <pc:docMk/>
            <pc:sldMk cId="3126128571" sldId="465"/>
            <ac:grpSpMk id="138" creationId="{3F8898FB-7894-7485-A5AF-A3C973FAC28C}"/>
          </ac:grpSpMkLst>
        </pc:grpChg>
        <pc:grpChg chg="add mod">
          <ac:chgData name="Faruk Abdullah" userId="e52374dd587ef96a" providerId="LiveId" clId="{14C8F48A-4762-4E6F-A7D9-5442E0A71FEF}" dt="2023-02-03T19:38:29.244" v="200" actId="1076"/>
          <ac:grpSpMkLst>
            <pc:docMk/>
            <pc:sldMk cId="3126128571" sldId="465"/>
            <ac:grpSpMk id="141" creationId="{54BAFAAB-311F-FDEB-5685-5D7F59A8A1DF}"/>
          </ac:grpSpMkLst>
        </pc:grpChg>
        <pc:grpChg chg="add mod">
          <ac:chgData name="Faruk Abdullah" userId="e52374dd587ef96a" providerId="LiveId" clId="{14C8F48A-4762-4E6F-A7D9-5442E0A71FEF}" dt="2023-02-03T19:38:29.244" v="200" actId="1076"/>
          <ac:grpSpMkLst>
            <pc:docMk/>
            <pc:sldMk cId="3126128571" sldId="465"/>
            <ac:grpSpMk id="144" creationId="{DEE8C47F-5A89-BF9D-05D0-9975C72B22E2}"/>
          </ac:grpSpMkLst>
        </pc:grpChg>
        <pc:grpChg chg="add mod">
          <ac:chgData name="Faruk Abdullah" userId="e52374dd587ef96a" providerId="LiveId" clId="{14C8F48A-4762-4E6F-A7D9-5442E0A71FEF}" dt="2023-02-03T19:38:29.244" v="200" actId="1076"/>
          <ac:grpSpMkLst>
            <pc:docMk/>
            <pc:sldMk cId="3126128571" sldId="465"/>
            <ac:grpSpMk id="147" creationId="{09C3D708-367B-6965-8065-4121504E0FD2}"/>
          </ac:grpSpMkLst>
        </pc:grpChg>
        <pc:cxnChg chg="del">
          <ac:chgData name="Faruk Abdullah" userId="e52374dd587ef96a" providerId="LiveId" clId="{14C8F48A-4762-4E6F-A7D9-5442E0A71FEF}" dt="2023-02-03T19:36:24.618" v="192" actId="478"/>
          <ac:cxnSpMkLst>
            <pc:docMk/>
            <pc:sldMk cId="3126128571" sldId="465"/>
            <ac:cxnSpMk id="2" creationId="{F056E710-FCC1-6C4A-0121-1211229F59C0}"/>
          </ac:cxnSpMkLst>
        </pc:cxnChg>
        <pc:cxnChg chg="del">
          <ac:chgData name="Faruk Abdullah" userId="e52374dd587ef96a" providerId="LiveId" clId="{14C8F48A-4762-4E6F-A7D9-5442E0A71FEF}" dt="2023-02-03T19:36:24.618" v="192" actId="478"/>
          <ac:cxnSpMkLst>
            <pc:docMk/>
            <pc:sldMk cId="3126128571" sldId="465"/>
            <ac:cxnSpMk id="3" creationId="{9D16D4DC-B87E-FDC0-2782-8B8B82B6F3AA}"/>
          </ac:cxnSpMkLst>
        </pc:cxnChg>
        <pc:cxnChg chg="del">
          <ac:chgData name="Faruk Abdullah" userId="e52374dd587ef96a" providerId="LiveId" clId="{14C8F48A-4762-4E6F-A7D9-5442E0A71FEF}" dt="2023-02-03T19:36:24.618" v="192" actId="478"/>
          <ac:cxnSpMkLst>
            <pc:docMk/>
            <pc:sldMk cId="3126128571" sldId="465"/>
            <ac:cxnSpMk id="10" creationId="{58CB78AD-599F-7B58-FE84-EF391716C4EF}"/>
          </ac:cxnSpMkLst>
        </pc:cxnChg>
        <pc:cxnChg chg="del">
          <ac:chgData name="Faruk Abdullah" userId="e52374dd587ef96a" providerId="LiveId" clId="{14C8F48A-4762-4E6F-A7D9-5442E0A71FEF}" dt="2023-02-03T19:36:24.618" v="192" actId="478"/>
          <ac:cxnSpMkLst>
            <pc:docMk/>
            <pc:sldMk cId="3126128571" sldId="465"/>
            <ac:cxnSpMk id="11" creationId="{17F94B04-28BF-ADB2-CD03-0339F7D8ABFB}"/>
          </ac:cxnSpMkLst>
        </pc:cxnChg>
        <pc:cxnChg chg="del">
          <ac:chgData name="Faruk Abdullah" userId="e52374dd587ef96a" providerId="LiveId" clId="{14C8F48A-4762-4E6F-A7D9-5442E0A71FEF}" dt="2023-02-03T19:36:24.618" v="192" actId="478"/>
          <ac:cxnSpMkLst>
            <pc:docMk/>
            <pc:sldMk cId="3126128571" sldId="465"/>
            <ac:cxnSpMk id="19" creationId="{49493B3F-A8CB-BA3A-94DC-2B7947B76BDA}"/>
          </ac:cxnSpMkLst>
        </pc:cxnChg>
        <pc:cxnChg chg="del">
          <ac:chgData name="Faruk Abdullah" userId="e52374dd587ef96a" providerId="LiveId" clId="{14C8F48A-4762-4E6F-A7D9-5442E0A71FEF}" dt="2023-02-03T19:36:24.618" v="192" actId="478"/>
          <ac:cxnSpMkLst>
            <pc:docMk/>
            <pc:sldMk cId="3126128571" sldId="465"/>
            <ac:cxnSpMk id="20" creationId="{7FA923AC-2842-E618-02E9-1BA500E39FE6}"/>
          </ac:cxnSpMkLst>
        </pc:cxnChg>
        <pc:cxnChg chg="del">
          <ac:chgData name="Faruk Abdullah" userId="e52374dd587ef96a" providerId="LiveId" clId="{14C8F48A-4762-4E6F-A7D9-5442E0A71FEF}" dt="2023-02-03T19:36:24.618" v="192" actId="478"/>
          <ac:cxnSpMkLst>
            <pc:docMk/>
            <pc:sldMk cId="3126128571" sldId="465"/>
            <ac:cxnSpMk id="39" creationId="{97D5254F-62AC-66D9-EB0E-4E416D77B3B5}"/>
          </ac:cxnSpMkLst>
        </pc:cxnChg>
        <pc:cxnChg chg="del">
          <ac:chgData name="Faruk Abdullah" userId="e52374dd587ef96a" providerId="LiveId" clId="{14C8F48A-4762-4E6F-A7D9-5442E0A71FEF}" dt="2023-02-03T19:36:24.618" v="192" actId="478"/>
          <ac:cxnSpMkLst>
            <pc:docMk/>
            <pc:sldMk cId="3126128571" sldId="465"/>
            <ac:cxnSpMk id="40" creationId="{F3B34D37-D08F-69DB-CD04-A593FC78F037}"/>
          </ac:cxnSpMkLst>
        </pc:cxnChg>
        <pc:cxnChg chg="del">
          <ac:chgData name="Faruk Abdullah" userId="e52374dd587ef96a" providerId="LiveId" clId="{14C8F48A-4762-4E6F-A7D9-5442E0A71FEF}" dt="2023-02-03T19:36:24.618" v="192" actId="478"/>
          <ac:cxnSpMkLst>
            <pc:docMk/>
            <pc:sldMk cId="3126128571" sldId="465"/>
            <ac:cxnSpMk id="41" creationId="{742ED6EC-3BAF-082F-2F44-C3AF868435FD}"/>
          </ac:cxnSpMkLst>
        </pc:cxnChg>
        <pc:cxnChg chg="del">
          <ac:chgData name="Faruk Abdullah" userId="e52374dd587ef96a" providerId="LiveId" clId="{14C8F48A-4762-4E6F-A7D9-5442E0A71FEF}" dt="2023-02-03T19:36:24.618" v="192" actId="478"/>
          <ac:cxnSpMkLst>
            <pc:docMk/>
            <pc:sldMk cId="3126128571" sldId="465"/>
            <ac:cxnSpMk id="42" creationId="{5B74F9A3-48E9-320B-ADAE-31CEA0D9FFB7}"/>
          </ac:cxnSpMkLst>
        </pc:cxnChg>
        <pc:cxnChg chg="del">
          <ac:chgData name="Faruk Abdullah" userId="e52374dd587ef96a" providerId="LiveId" clId="{14C8F48A-4762-4E6F-A7D9-5442E0A71FEF}" dt="2023-02-03T19:36:24.618" v="192" actId="478"/>
          <ac:cxnSpMkLst>
            <pc:docMk/>
            <pc:sldMk cId="3126128571" sldId="465"/>
            <ac:cxnSpMk id="55" creationId="{011AE776-2E16-3F27-FAA8-739FCC1D8DF2}"/>
          </ac:cxnSpMkLst>
        </pc:cxnChg>
        <pc:cxnChg chg="del">
          <ac:chgData name="Faruk Abdullah" userId="e52374dd587ef96a" providerId="LiveId" clId="{14C8F48A-4762-4E6F-A7D9-5442E0A71FEF}" dt="2023-02-03T19:36:24.618" v="192" actId="478"/>
          <ac:cxnSpMkLst>
            <pc:docMk/>
            <pc:sldMk cId="3126128571" sldId="465"/>
            <ac:cxnSpMk id="56" creationId="{BDF27A79-8BF5-2B8F-26A4-F64631BDF53A}"/>
          </ac:cxnSpMkLst>
        </pc:cxnChg>
        <pc:cxnChg chg="del">
          <ac:chgData name="Faruk Abdullah" userId="e52374dd587ef96a" providerId="LiveId" clId="{14C8F48A-4762-4E6F-A7D9-5442E0A71FEF}" dt="2023-02-03T19:36:24.618" v="192" actId="478"/>
          <ac:cxnSpMkLst>
            <pc:docMk/>
            <pc:sldMk cId="3126128571" sldId="465"/>
            <ac:cxnSpMk id="57" creationId="{5E12969E-178F-027A-209E-0F963A165C94}"/>
          </ac:cxnSpMkLst>
        </pc:cxnChg>
        <pc:cxnChg chg="add mod">
          <ac:chgData name="Faruk Abdullah" userId="e52374dd587ef96a" providerId="LiveId" clId="{14C8F48A-4762-4E6F-A7D9-5442E0A71FEF}" dt="2023-02-03T19:38:29.244" v="200" actId="1076"/>
          <ac:cxnSpMkLst>
            <pc:docMk/>
            <pc:sldMk cId="3126128571" sldId="465"/>
            <ac:cxnSpMk id="58" creationId="{B8E06594-B924-7C21-8067-EB91B4B1957C}"/>
          </ac:cxnSpMkLst>
        </pc:cxnChg>
        <pc:cxnChg chg="add mod">
          <ac:chgData name="Faruk Abdullah" userId="e52374dd587ef96a" providerId="LiveId" clId="{14C8F48A-4762-4E6F-A7D9-5442E0A71FEF}" dt="2023-02-03T19:38:29.244" v="200" actId="1076"/>
          <ac:cxnSpMkLst>
            <pc:docMk/>
            <pc:sldMk cId="3126128571" sldId="465"/>
            <ac:cxnSpMk id="59" creationId="{1077C91B-2941-4AF4-D735-3FBCA9848224}"/>
          </ac:cxnSpMkLst>
        </pc:cxnChg>
        <pc:cxnChg chg="add mod">
          <ac:chgData name="Faruk Abdullah" userId="e52374dd587ef96a" providerId="LiveId" clId="{14C8F48A-4762-4E6F-A7D9-5442E0A71FEF}" dt="2023-02-03T19:38:29.244" v="200" actId="1076"/>
          <ac:cxnSpMkLst>
            <pc:docMk/>
            <pc:sldMk cId="3126128571" sldId="465"/>
            <ac:cxnSpMk id="66" creationId="{34E68587-9BEC-B789-ECE0-A2DC74E44F3D}"/>
          </ac:cxnSpMkLst>
        </pc:cxnChg>
        <pc:cxnChg chg="add mod">
          <ac:chgData name="Faruk Abdullah" userId="e52374dd587ef96a" providerId="LiveId" clId="{14C8F48A-4762-4E6F-A7D9-5442E0A71FEF}" dt="2023-02-03T19:38:29.244" v="200" actId="1076"/>
          <ac:cxnSpMkLst>
            <pc:docMk/>
            <pc:sldMk cId="3126128571" sldId="465"/>
            <ac:cxnSpMk id="67" creationId="{B6A47C25-3F62-A7C1-BBD7-A2D883C3F298}"/>
          </ac:cxnSpMkLst>
        </pc:cxnChg>
        <pc:cxnChg chg="add mod">
          <ac:chgData name="Faruk Abdullah" userId="e52374dd587ef96a" providerId="LiveId" clId="{14C8F48A-4762-4E6F-A7D9-5442E0A71FEF}" dt="2023-02-03T19:38:29.244" v="200" actId="1076"/>
          <ac:cxnSpMkLst>
            <pc:docMk/>
            <pc:sldMk cId="3126128571" sldId="465"/>
            <ac:cxnSpMk id="74" creationId="{BFC91857-AA03-48C4-4853-BBB8AD9F4642}"/>
          </ac:cxnSpMkLst>
        </pc:cxnChg>
        <pc:cxnChg chg="add mod">
          <ac:chgData name="Faruk Abdullah" userId="e52374dd587ef96a" providerId="LiveId" clId="{14C8F48A-4762-4E6F-A7D9-5442E0A71FEF}" dt="2023-02-03T19:38:29.244" v="200" actId="1076"/>
          <ac:cxnSpMkLst>
            <pc:docMk/>
            <pc:sldMk cId="3126128571" sldId="465"/>
            <ac:cxnSpMk id="75" creationId="{E48DF176-7CBF-0038-BFF4-9F0338BB7325}"/>
          </ac:cxnSpMkLst>
        </pc:cxnChg>
        <pc:cxnChg chg="add mod">
          <ac:chgData name="Faruk Abdullah" userId="e52374dd587ef96a" providerId="LiveId" clId="{14C8F48A-4762-4E6F-A7D9-5442E0A71FEF}" dt="2023-02-03T19:38:29.244" v="200" actId="1076"/>
          <ac:cxnSpMkLst>
            <pc:docMk/>
            <pc:sldMk cId="3126128571" sldId="465"/>
            <ac:cxnSpMk id="93" creationId="{789CE243-04CA-F58B-568B-92591C230B37}"/>
          </ac:cxnSpMkLst>
        </pc:cxnChg>
        <pc:cxnChg chg="add mod">
          <ac:chgData name="Faruk Abdullah" userId="e52374dd587ef96a" providerId="LiveId" clId="{14C8F48A-4762-4E6F-A7D9-5442E0A71FEF}" dt="2023-02-03T19:38:29.244" v="200" actId="1076"/>
          <ac:cxnSpMkLst>
            <pc:docMk/>
            <pc:sldMk cId="3126128571" sldId="465"/>
            <ac:cxnSpMk id="94" creationId="{4ED22525-6174-AC56-CF2D-B6D9D23FBED9}"/>
          </ac:cxnSpMkLst>
        </pc:cxnChg>
        <pc:cxnChg chg="add mod">
          <ac:chgData name="Faruk Abdullah" userId="e52374dd587ef96a" providerId="LiveId" clId="{14C8F48A-4762-4E6F-A7D9-5442E0A71FEF}" dt="2023-02-03T19:38:29.244" v="200" actId="1076"/>
          <ac:cxnSpMkLst>
            <pc:docMk/>
            <pc:sldMk cId="3126128571" sldId="465"/>
            <ac:cxnSpMk id="96" creationId="{192F2FEA-C926-968B-293A-C9FA41D01666}"/>
          </ac:cxnSpMkLst>
        </pc:cxnChg>
        <pc:cxnChg chg="del">
          <ac:chgData name="Faruk Abdullah" userId="e52374dd587ef96a" providerId="LiveId" clId="{14C8F48A-4762-4E6F-A7D9-5442E0A71FEF}" dt="2023-02-03T19:36:24.618" v="192" actId="478"/>
          <ac:cxnSpMkLst>
            <pc:docMk/>
            <pc:sldMk cId="3126128571" sldId="465"/>
            <ac:cxnSpMk id="97" creationId="{B98243A5-201F-2596-A12D-CDBD23EE6A13}"/>
          </ac:cxnSpMkLst>
        </pc:cxnChg>
        <pc:cxnChg chg="add mod">
          <ac:chgData name="Faruk Abdullah" userId="e52374dd587ef96a" providerId="LiveId" clId="{14C8F48A-4762-4E6F-A7D9-5442E0A71FEF}" dt="2023-02-03T19:38:29.244" v="200" actId="1076"/>
          <ac:cxnSpMkLst>
            <pc:docMk/>
            <pc:sldMk cId="3126128571" sldId="465"/>
            <ac:cxnSpMk id="119" creationId="{B3E3D174-EE89-81B9-21C8-8E3AF2289917}"/>
          </ac:cxnSpMkLst>
        </pc:cxnChg>
        <pc:cxnChg chg="add mod">
          <ac:chgData name="Faruk Abdullah" userId="e52374dd587ef96a" providerId="LiveId" clId="{14C8F48A-4762-4E6F-A7D9-5442E0A71FEF}" dt="2023-02-03T19:38:29.244" v="200" actId="1076"/>
          <ac:cxnSpMkLst>
            <pc:docMk/>
            <pc:sldMk cId="3126128571" sldId="465"/>
            <ac:cxnSpMk id="134" creationId="{BBA2CD65-EFF7-B5C4-D01B-F9A0C240DCF5}"/>
          </ac:cxnSpMkLst>
        </pc:cxnChg>
        <pc:cxnChg chg="add mod">
          <ac:chgData name="Faruk Abdullah" userId="e52374dd587ef96a" providerId="LiveId" clId="{14C8F48A-4762-4E6F-A7D9-5442E0A71FEF}" dt="2023-02-03T19:38:29.244" v="200" actId="1076"/>
          <ac:cxnSpMkLst>
            <pc:docMk/>
            <pc:sldMk cId="3126128571" sldId="465"/>
            <ac:cxnSpMk id="135" creationId="{AB673531-A192-1EB4-E917-E695A6247A47}"/>
          </ac:cxnSpMkLst>
        </pc:cxnChg>
        <pc:cxnChg chg="add mod">
          <ac:chgData name="Faruk Abdullah" userId="e52374dd587ef96a" providerId="LiveId" clId="{14C8F48A-4762-4E6F-A7D9-5442E0A71FEF}" dt="2023-02-03T19:38:29.244" v="200" actId="1076"/>
          <ac:cxnSpMkLst>
            <pc:docMk/>
            <pc:sldMk cId="3126128571" sldId="465"/>
            <ac:cxnSpMk id="136" creationId="{B13C4FB4-88E4-D642-96C1-B9AD21704198}"/>
          </ac:cxnSpMkLst>
        </pc:cxnChg>
        <pc:cxnChg chg="add mod">
          <ac:chgData name="Faruk Abdullah" userId="e52374dd587ef96a" providerId="LiveId" clId="{14C8F48A-4762-4E6F-A7D9-5442E0A71FEF}" dt="2023-02-03T19:38:29.244" v="200" actId="1076"/>
          <ac:cxnSpMkLst>
            <pc:docMk/>
            <pc:sldMk cId="3126128571" sldId="465"/>
            <ac:cxnSpMk id="137" creationId="{24089ADB-7873-AD8E-CF05-2D0E0B48A833}"/>
          </ac:cxnSpMkLst>
        </pc:cxnChg>
      </pc:sldChg>
      <pc:sldChg chg="addSp delSp modSp add mod">
        <pc:chgData name="Faruk Abdullah" userId="e52374dd587ef96a" providerId="LiveId" clId="{14C8F48A-4762-4E6F-A7D9-5442E0A71FEF}" dt="2023-02-03T19:42:53.825" v="240" actId="1076"/>
        <pc:sldMkLst>
          <pc:docMk/>
          <pc:sldMk cId="3230881158" sldId="466"/>
        </pc:sldMkLst>
        <pc:spChg chg="mod">
          <ac:chgData name="Faruk Abdullah" userId="e52374dd587ef96a" providerId="LiveId" clId="{14C8F48A-4762-4E6F-A7D9-5442E0A71FEF}" dt="2023-02-03T19:39:06.292" v="204"/>
          <ac:spMkLst>
            <pc:docMk/>
            <pc:sldMk cId="3230881158" sldId="466"/>
            <ac:spMk id="5" creationId="{625782B6-E9FD-F20D-318A-B663848150C9}"/>
          </ac:spMkLst>
        </pc:spChg>
        <pc:spChg chg="mod">
          <ac:chgData name="Faruk Abdullah" userId="e52374dd587ef96a" providerId="LiveId" clId="{14C8F48A-4762-4E6F-A7D9-5442E0A71FEF}" dt="2023-02-03T19:39:06.292" v="204"/>
          <ac:spMkLst>
            <pc:docMk/>
            <pc:sldMk cId="3230881158" sldId="466"/>
            <ac:spMk id="6" creationId="{29FFB035-C4C6-9A17-9392-EFA22778B602}"/>
          </ac:spMkLst>
        </pc:spChg>
        <pc:spChg chg="mod">
          <ac:chgData name="Faruk Abdullah" userId="e52374dd587ef96a" providerId="LiveId" clId="{14C8F48A-4762-4E6F-A7D9-5442E0A71FEF}" dt="2023-02-03T19:39:06.292" v="204"/>
          <ac:spMkLst>
            <pc:docMk/>
            <pc:sldMk cId="3230881158" sldId="466"/>
            <ac:spMk id="8" creationId="{71F66CD0-8758-CECF-60F5-6145D6F3F44C}"/>
          </ac:spMkLst>
        </pc:spChg>
        <pc:spChg chg="mod">
          <ac:chgData name="Faruk Abdullah" userId="e52374dd587ef96a" providerId="LiveId" clId="{14C8F48A-4762-4E6F-A7D9-5442E0A71FEF}" dt="2023-02-03T19:39:06.292" v="204"/>
          <ac:spMkLst>
            <pc:docMk/>
            <pc:sldMk cId="3230881158" sldId="466"/>
            <ac:spMk id="9" creationId="{22DECFB5-39E5-F414-94F3-2A376FC3ED26}"/>
          </ac:spMkLst>
        </pc:spChg>
        <pc:spChg chg="mod">
          <ac:chgData name="Faruk Abdullah" userId="e52374dd587ef96a" providerId="LiveId" clId="{14C8F48A-4762-4E6F-A7D9-5442E0A71FEF}" dt="2023-02-03T19:39:06.292" v="204"/>
          <ac:spMkLst>
            <pc:docMk/>
            <pc:sldMk cId="3230881158" sldId="466"/>
            <ac:spMk id="13" creationId="{0E37843B-82AF-0D27-4974-93FB80B34D6E}"/>
          </ac:spMkLst>
        </pc:spChg>
        <pc:spChg chg="mod">
          <ac:chgData name="Faruk Abdullah" userId="e52374dd587ef96a" providerId="LiveId" clId="{14C8F48A-4762-4E6F-A7D9-5442E0A71FEF}" dt="2023-02-03T19:39:06.292" v="204"/>
          <ac:spMkLst>
            <pc:docMk/>
            <pc:sldMk cId="3230881158" sldId="466"/>
            <ac:spMk id="14" creationId="{5BEC97DF-B732-A978-8FD5-1DD9BEEDF299}"/>
          </ac:spMkLst>
        </pc:spChg>
        <pc:spChg chg="mod">
          <ac:chgData name="Faruk Abdullah" userId="e52374dd587ef96a" providerId="LiveId" clId="{14C8F48A-4762-4E6F-A7D9-5442E0A71FEF}" dt="2023-02-03T19:39:06.292" v="204"/>
          <ac:spMkLst>
            <pc:docMk/>
            <pc:sldMk cId="3230881158" sldId="466"/>
            <ac:spMk id="16" creationId="{30EAFE12-0EEA-8ECA-9425-D5F966A4F4DD}"/>
          </ac:spMkLst>
        </pc:spChg>
        <pc:spChg chg="mod">
          <ac:chgData name="Faruk Abdullah" userId="e52374dd587ef96a" providerId="LiveId" clId="{14C8F48A-4762-4E6F-A7D9-5442E0A71FEF}" dt="2023-02-03T19:39:06.292" v="204"/>
          <ac:spMkLst>
            <pc:docMk/>
            <pc:sldMk cId="3230881158" sldId="466"/>
            <ac:spMk id="17" creationId="{04FB918D-95E8-438E-61DB-FD1E4752BC53}"/>
          </ac:spMkLst>
        </pc:spChg>
        <pc:spChg chg="mod">
          <ac:chgData name="Faruk Abdullah" userId="e52374dd587ef96a" providerId="LiveId" clId="{14C8F48A-4762-4E6F-A7D9-5442E0A71FEF}" dt="2023-02-03T19:39:06.292" v="204"/>
          <ac:spMkLst>
            <pc:docMk/>
            <pc:sldMk cId="3230881158" sldId="466"/>
            <ac:spMk id="22" creationId="{4667385A-2874-9B85-B8F4-98730006032A}"/>
          </ac:spMkLst>
        </pc:spChg>
        <pc:spChg chg="mod">
          <ac:chgData name="Faruk Abdullah" userId="e52374dd587ef96a" providerId="LiveId" clId="{14C8F48A-4762-4E6F-A7D9-5442E0A71FEF}" dt="2023-02-03T19:39:06.292" v="204"/>
          <ac:spMkLst>
            <pc:docMk/>
            <pc:sldMk cId="3230881158" sldId="466"/>
            <ac:spMk id="23" creationId="{4FF2A5B4-71C2-94CC-403F-AFB9C75B7023}"/>
          </ac:spMkLst>
        </pc:spChg>
        <pc:spChg chg="mod">
          <ac:chgData name="Faruk Abdullah" userId="e52374dd587ef96a" providerId="LiveId" clId="{14C8F48A-4762-4E6F-A7D9-5442E0A71FEF}" dt="2023-02-03T19:39:06.292" v="204"/>
          <ac:spMkLst>
            <pc:docMk/>
            <pc:sldMk cId="3230881158" sldId="466"/>
            <ac:spMk id="24" creationId="{9BC29086-D3C1-BF49-8B33-F630B2C4628F}"/>
          </ac:spMkLst>
        </pc:spChg>
        <pc:spChg chg="mod">
          <ac:chgData name="Faruk Abdullah" userId="e52374dd587ef96a" providerId="LiveId" clId="{14C8F48A-4762-4E6F-A7D9-5442E0A71FEF}" dt="2023-02-03T19:39:06.292" v="204"/>
          <ac:spMkLst>
            <pc:docMk/>
            <pc:sldMk cId="3230881158" sldId="466"/>
            <ac:spMk id="26" creationId="{A2966A3D-EF5C-6A59-E255-892B8BB62B43}"/>
          </ac:spMkLst>
        </pc:spChg>
        <pc:spChg chg="mod">
          <ac:chgData name="Faruk Abdullah" userId="e52374dd587ef96a" providerId="LiveId" clId="{14C8F48A-4762-4E6F-A7D9-5442E0A71FEF}" dt="2023-02-03T19:39:06.292" v="204"/>
          <ac:spMkLst>
            <pc:docMk/>
            <pc:sldMk cId="3230881158" sldId="466"/>
            <ac:spMk id="27" creationId="{68B74505-22FE-C6E5-42A7-2DF0BDA5355E}"/>
          </ac:spMkLst>
        </pc:spChg>
        <pc:spChg chg="mod">
          <ac:chgData name="Faruk Abdullah" userId="e52374dd587ef96a" providerId="LiveId" clId="{14C8F48A-4762-4E6F-A7D9-5442E0A71FEF}" dt="2023-02-03T19:39:06.292" v="204"/>
          <ac:spMkLst>
            <pc:docMk/>
            <pc:sldMk cId="3230881158" sldId="466"/>
            <ac:spMk id="28" creationId="{4F3FAEF3-2014-4B1F-54AA-D8A468068595}"/>
          </ac:spMkLst>
        </pc:spChg>
        <pc:spChg chg="mod">
          <ac:chgData name="Faruk Abdullah" userId="e52374dd587ef96a" providerId="LiveId" clId="{14C8F48A-4762-4E6F-A7D9-5442E0A71FEF}" dt="2023-02-03T19:39:06.292" v="204"/>
          <ac:spMkLst>
            <pc:docMk/>
            <pc:sldMk cId="3230881158" sldId="466"/>
            <ac:spMk id="30" creationId="{C5F29A6A-3F38-6061-EA05-97C652A21D27}"/>
          </ac:spMkLst>
        </pc:spChg>
        <pc:spChg chg="mod">
          <ac:chgData name="Faruk Abdullah" userId="e52374dd587ef96a" providerId="LiveId" clId="{14C8F48A-4762-4E6F-A7D9-5442E0A71FEF}" dt="2023-02-03T19:39:06.292" v="204"/>
          <ac:spMkLst>
            <pc:docMk/>
            <pc:sldMk cId="3230881158" sldId="466"/>
            <ac:spMk id="31" creationId="{A555204B-977D-536A-6EC7-C6A3B0B1CFFF}"/>
          </ac:spMkLst>
        </pc:spChg>
        <pc:spChg chg="mod">
          <ac:chgData name="Faruk Abdullah" userId="e52374dd587ef96a" providerId="LiveId" clId="{14C8F48A-4762-4E6F-A7D9-5442E0A71FEF}" dt="2023-02-03T19:39:06.292" v="204"/>
          <ac:spMkLst>
            <pc:docMk/>
            <pc:sldMk cId="3230881158" sldId="466"/>
            <ac:spMk id="32" creationId="{11A623ED-FCA0-616E-BCD5-492CB039E44A}"/>
          </ac:spMkLst>
        </pc:spChg>
        <pc:spChg chg="add del mod">
          <ac:chgData name="Faruk Abdullah" userId="e52374dd587ef96a" providerId="LiveId" clId="{14C8F48A-4762-4E6F-A7D9-5442E0A71FEF}" dt="2023-02-03T19:40:17.337" v="217"/>
          <ac:spMkLst>
            <pc:docMk/>
            <pc:sldMk cId="3230881158" sldId="466"/>
            <ac:spMk id="33" creationId="{AD7D49AC-44EC-45D0-CD2F-FCDCE5702D49}"/>
          </ac:spMkLst>
        </pc:spChg>
        <pc:spChg chg="add del mod">
          <ac:chgData name="Faruk Abdullah" userId="e52374dd587ef96a" providerId="LiveId" clId="{14C8F48A-4762-4E6F-A7D9-5442E0A71FEF}" dt="2023-02-03T19:40:17.337" v="217"/>
          <ac:spMkLst>
            <pc:docMk/>
            <pc:sldMk cId="3230881158" sldId="466"/>
            <ac:spMk id="34" creationId="{DE5D065A-E60D-6F25-6AB0-E13178B8B0A7}"/>
          </ac:spMkLst>
        </pc:spChg>
        <pc:spChg chg="add del mod">
          <ac:chgData name="Faruk Abdullah" userId="e52374dd587ef96a" providerId="LiveId" clId="{14C8F48A-4762-4E6F-A7D9-5442E0A71FEF}" dt="2023-02-03T19:40:17.337" v="217"/>
          <ac:spMkLst>
            <pc:docMk/>
            <pc:sldMk cId="3230881158" sldId="466"/>
            <ac:spMk id="35" creationId="{58F222F7-815F-A768-754D-2818245E5B06}"/>
          </ac:spMkLst>
        </pc:spChg>
        <pc:spChg chg="add del mod">
          <ac:chgData name="Faruk Abdullah" userId="e52374dd587ef96a" providerId="LiveId" clId="{14C8F48A-4762-4E6F-A7D9-5442E0A71FEF}" dt="2023-02-03T19:40:17.337" v="217"/>
          <ac:spMkLst>
            <pc:docMk/>
            <pc:sldMk cId="3230881158" sldId="466"/>
            <ac:spMk id="36" creationId="{86AA8F92-C3BF-1B3B-5352-C081A86B51EC}"/>
          </ac:spMkLst>
        </pc:spChg>
        <pc:spChg chg="add del mod">
          <ac:chgData name="Faruk Abdullah" userId="e52374dd587ef96a" providerId="LiveId" clId="{14C8F48A-4762-4E6F-A7D9-5442E0A71FEF}" dt="2023-02-03T19:40:17.337" v="217"/>
          <ac:spMkLst>
            <pc:docMk/>
            <pc:sldMk cId="3230881158" sldId="466"/>
            <ac:spMk id="37" creationId="{9CF1ACDC-1915-AACC-5857-486C7D8650A1}"/>
          </ac:spMkLst>
        </pc:spChg>
        <pc:spChg chg="mod">
          <ac:chgData name="Faruk Abdullah" userId="e52374dd587ef96a" providerId="LiveId" clId="{14C8F48A-4762-4E6F-A7D9-5442E0A71FEF}" dt="2023-02-03T19:39:06.292" v="204"/>
          <ac:spMkLst>
            <pc:docMk/>
            <pc:sldMk cId="3230881158" sldId="466"/>
            <ac:spMk id="43" creationId="{04FCD41F-FFB3-95EF-195A-81D7E0FE3919}"/>
          </ac:spMkLst>
        </pc:spChg>
        <pc:spChg chg="mod">
          <ac:chgData name="Faruk Abdullah" userId="e52374dd587ef96a" providerId="LiveId" clId="{14C8F48A-4762-4E6F-A7D9-5442E0A71FEF}" dt="2023-02-03T19:39:06.292" v="204"/>
          <ac:spMkLst>
            <pc:docMk/>
            <pc:sldMk cId="3230881158" sldId="466"/>
            <ac:spMk id="44" creationId="{291F91AB-43F3-7267-0CD7-6E3BD1789303}"/>
          </ac:spMkLst>
        </pc:spChg>
        <pc:spChg chg="mod">
          <ac:chgData name="Faruk Abdullah" userId="e52374dd587ef96a" providerId="LiveId" clId="{14C8F48A-4762-4E6F-A7D9-5442E0A71FEF}" dt="2023-02-03T19:39:06.292" v="204"/>
          <ac:spMkLst>
            <pc:docMk/>
            <pc:sldMk cId="3230881158" sldId="466"/>
            <ac:spMk id="46" creationId="{C9AF7665-4BB3-9BAD-1B07-5F6B50B16D2F}"/>
          </ac:spMkLst>
        </pc:spChg>
        <pc:spChg chg="mod">
          <ac:chgData name="Faruk Abdullah" userId="e52374dd587ef96a" providerId="LiveId" clId="{14C8F48A-4762-4E6F-A7D9-5442E0A71FEF}" dt="2023-02-03T19:39:06.292" v="204"/>
          <ac:spMkLst>
            <pc:docMk/>
            <pc:sldMk cId="3230881158" sldId="466"/>
            <ac:spMk id="47" creationId="{66F1E757-700F-AB61-FF4B-11CBA532461F}"/>
          </ac:spMkLst>
        </pc:spChg>
        <pc:spChg chg="mod">
          <ac:chgData name="Faruk Abdullah" userId="e52374dd587ef96a" providerId="LiveId" clId="{14C8F48A-4762-4E6F-A7D9-5442E0A71FEF}" dt="2023-02-03T19:39:06.292" v="204"/>
          <ac:spMkLst>
            <pc:docMk/>
            <pc:sldMk cId="3230881158" sldId="466"/>
            <ac:spMk id="49" creationId="{05AD8F02-1C77-439E-9A1E-8D583254B8E2}"/>
          </ac:spMkLst>
        </pc:spChg>
        <pc:spChg chg="mod">
          <ac:chgData name="Faruk Abdullah" userId="e52374dd587ef96a" providerId="LiveId" clId="{14C8F48A-4762-4E6F-A7D9-5442E0A71FEF}" dt="2023-02-03T19:39:06.292" v="204"/>
          <ac:spMkLst>
            <pc:docMk/>
            <pc:sldMk cId="3230881158" sldId="466"/>
            <ac:spMk id="50" creationId="{56251942-7B14-6C61-B398-454B70C5B1D4}"/>
          </ac:spMkLst>
        </pc:spChg>
        <pc:spChg chg="mod">
          <ac:chgData name="Faruk Abdullah" userId="e52374dd587ef96a" providerId="LiveId" clId="{14C8F48A-4762-4E6F-A7D9-5442E0A71FEF}" dt="2023-02-03T19:39:06.292" v="204"/>
          <ac:spMkLst>
            <pc:docMk/>
            <pc:sldMk cId="3230881158" sldId="466"/>
            <ac:spMk id="52" creationId="{3C988C6E-8C8E-FAFF-8D0D-EA34AEA52641}"/>
          </ac:spMkLst>
        </pc:spChg>
        <pc:spChg chg="mod">
          <ac:chgData name="Faruk Abdullah" userId="e52374dd587ef96a" providerId="LiveId" clId="{14C8F48A-4762-4E6F-A7D9-5442E0A71FEF}" dt="2023-02-03T19:39:06.292" v="204"/>
          <ac:spMkLst>
            <pc:docMk/>
            <pc:sldMk cId="3230881158" sldId="466"/>
            <ac:spMk id="53" creationId="{BF74CF91-4090-0032-33B1-FA452491DEFC}"/>
          </ac:spMkLst>
        </pc:spChg>
        <pc:spChg chg="add del">
          <ac:chgData name="Faruk Abdullah" userId="e52374dd587ef96a" providerId="LiveId" clId="{14C8F48A-4762-4E6F-A7D9-5442E0A71FEF}" dt="2023-02-03T19:40:24.727" v="218" actId="478"/>
          <ac:spMkLst>
            <pc:docMk/>
            <pc:sldMk cId="3230881158" sldId="466"/>
            <ac:spMk id="88" creationId="{408F44E6-AEE1-81C6-4487-520660F6FFE4}"/>
          </ac:spMkLst>
        </pc:spChg>
        <pc:spChg chg="add del">
          <ac:chgData name="Faruk Abdullah" userId="e52374dd587ef96a" providerId="LiveId" clId="{14C8F48A-4762-4E6F-A7D9-5442E0A71FEF}" dt="2023-02-03T19:40:24.727" v="218" actId="478"/>
          <ac:spMkLst>
            <pc:docMk/>
            <pc:sldMk cId="3230881158" sldId="466"/>
            <ac:spMk id="89" creationId="{2898E8AE-6E93-BAED-11F6-9235B0C48F73}"/>
          </ac:spMkLst>
        </pc:spChg>
        <pc:spChg chg="add del">
          <ac:chgData name="Faruk Abdullah" userId="e52374dd587ef96a" providerId="LiveId" clId="{14C8F48A-4762-4E6F-A7D9-5442E0A71FEF}" dt="2023-02-03T19:40:24.727" v="218" actId="478"/>
          <ac:spMkLst>
            <pc:docMk/>
            <pc:sldMk cId="3230881158" sldId="466"/>
            <ac:spMk id="90" creationId="{E8476407-5E7E-B6C1-B5BE-2A66A1B95FBF}"/>
          </ac:spMkLst>
        </pc:spChg>
        <pc:spChg chg="add del">
          <ac:chgData name="Faruk Abdullah" userId="e52374dd587ef96a" providerId="LiveId" clId="{14C8F48A-4762-4E6F-A7D9-5442E0A71FEF}" dt="2023-02-03T19:40:24.727" v="218" actId="478"/>
          <ac:spMkLst>
            <pc:docMk/>
            <pc:sldMk cId="3230881158" sldId="466"/>
            <ac:spMk id="91" creationId="{CAEE07A0-139F-329E-7FAF-72FAB4A72A09}"/>
          </ac:spMkLst>
        </pc:spChg>
        <pc:spChg chg="add del">
          <ac:chgData name="Faruk Abdullah" userId="e52374dd587ef96a" providerId="LiveId" clId="{14C8F48A-4762-4E6F-A7D9-5442E0A71FEF}" dt="2023-02-03T19:40:24.727" v="218" actId="478"/>
          <ac:spMkLst>
            <pc:docMk/>
            <pc:sldMk cId="3230881158" sldId="466"/>
            <ac:spMk id="92" creationId="{4809786B-2BBD-AD72-4D01-A67BC078A73D}"/>
          </ac:spMkLst>
        </pc:spChg>
        <pc:spChg chg="mod">
          <ac:chgData name="Faruk Abdullah" userId="e52374dd587ef96a" providerId="LiveId" clId="{14C8F48A-4762-4E6F-A7D9-5442E0A71FEF}" dt="2023-02-03T19:39:06.292" v="204"/>
          <ac:spMkLst>
            <pc:docMk/>
            <pc:sldMk cId="3230881158" sldId="466"/>
            <ac:spMk id="97" creationId="{D7A0B12A-D1A9-D7CB-E124-4406DA361282}"/>
          </ac:spMkLst>
        </pc:spChg>
        <pc:spChg chg="mod">
          <ac:chgData name="Faruk Abdullah" userId="e52374dd587ef96a" providerId="LiveId" clId="{14C8F48A-4762-4E6F-A7D9-5442E0A71FEF}" dt="2023-02-03T19:39:06.292" v="204"/>
          <ac:spMkLst>
            <pc:docMk/>
            <pc:sldMk cId="3230881158" sldId="466"/>
            <ac:spMk id="98" creationId="{F10C6420-7FCD-4B45-E287-6334DA7467A7}"/>
          </ac:spMkLst>
        </pc:spChg>
        <pc:spChg chg="mod">
          <ac:chgData name="Faruk Abdullah" userId="e52374dd587ef96a" providerId="LiveId" clId="{14C8F48A-4762-4E6F-A7D9-5442E0A71FEF}" dt="2023-02-03T19:39:06.292" v="204"/>
          <ac:spMkLst>
            <pc:docMk/>
            <pc:sldMk cId="3230881158" sldId="466"/>
            <ac:spMk id="100" creationId="{A33E64BB-CA3D-3498-7EAA-DD02232411BB}"/>
          </ac:spMkLst>
        </pc:spChg>
        <pc:spChg chg="mod">
          <ac:chgData name="Faruk Abdullah" userId="e52374dd587ef96a" providerId="LiveId" clId="{14C8F48A-4762-4E6F-A7D9-5442E0A71FEF}" dt="2023-02-03T19:39:06.292" v="204"/>
          <ac:spMkLst>
            <pc:docMk/>
            <pc:sldMk cId="3230881158" sldId="466"/>
            <ac:spMk id="101" creationId="{B62329A3-EDC6-6730-A5DD-DEF37E7C34A4}"/>
          </ac:spMkLst>
        </pc:spChg>
        <pc:spChg chg="mod">
          <ac:chgData name="Faruk Abdullah" userId="e52374dd587ef96a" providerId="LiveId" clId="{14C8F48A-4762-4E6F-A7D9-5442E0A71FEF}" dt="2023-02-03T19:39:06.292" v="204"/>
          <ac:spMkLst>
            <pc:docMk/>
            <pc:sldMk cId="3230881158" sldId="466"/>
            <ac:spMk id="103" creationId="{A5A031B9-2689-6662-C9C6-1411E327FDDF}"/>
          </ac:spMkLst>
        </pc:spChg>
        <pc:spChg chg="mod">
          <ac:chgData name="Faruk Abdullah" userId="e52374dd587ef96a" providerId="LiveId" clId="{14C8F48A-4762-4E6F-A7D9-5442E0A71FEF}" dt="2023-02-03T19:39:06.292" v="204"/>
          <ac:spMkLst>
            <pc:docMk/>
            <pc:sldMk cId="3230881158" sldId="466"/>
            <ac:spMk id="104" creationId="{10CB4382-17E5-EACD-CC8F-2235B5AFA49E}"/>
          </ac:spMkLst>
        </pc:spChg>
        <pc:spChg chg="mod">
          <ac:chgData name="Faruk Abdullah" userId="e52374dd587ef96a" providerId="LiveId" clId="{14C8F48A-4762-4E6F-A7D9-5442E0A71FEF}" dt="2023-02-03T19:39:06.292" v="204"/>
          <ac:spMkLst>
            <pc:docMk/>
            <pc:sldMk cId="3230881158" sldId="466"/>
            <ac:spMk id="106" creationId="{AAE61408-E3E5-3809-300A-44EE8980B809}"/>
          </ac:spMkLst>
        </pc:spChg>
        <pc:spChg chg="mod">
          <ac:chgData name="Faruk Abdullah" userId="e52374dd587ef96a" providerId="LiveId" clId="{14C8F48A-4762-4E6F-A7D9-5442E0A71FEF}" dt="2023-02-03T19:39:06.292" v="204"/>
          <ac:spMkLst>
            <pc:docMk/>
            <pc:sldMk cId="3230881158" sldId="466"/>
            <ac:spMk id="107" creationId="{38251DFD-181F-9342-E18E-20D1BFE83371}"/>
          </ac:spMkLst>
        </pc:spChg>
        <pc:spChg chg="add del mod">
          <ac:chgData name="Faruk Abdullah" userId="e52374dd587ef96a" providerId="LiveId" clId="{14C8F48A-4762-4E6F-A7D9-5442E0A71FEF}" dt="2023-02-03T19:40:17.337" v="217"/>
          <ac:spMkLst>
            <pc:docMk/>
            <pc:sldMk cId="3230881158" sldId="466"/>
            <ac:spMk id="108" creationId="{EA75941A-F0E1-4A01-EC26-DFF6918E9E48}"/>
          </ac:spMkLst>
        </pc:spChg>
        <pc:spChg chg="add del mod">
          <ac:chgData name="Faruk Abdullah" userId="e52374dd587ef96a" providerId="LiveId" clId="{14C8F48A-4762-4E6F-A7D9-5442E0A71FEF}" dt="2023-02-03T19:40:17.337" v="217"/>
          <ac:spMkLst>
            <pc:docMk/>
            <pc:sldMk cId="3230881158" sldId="466"/>
            <ac:spMk id="109" creationId="{08ED0847-9034-A6A4-011F-EBA1C6692C08}"/>
          </ac:spMkLst>
        </pc:spChg>
        <pc:spChg chg="add del mod">
          <ac:chgData name="Faruk Abdullah" userId="e52374dd587ef96a" providerId="LiveId" clId="{14C8F48A-4762-4E6F-A7D9-5442E0A71FEF}" dt="2023-02-03T19:40:17.337" v="217"/>
          <ac:spMkLst>
            <pc:docMk/>
            <pc:sldMk cId="3230881158" sldId="466"/>
            <ac:spMk id="110" creationId="{64F92F49-71A8-1D71-AB4F-6EB6F5742696}"/>
          </ac:spMkLst>
        </pc:spChg>
        <pc:spChg chg="add del mod">
          <ac:chgData name="Faruk Abdullah" userId="e52374dd587ef96a" providerId="LiveId" clId="{14C8F48A-4762-4E6F-A7D9-5442E0A71FEF}" dt="2023-02-03T19:40:17.337" v="217"/>
          <ac:spMkLst>
            <pc:docMk/>
            <pc:sldMk cId="3230881158" sldId="466"/>
            <ac:spMk id="111" creationId="{248B026A-049A-F800-5E41-7B5348B2D88D}"/>
          </ac:spMkLst>
        </pc:spChg>
        <pc:spChg chg="add del mod">
          <ac:chgData name="Faruk Abdullah" userId="e52374dd587ef96a" providerId="LiveId" clId="{14C8F48A-4762-4E6F-A7D9-5442E0A71FEF}" dt="2023-02-03T19:40:17.337" v="217"/>
          <ac:spMkLst>
            <pc:docMk/>
            <pc:sldMk cId="3230881158" sldId="466"/>
            <ac:spMk id="112" creationId="{2E0DA42D-60B9-288F-35A6-B046A32D69A8}"/>
          </ac:spMkLst>
        </pc:spChg>
        <pc:spChg chg="add del mod">
          <ac:chgData name="Faruk Abdullah" userId="e52374dd587ef96a" providerId="LiveId" clId="{14C8F48A-4762-4E6F-A7D9-5442E0A71FEF}" dt="2023-02-03T19:40:17.337" v="217"/>
          <ac:spMkLst>
            <pc:docMk/>
            <pc:sldMk cId="3230881158" sldId="466"/>
            <ac:spMk id="113" creationId="{7E0B1ED5-60BE-0DA4-8622-556E24E9D5D0}"/>
          </ac:spMkLst>
        </pc:spChg>
        <pc:spChg chg="add del mod">
          <ac:chgData name="Faruk Abdullah" userId="e52374dd587ef96a" providerId="LiveId" clId="{14C8F48A-4762-4E6F-A7D9-5442E0A71FEF}" dt="2023-02-03T19:40:17.337" v="217"/>
          <ac:spMkLst>
            <pc:docMk/>
            <pc:sldMk cId="3230881158" sldId="466"/>
            <ac:spMk id="114" creationId="{D928E777-967F-DF3C-4E86-F639CF1B1ED4}"/>
          </ac:spMkLst>
        </pc:spChg>
        <pc:spChg chg="add del mod">
          <ac:chgData name="Faruk Abdullah" userId="e52374dd587ef96a" providerId="LiveId" clId="{14C8F48A-4762-4E6F-A7D9-5442E0A71FEF}" dt="2023-02-03T19:40:17.337" v="217"/>
          <ac:spMkLst>
            <pc:docMk/>
            <pc:sldMk cId="3230881158" sldId="466"/>
            <ac:spMk id="115" creationId="{2621095B-E9F8-AC9A-7050-020FD65181F0}"/>
          </ac:spMkLst>
        </pc:spChg>
        <pc:spChg chg="add del mod">
          <ac:chgData name="Faruk Abdullah" userId="e52374dd587ef96a" providerId="LiveId" clId="{14C8F48A-4762-4E6F-A7D9-5442E0A71FEF}" dt="2023-02-03T19:40:17.337" v="217"/>
          <ac:spMkLst>
            <pc:docMk/>
            <pc:sldMk cId="3230881158" sldId="466"/>
            <ac:spMk id="116" creationId="{BFB873D0-4332-2281-4921-13703A0DCB48}"/>
          </ac:spMkLst>
        </pc:spChg>
        <pc:spChg chg="add del mod">
          <ac:chgData name="Faruk Abdullah" userId="e52374dd587ef96a" providerId="LiveId" clId="{14C8F48A-4762-4E6F-A7D9-5442E0A71FEF}" dt="2023-02-03T19:40:17.337" v="217"/>
          <ac:spMkLst>
            <pc:docMk/>
            <pc:sldMk cId="3230881158" sldId="466"/>
            <ac:spMk id="117" creationId="{D9C54BB9-9A0B-7614-F7A2-72FA4ABDF660}"/>
          </ac:spMkLst>
        </pc:spChg>
        <pc:spChg chg="add del mod">
          <ac:chgData name="Faruk Abdullah" userId="e52374dd587ef96a" providerId="LiveId" clId="{14C8F48A-4762-4E6F-A7D9-5442E0A71FEF}" dt="2023-02-03T19:40:17.337" v="217"/>
          <ac:spMkLst>
            <pc:docMk/>
            <pc:sldMk cId="3230881158" sldId="466"/>
            <ac:spMk id="118" creationId="{C022CEE8-A2B8-6929-0C19-A8EDE6124A31}"/>
          </ac:spMkLst>
        </pc:spChg>
        <pc:spChg chg="add del mod">
          <ac:chgData name="Faruk Abdullah" userId="e52374dd587ef96a" providerId="LiveId" clId="{14C8F48A-4762-4E6F-A7D9-5442E0A71FEF}" dt="2023-02-03T19:40:17.337" v="217"/>
          <ac:spMkLst>
            <pc:docMk/>
            <pc:sldMk cId="3230881158" sldId="466"/>
            <ac:spMk id="120" creationId="{2697008C-6242-6C2C-8719-C7624CB9E67D}"/>
          </ac:spMkLst>
        </pc:spChg>
        <pc:spChg chg="add del mod">
          <ac:chgData name="Faruk Abdullah" userId="e52374dd587ef96a" providerId="LiveId" clId="{14C8F48A-4762-4E6F-A7D9-5442E0A71FEF}" dt="2023-02-03T19:40:17.337" v="217"/>
          <ac:spMkLst>
            <pc:docMk/>
            <pc:sldMk cId="3230881158" sldId="466"/>
            <ac:spMk id="121" creationId="{90708F44-CA6B-FB6C-1348-BA125323470F}"/>
          </ac:spMkLst>
        </pc:spChg>
        <pc:spChg chg="add del">
          <ac:chgData name="Faruk Abdullah" userId="e52374dd587ef96a" providerId="LiveId" clId="{14C8F48A-4762-4E6F-A7D9-5442E0A71FEF}" dt="2023-02-03T19:40:24.727" v="218" actId="478"/>
          <ac:spMkLst>
            <pc:docMk/>
            <pc:sldMk cId="3230881158" sldId="466"/>
            <ac:spMk id="150" creationId="{2EE7C5FF-3F3A-AC11-5818-9BD535CFCD33}"/>
          </ac:spMkLst>
        </pc:spChg>
        <pc:spChg chg="add del">
          <ac:chgData name="Faruk Abdullah" userId="e52374dd587ef96a" providerId="LiveId" clId="{14C8F48A-4762-4E6F-A7D9-5442E0A71FEF}" dt="2023-02-03T19:40:24.727" v="218" actId="478"/>
          <ac:spMkLst>
            <pc:docMk/>
            <pc:sldMk cId="3230881158" sldId="466"/>
            <ac:spMk id="151" creationId="{016191C0-005C-1B06-BA82-24C7651A170A}"/>
          </ac:spMkLst>
        </pc:spChg>
        <pc:spChg chg="add del">
          <ac:chgData name="Faruk Abdullah" userId="e52374dd587ef96a" providerId="LiveId" clId="{14C8F48A-4762-4E6F-A7D9-5442E0A71FEF}" dt="2023-02-03T19:40:24.727" v="218" actId="478"/>
          <ac:spMkLst>
            <pc:docMk/>
            <pc:sldMk cId="3230881158" sldId="466"/>
            <ac:spMk id="152" creationId="{6BA7690C-BD24-7EC5-F98F-2146B5D7CCB2}"/>
          </ac:spMkLst>
        </pc:spChg>
        <pc:spChg chg="add del">
          <ac:chgData name="Faruk Abdullah" userId="e52374dd587ef96a" providerId="LiveId" clId="{14C8F48A-4762-4E6F-A7D9-5442E0A71FEF}" dt="2023-02-03T19:40:24.727" v="218" actId="478"/>
          <ac:spMkLst>
            <pc:docMk/>
            <pc:sldMk cId="3230881158" sldId="466"/>
            <ac:spMk id="153" creationId="{6134F841-9ADF-0B61-4E34-3B55B9B19EA2}"/>
          </ac:spMkLst>
        </pc:spChg>
        <pc:spChg chg="add del">
          <ac:chgData name="Faruk Abdullah" userId="e52374dd587ef96a" providerId="LiveId" clId="{14C8F48A-4762-4E6F-A7D9-5442E0A71FEF}" dt="2023-02-03T19:40:24.727" v="218" actId="478"/>
          <ac:spMkLst>
            <pc:docMk/>
            <pc:sldMk cId="3230881158" sldId="466"/>
            <ac:spMk id="154" creationId="{513EE320-B835-94F3-E7A0-9F59C2987736}"/>
          </ac:spMkLst>
        </pc:spChg>
        <pc:spChg chg="add del">
          <ac:chgData name="Faruk Abdullah" userId="e52374dd587ef96a" providerId="LiveId" clId="{14C8F48A-4762-4E6F-A7D9-5442E0A71FEF}" dt="2023-02-03T19:40:24.727" v="218" actId="478"/>
          <ac:spMkLst>
            <pc:docMk/>
            <pc:sldMk cId="3230881158" sldId="466"/>
            <ac:spMk id="155" creationId="{7446F8F5-A1A8-2685-BBA6-7A92A3C9592C}"/>
          </ac:spMkLst>
        </pc:spChg>
        <pc:spChg chg="add del">
          <ac:chgData name="Faruk Abdullah" userId="e52374dd587ef96a" providerId="LiveId" clId="{14C8F48A-4762-4E6F-A7D9-5442E0A71FEF}" dt="2023-02-03T19:40:24.727" v="218" actId="478"/>
          <ac:spMkLst>
            <pc:docMk/>
            <pc:sldMk cId="3230881158" sldId="466"/>
            <ac:spMk id="156" creationId="{21BDD46F-80AF-F874-D372-9D5A22CBB7E7}"/>
          </ac:spMkLst>
        </pc:spChg>
        <pc:spChg chg="add del">
          <ac:chgData name="Faruk Abdullah" userId="e52374dd587ef96a" providerId="LiveId" clId="{14C8F48A-4762-4E6F-A7D9-5442E0A71FEF}" dt="2023-02-03T19:40:24.727" v="218" actId="478"/>
          <ac:spMkLst>
            <pc:docMk/>
            <pc:sldMk cId="3230881158" sldId="466"/>
            <ac:spMk id="157" creationId="{2D37023D-D104-2968-EC89-8E30A213DCA1}"/>
          </ac:spMkLst>
        </pc:spChg>
        <pc:spChg chg="add del">
          <ac:chgData name="Faruk Abdullah" userId="e52374dd587ef96a" providerId="LiveId" clId="{14C8F48A-4762-4E6F-A7D9-5442E0A71FEF}" dt="2023-02-03T19:40:24.727" v="218" actId="478"/>
          <ac:spMkLst>
            <pc:docMk/>
            <pc:sldMk cId="3230881158" sldId="466"/>
            <ac:spMk id="158" creationId="{8B27E944-9FF6-D5A7-A0F5-4D4F627A17FE}"/>
          </ac:spMkLst>
        </pc:spChg>
        <pc:spChg chg="add del">
          <ac:chgData name="Faruk Abdullah" userId="e52374dd587ef96a" providerId="LiveId" clId="{14C8F48A-4762-4E6F-A7D9-5442E0A71FEF}" dt="2023-02-03T19:40:24.727" v="218" actId="478"/>
          <ac:spMkLst>
            <pc:docMk/>
            <pc:sldMk cId="3230881158" sldId="466"/>
            <ac:spMk id="159" creationId="{44266779-8A0D-CFD1-83E3-8FC98394EAD5}"/>
          </ac:spMkLst>
        </pc:spChg>
        <pc:spChg chg="add del">
          <ac:chgData name="Faruk Abdullah" userId="e52374dd587ef96a" providerId="LiveId" clId="{14C8F48A-4762-4E6F-A7D9-5442E0A71FEF}" dt="2023-02-03T19:40:24.727" v="218" actId="478"/>
          <ac:spMkLst>
            <pc:docMk/>
            <pc:sldMk cId="3230881158" sldId="466"/>
            <ac:spMk id="160" creationId="{CE76276A-94B9-F870-491D-91050280A40D}"/>
          </ac:spMkLst>
        </pc:spChg>
        <pc:spChg chg="mod">
          <ac:chgData name="Faruk Abdullah" userId="e52374dd587ef96a" providerId="LiveId" clId="{14C8F48A-4762-4E6F-A7D9-5442E0A71FEF}" dt="2023-02-03T19:40:30.776" v="221"/>
          <ac:spMkLst>
            <pc:docMk/>
            <pc:sldMk cId="3230881158" sldId="466"/>
            <ac:spMk id="164" creationId="{29884833-6F02-1AEF-7BBE-AC84DCAB77B9}"/>
          </ac:spMkLst>
        </pc:spChg>
        <pc:spChg chg="mod">
          <ac:chgData name="Faruk Abdullah" userId="e52374dd587ef96a" providerId="LiveId" clId="{14C8F48A-4762-4E6F-A7D9-5442E0A71FEF}" dt="2023-02-03T19:40:30.776" v="221"/>
          <ac:spMkLst>
            <pc:docMk/>
            <pc:sldMk cId="3230881158" sldId="466"/>
            <ac:spMk id="165" creationId="{31C432DB-0184-B7C4-5D1C-25FBDF552E91}"/>
          </ac:spMkLst>
        </pc:spChg>
        <pc:spChg chg="mod">
          <ac:chgData name="Faruk Abdullah" userId="e52374dd587ef96a" providerId="LiveId" clId="{14C8F48A-4762-4E6F-A7D9-5442E0A71FEF}" dt="2023-02-03T19:40:30.776" v="221"/>
          <ac:spMkLst>
            <pc:docMk/>
            <pc:sldMk cId="3230881158" sldId="466"/>
            <ac:spMk id="167" creationId="{3A3F36AD-DD2F-EE03-5FDF-E5A230EF29A3}"/>
          </ac:spMkLst>
        </pc:spChg>
        <pc:spChg chg="mod">
          <ac:chgData name="Faruk Abdullah" userId="e52374dd587ef96a" providerId="LiveId" clId="{14C8F48A-4762-4E6F-A7D9-5442E0A71FEF}" dt="2023-02-03T19:40:30.776" v="221"/>
          <ac:spMkLst>
            <pc:docMk/>
            <pc:sldMk cId="3230881158" sldId="466"/>
            <ac:spMk id="168" creationId="{3644C2E8-BFE7-7DD3-E4FC-0896854471D5}"/>
          </ac:spMkLst>
        </pc:spChg>
        <pc:spChg chg="mod">
          <ac:chgData name="Faruk Abdullah" userId="e52374dd587ef96a" providerId="LiveId" clId="{14C8F48A-4762-4E6F-A7D9-5442E0A71FEF}" dt="2023-02-03T19:40:30.776" v="221"/>
          <ac:spMkLst>
            <pc:docMk/>
            <pc:sldMk cId="3230881158" sldId="466"/>
            <ac:spMk id="172" creationId="{2D09E818-D947-C44B-E97E-158FCA058548}"/>
          </ac:spMkLst>
        </pc:spChg>
        <pc:spChg chg="mod">
          <ac:chgData name="Faruk Abdullah" userId="e52374dd587ef96a" providerId="LiveId" clId="{14C8F48A-4762-4E6F-A7D9-5442E0A71FEF}" dt="2023-02-03T19:40:30.776" v="221"/>
          <ac:spMkLst>
            <pc:docMk/>
            <pc:sldMk cId="3230881158" sldId="466"/>
            <ac:spMk id="173" creationId="{551B73C8-3845-E1A3-3160-6A4218017102}"/>
          </ac:spMkLst>
        </pc:spChg>
        <pc:spChg chg="mod">
          <ac:chgData name="Faruk Abdullah" userId="e52374dd587ef96a" providerId="LiveId" clId="{14C8F48A-4762-4E6F-A7D9-5442E0A71FEF}" dt="2023-02-03T19:40:30.776" v="221"/>
          <ac:spMkLst>
            <pc:docMk/>
            <pc:sldMk cId="3230881158" sldId="466"/>
            <ac:spMk id="175" creationId="{D1FBE37E-4CA8-F2F4-E20C-8FE3DC613F5C}"/>
          </ac:spMkLst>
        </pc:spChg>
        <pc:spChg chg="mod">
          <ac:chgData name="Faruk Abdullah" userId="e52374dd587ef96a" providerId="LiveId" clId="{14C8F48A-4762-4E6F-A7D9-5442E0A71FEF}" dt="2023-02-03T19:40:30.776" v="221"/>
          <ac:spMkLst>
            <pc:docMk/>
            <pc:sldMk cId="3230881158" sldId="466"/>
            <ac:spMk id="176" creationId="{71C63234-820F-2BC2-BE9A-C4D03EB2E7AC}"/>
          </ac:spMkLst>
        </pc:spChg>
        <pc:spChg chg="mod">
          <ac:chgData name="Faruk Abdullah" userId="e52374dd587ef96a" providerId="LiveId" clId="{14C8F48A-4762-4E6F-A7D9-5442E0A71FEF}" dt="2023-02-03T19:40:30.776" v="221"/>
          <ac:spMkLst>
            <pc:docMk/>
            <pc:sldMk cId="3230881158" sldId="466"/>
            <ac:spMk id="180" creationId="{96B4FB06-13D7-EECB-BDF7-8BB83961F4A8}"/>
          </ac:spMkLst>
        </pc:spChg>
        <pc:spChg chg="mod">
          <ac:chgData name="Faruk Abdullah" userId="e52374dd587ef96a" providerId="LiveId" clId="{14C8F48A-4762-4E6F-A7D9-5442E0A71FEF}" dt="2023-02-03T19:40:30.776" v="221"/>
          <ac:spMkLst>
            <pc:docMk/>
            <pc:sldMk cId="3230881158" sldId="466"/>
            <ac:spMk id="181" creationId="{3D8B61BE-3735-80B0-8F70-E366904FBE3E}"/>
          </ac:spMkLst>
        </pc:spChg>
        <pc:spChg chg="mod">
          <ac:chgData name="Faruk Abdullah" userId="e52374dd587ef96a" providerId="LiveId" clId="{14C8F48A-4762-4E6F-A7D9-5442E0A71FEF}" dt="2023-02-03T19:40:30.776" v="221"/>
          <ac:spMkLst>
            <pc:docMk/>
            <pc:sldMk cId="3230881158" sldId="466"/>
            <ac:spMk id="182" creationId="{4E32E481-F984-07FA-CFD7-F2611F7AD0B6}"/>
          </ac:spMkLst>
        </pc:spChg>
        <pc:spChg chg="mod">
          <ac:chgData name="Faruk Abdullah" userId="e52374dd587ef96a" providerId="LiveId" clId="{14C8F48A-4762-4E6F-A7D9-5442E0A71FEF}" dt="2023-02-03T19:40:30.776" v="221"/>
          <ac:spMkLst>
            <pc:docMk/>
            <pc:sldMk cId="3230881158" sldId="466"/>
            <ac:spMk id="184" creationId="{C13D727B-0158-5578-0B64-262FA331232D}"/>
          </ac:spMkLst>
        </pc:spChg>
        <pc:spChg chg="mod">
          <ac:chgData name="Faruk Abdullah" userId="e52374dd587ef96a" providerId="LiveId" clId="{14C8F48A-4762-4E6F-A7D9-5442E0A71FEF}" dt="2023-02-03T19:40:30.776" v="221"/>
          <ac:spMkLst>
            <pc:docMk/>
            <pc:sldMk cId="3230881158" sldId="466"/>
            <ac:spMk id="185" creationId="{38F5104F-16AE-EBED-722D-CE2BA69B9087}"/>
          </ac:spMkLst>
        </pc:spChg>
        <pc:spChg chg="mod">
          <ac:chgData name="Faruk Abdullah" userId="e52374dd587ef96a" providerId="LiveId" clId="{14C8F48A-4762-4E6F-A7D9-5442E0A71FEF}" dt="2023-02-03T19:40:30.776" v="221"/>
          <ac:spMkLst>
            <pc:docMk/>
            <pc:sldMk cId="3230881158" sldId="466"/>
            <ac:spMk id="186" creationId="{ACEC6B77-10F7-B206-30D3-8F5CBF1C8A41}"/>
          </ac:spMkLst>
        </pc:spChg>
        <pc:spChg chg="mod">
          <ac:chgData name="Faruk Abdullah" userId="e52374dd587ef96a" providerId="LiveId" clId="{14C8F48A-4762-4E6F-A7D9-5442E0A71FEF}" dt="2023-02-03T19:40:30.776" v="221"/>
          <ac:spMkLst>
            <pc:docMk/>
            <pc:sldMk cId="3230881158" sldId="466"/>
            <ac:spMk id="188" creationId="{77218D32-D275-8A1F-CEC4-B41AA3B42FDE}"/>
          </ac:spMkLst>
        </pc:spChg>
        <pc:spChg chg="mod">
          <ac:chgData name="Faruk Abdullah" userId="e52374dd587ef96a" providerId="LiveId" clId="{14C8F48A-4762-4E6F-A7D9-5442E0A71FEF}" dt="2023-02-03T19:40:30.776" v="221"/>
          <ac:spMkLst>
            <pc:docMk/>
            <pc:sldMk cId="3230881158" sldId="466"/>
            <ac:spMk id="189" creationId="{84346158-84FC-9618-576A-811718C172A3}"/>
          </ac:spMkLst>
        </pc:spChg>
        <pc:spChg chg="mod">
          <ac:chgData name="Faruk Abdullah" userId="e52374dd587ef96a" providerId="LiveId" clId="{14C8F48A-4762-4E6F-A7D9-5442E0A71FEF}" dt="2023-02-03T19:40:30.776" v="221"/>
          <ac:spMkLst>
            <pc:docMk/>
            <pc:sldMk cId="3230881158" sldId="466"/>
            <ac:spMk id="190" creationId="{7E75A8E0-CE03-51D5-4EAF-5B518BE0EEE6}"/>
          </ac:spMkLst>
        </pc:spChg>
        <pc:spChg chg="add mod">
          <ac:chgData name="Faruk Abdullah" userId="e52374dd587ef96a" providerId="LiveId" clId="{14C8F48A-4762-4E6F-A7D9-5442E0A71FEF}" dt="2023-02-03T19:41:35.786" v="225" actId="1076"/>
          <ac:spMkLst>
            <pc:docMk/>
            <pc:sldMk cId="3230881158" sldId="466"/>
            <ac:spMk id="191" creationId="{961E8E42-1CFB-C5FD-2F54-2C0BC3D8B108}"/>
          </ac:spMkLst>
        </pc:spChg>
        <pc:spChg chg="add mod">
          <ac:chgData name="Faruk Abdullah" userId="e52374dd587ef96a" providerId="LiveId" clId="{14C8F48A-4762-4E6F-A7D9-5442E0A71FEF}" dt="2023-02-03T19:41:35.786" v="225" actId="1076"/>
          <ac:spMkLst>
            <pc:docMk/>
            <pc:sldMk cId="3230881158" sldId="466"/>
            <ac:spMk id="192" creationId="{F59C9C01-E1E9-3423-7D64-D9F8BD756112}"/>
          </ac:spMkLst>
        </pc:spChg>
        <pc:spChg chg="add mod">
          <ac:chgData name="Faruk Abdullah" userId="e52374dd587ef96a" providerId="LiveId" clId="{14C8F48A-4762-4E6F-A7D9-5442E0A71FEF}" dt="2023-02-03T19:41:35.786" v="225" actId="1076"/>
          <ac:spMkLst>
            <pc:docMk/>
            <pc:sldMk cId="3230881158" sldId="466"/>
            <ac:spMk id="193" creationId="{55D118C8-9B7A-501C-D129-002CF07AE207}"/>
          </ac:spMkLst>
        </pc:spChg>
        <pc:spChg chg="add mod">
          <ac:chgData name="Faruk Abdullah" userId="e52374dd587ef96a" providerId="LiveId" clId="{14C8F48A-4762-4E6F-A7D9-5442E0A71FEF}" dt="2023-02-03T19:41:35.786" v="225" actId="1076"/>
          <ac:spMkLst>
            <pc:docMk/>
            <pc:sldMk cId="3230881158" sldId="466"/>
            <ac:spMk id="194" creationId="{A1EA6CB3-DAAA-FE41-D859-0A66AB3EF427}"/>
          </ac:spMkLst>
        </pc:spChg>
        <pc:spChg chg="add mod">
          <ac:chgData name="Faruk Abdullah" userId="e52374dd587ef96a" providerId="LiveId" clId="{14C8F48A-4762-4E6F-A7D9-5442E0A71FEF}" dt="2023-02-03T19:41:35.786" v="225" actId="1076"/>
          <ac:spMkLst>
            <pc:docMk/>
            <pc:sldMk cId="3230881158" sldId="466"/>
            <ac:spMk id="195" creationId="{1ED028FF-4347-2D5C-147F-814620E22D1E}"/>
          </ac:spMkLst>
        </pc:spChg>
        <pc:spChg chg="mod">
          <ac:chgData name="Faruk Abdullah" userId="e52374dd587ef96a" providerId="LiveId" clId="{14C8F48A-4762-4E6F-A7D9-5442E0A71FEF}" dt="2023-02-03T19:40:30.776" v="221"/>
          <ac:spMkLst>
            <pc:docMk/>
            <pc:sldMk cId="3230881158" sldId="466"/>
            <ac:spMk id="201" creationId="{4F9F3DE3-E089-54DE-5A29-D7A3DBC94245}"/>
          </ac:spMkLst>
        </pc:spChg>
        <pc:spChg chg="mod">
          <ac:chgData name="Faruk Abdullah" userId="e52374dd587ef96a" providerId="LiveId" clId="{14C8F48A-4762-4E6F-A7D9-5442E0A71FEF}" dt="2023-02-03T19:40:30.776" v="221"/>
          <ac:spMkLst>
            <pc:docMk/>
            <pc:sldMk cId="3230881158" sldId="466"/>
            <ac:spMk id="202" creationId="{B2DFD640-453B-9069-0CBD-B5A25ABBD80E}"/>
          </ac:spMkLst>
        </pc:spChg>
        <pc:spChg chg="mod">
          <ac:chgData name="Faruk Abdullah" userId="e52374dd587ef96a" providerId="LiveId" clId="{14C8F48A-4762-4E6F-A7D9-5442E0A71FEF}" dt="2023-02-03T19:40:30.776" v="221"/>
          <ac:spMkLst>
            <pc:docMk/>
            <pc:sldMk cId="3230881158" sldId="466"/>
            <ac:spMk id="204" creationId="{7A052C5A-CE9A-5C53-22BB-393BCDC77A87}"/>
          </ac:spMkLst>
        </pc:spChg>
        <pc:spChg chg="mod">
          <ac:chgData name="Faruk Abdullah" userId="e52374dd587ef96a" providerId="LiveId" clId="{14C8F48A-4762-4E6F-A7D9-5442E0A71FEF}" dt="2023-02-03T19:40:30.776" v="221"/>
          <ac:spMkLst>
            <pc:docMk/>
            <pc:sldMk cId="3230881158" sldId="466"/>
            <ac:spMk id="205" creationId="{7B5A04AF-906D-8EFB-C968-547BD6E67387}"/>
          </ac:spMkLst>
        </pc:spChg>
        <pc:spChg chg="mod">
          <ac:chgData name="Faruk Abdullah" userId="e52374dd587ef96a" providerId="LiveId" clId="{14C8F48A-4762-4E6F-A7D9-5442E0A71FEF}" dt="2023-02-03T19:40:30.776" v="221"/>
          <ac:spMkLst>
            <pc:docMk/>
            <pc:sldMk cId="3230881158" sldId="466"/>
            <ac:spMk id="207" creationId="{22E2467A-BCBC-8FE1-CEE2-5EDAC0F4ABB7}"/>
          </ac:spMkLst>
        </pc:spChg>
        <pc:spChg chg="mod">
          <ac:chgData name="Faruk Abdullah" userId="e52374dd587ef96a" providerId="LiveId" clId="{14C8F48A-4762-4E6F-A7D9-5442E0A71FEF}" dt="2023-02-03T19:40:30.776" v="221"/>
          <ac:spMkLst>
            <pc:docMk/>
            <pc:sldMk cId="3230881158" sldId="466"/>
            <ac:spMk id="208" creationId="{4F251356-3C77-177C-0CAC-F3AA9B608B95}"/>
          </ac:spMkLst>
        </pc:spChg>
        <pc:spChg chg="mod">
          <ac:chgData name="Faruk Abdullah" userId="e52374dd587ef96a" providerId="LiveId" clId="{14C8F48A-4762-4E6F-A7D9-5442E0A71FEF}" dt="2023-02-03T19:40:30.776" v="221"/>
          <ac:spMkLst>
            <pc:docMk/>
            <pc:sldMk cId="3230881158" sldId="466"/>
            <ac:spMk id="210" creationId="{D38E9BAD-9342-F404-D026-3FC7C35CA16D}"/>
          </ac:spMkLst>
        </pc:spChg>
        <pc:spChg chg="mod">
          <ac:chgData name="Faruk Abdullah" userId="e52374dd587ef96a" providerId="LiveId" clId="{14C8F48A-4762-4E6F-A7D9-5442E0A71FEF}" dt="2023-02-03T19:40:30.776" v="221"/>
          <ac:spMkLst>
            <pc:docMk/>
            <pc:sldMk cId="3230881158" sldId="466"/>
            <ac:spMk id="211" creationId="{404B48EC-6F43-E989-199A-957585AC43BC}"/>
          </ac:spMkLst>
        </pc:spChg>
        <pc:spChg chg="mod">
          <ac:chgData name="Faruk Abdullah" userId="e52374dd587ef96a" providerId="LiveId" clId="{14C8F48A-4762-4E6F-A7D9-5442E0A71FEF}" dt="2023-02-03T19:40:30.776" v="221"/>
          <ac:spMkLst>
            <pc:docMk/>
            <pc:sldMk cId="3230881158" sldId="466"/>
            <ac:spMk id="217" creationId="{D3190D23-2BD1-D78A-4966-33362DB47601}"/>
          </ac:spMkLst>
        </pc:spChg>
        <pc:spChg chg="mod">
          <ac:chgData name="Faruk Abdullah" userId="e52374dd587ef96a" providerId="LiveId" clId="{14C8F48A-4762-4E6F-A7D9-5442E0A71FEF}" dt="2023-02-03T19:40:30.776" v="221"/>
          <ac:spMkLst>
            <pc:docMk/>
            <pc:sldMk cId="3230881158" sldId="466"/>
            <ac:spMk id="218" creationId="{0FE3ADB2-82A2-0F5B-6A68-514B6EF1BD04}"/>
          </ac:spMkLst>
        </pc:spChg>
        <pc:spChg chg="mod">
          <ac:chgData name="Faruk Abdullah" userId="e52374dd587ef96a" providerId="LiveId" clId="{14C8F48A-4762-4E6F-A7D9-5442E0A71FEF}" dt="2023-02-03T19:40:30.776" v="221"/>
          <ac:spMkLst>
            <pc:docMk/>
            <pc:sldMk cId="3230881158" sldId="466"/>
            <ac:spMk id="220" creationId="{59E1959F-1E06-FB50-8D6D-8D90AAE242B9}"/>
          </ac:spMkLst>
        </pc:spChg>
        <pc:spChg chg="mod">
          <ac:chgData name="Faruk Abdullah" userId="e52374dd587ef96a" providerId="LiveId" clId="{14C8F48A-4762-4E6F-A7D9-5442E0A71FEF}" dt="2023-02-03T19:40:30.776" v="221"/>
          <ac:spMkLst>
            <pc:docMk/>
            <pc:sldMk cId="3230881158" sldId="466"/>
            <ac:spMk id="221" creationId="{A054BFC4-1F2B-93F7-4258-62624362D451}"/>
          </ac:spMkLst>
        </pc:spChg>
        <pc:spChg chg="mod">
          <ac:chgData name="Faruk Abdullah" userId="e52374dd587ef96a" providerId="LiveId" clId="{14C8F48A-4762-4E6F-A7D9-5442E0A71FEF}" dt="2023-02-03T19:40:30.776" v="221"/>
          <ac:spMkLst>
            <pc:docMk/>
            <pc:sldMk cId="3230881158" sldId="466"/>
            <ac:spMk id="223" creationId="{49A76101-46D0-04D7-7061-B2C9DFA829DE}"/>
          </ac:spMkLst>
        </pc:spChg>
        <pc:spChg chg="mod">
          <ac:chgData name="Faruk Abdullah" userId="e52374dd587ef96a" providerId="LiveId" clId="{14C8F48A-4762-4E6F-A7D9-5442E0A71FEF}" dt="2023-02-03T19:40:30.776" v="221"/>
          <ac:spMkLst>
            <pc:docMk/>
            <pc:sldMk cId="3230881158" sldId="466"/>
            <ac:spMk id="224" creationId="{2C21ECC2-026C-2E97-C2E5-44B33CFDF408}"/>
          </ac:spMkLst>
        </pc:spChg>
        <pc:spChg chg="mod">
          <ac:chgData name="Faruk Abdullah" userId="e52374dd587ef96a" providerId="LiveId" clId="{14C8F48A-4762-4E6F-A7D9-5442E0A71FEF}" dt="2023-02-03T19:40:30.776" v="221"/>
          <ac:spMkLst>
            <pc:docMk/>
            <pc:sldMk cId="3230881158" sldId="466"/>
            <ac:spMk id="226" creationId="{35371F36-A29D-7418-E155-D53FCC23AFB4}"/>
          </ac:spMkLst>
        </pc:spChg>
        <pc:spChg chg="mod">
          <ac:chgData name="Faruk Abdullah" userId="e52374dd587ef96a" providerId="LiveId" clId="{14C8F48A-4762-4E6F-A7D9-5442E0A71FEF}" dt="2023-02-03T19:40:30.776" v="221"/>
          <ac:spMkLst>
            <pc:docMk/>
            <pc:sldMk cId="3230881158" sldId="466"/>
            <ac:spMk id="227" creationId="{63EE0222-22BC-AC07-BD4A-6220780CA38E}"/>
          </ac:spMkLst>
        </pc:spChg>
        <pc:spChg chg="add mod">
          <ac:chgData name="Faruk Abdullah" userId="e52374dd587ef96a" providerId="LiveId" clId="{14C8F48A-4762-4E6F-A7D9-5442E0A71FEF}" dt="2023-02-03T19:41:35.786" v="225" actId="1076"/>
          <ac:spMkLst>
            <pc:docMk/>
            <pc:sldMk cId="3230881158" sldId="466"/>
            <ac:spMk id="228" creationId="{E09CDA6C-64EB-A9A0-1887-C0D697043D5B}"/>
          </ac:spMkLst>
        </pc:spChg>
        <pc:spChg chg="add mod">
          <ac:chgData name="Faruk Abdullah" userId="e52374dd587ef96a" providerId="LiveId" clId="{14C8F48A-4762-4E6F-A7D9-5442E0A71FEF}" dt="2023-02-03T19:41:35.786" v="225" actId="1076"/>
          <ac:spMkLst>
            <pc:docMk/>
            <pc:sldMk cId="3230881158" sldId="466"/>
            <ac:spMk id="229" creationId="{0C9D4015-1BE4-2A78-A4F1-2AF43A706D1A}"/>
          </ac:spMkLst>
        </pc:spChg>
        <pc:spChg chg="add mod">
          <ac:chgData name="Faruk Abdullah" userId="e52374dd587ef96a" providerId="LiveId" clId="{14C8F48A-4762-4E6F-A7D9-5442E0A71FEF}" dt="2023-02-03T19:41:35.786" v="225" actId="1076"/>
          <ac:spMkLst>
            <pc:docMk/>
            <pc:sldMk cId="3230881158" sldId="466"/>
            <ac:spMk id="230" creationId="{04282243-11EB-1B1C-D203-1F81E8C27E19}"/>
          </ac:spMkLst>
        </pc:spChg>
        <pc:spChg chg="add mod">
          <ac:chgData name="Faruk Abdullah" userId="e52374dd587ef96a" providerId="LiveId" clId="{14C8F48A-4762-4E6F-A7D9-5442E0A71FEF}" dt="2023-02-03T19:41:35.786" v="225" actId="1076"/>
          <ac:spMkLst>
            <pc:docMk/>
            <pc:sldMk cId="3230881158" sldId="466"/>
            <ac:spMk id="231" creationId="{F16D8CC3-7DDD-29EE-4549-5A894B3BD0A9}"/>
          </ac:spMkLst>
        </pc:spChg>
        <pc:spChg chg="add mod">
          <ac:chgData name="Faruk Abdullah" userId="e52374dd587ef96a" providerId="LiveId" clId="{14C8F48A-4762-4E6F-A7D9-5442E0A71FEF}" dt="2023-02-03T19:41:35.786" v="225" actId="1076"/>
          <ac:spMkLst>
            <pc:docMk/>
            <pc:sldMk cId="3230881158" sldId="466"/>
            <ac:spMk id="232" creationId="{5A0B1B75-79A2-CF74-C8BB-2D976B2F822B}"/>
          </ac:spMkLst>
        </pc:spChg>
        <pc:spChg chg="add mod">
          <ac:chgData name="Faruk Abdullah" userId="e52374dd587ef96a" providerId="LiveId" clId="{14C8F48A-4762-4E6F-A7D9-5442E0A71FEF}" dt="2023-02-03T19:41:35.786" v="225" actId="1076"/>
          <ac:spMkLst>
            <pc:docMk/>
            <pc:sldMk cId="3230881158" sldId="466"/>
            <ac:spMk id="233" creationId="{3755ABB0-DA4C-A04E-1C0D-BF91B11F7346}"/>
          </ac:spMkLst>
        </pc:spChg>
        <pc:spChg chg="add mod">
          <ac:chgData name="Faruk Abdullah" userId="e52374dd587ef96a" providerId="LiveId" clId="{14C8F48A-4762-4E6F-A7D9-5442E0A71FEF}" dt="2023-02-03T19:41:35.786" v="225" actId="1076"/>
          <ac:spMkLst>
            <pc:docMk/>
            <pc:sldMk cId="3230881158" sldId="466"/>
            <ac:spMk id="234" creationId="{59ECA15F-3A3C-5F68-79C9-2A08E88B3C1D}"/>
          </ac:spMkLst>
        </pc:spChg>
        <pc:spChg chg="add mod">
          <ac:chgData name="Faruk Abdullah" userId="e52374dd587ef96a" providerId="LiveId" clId="{14C8F48A-4762-4E6F-A7D9-5442E0A71FEF}" dt="2023-02-03T19:41:35.786" v="225" actId="1076"/>
          <ac:spMkLst>
            <pc:docMk/>
            <pc:sldMk cId="3230881158" sldId="466"/>
            <ac:spMk id="235" creationId="{E5EBE2DD-ACFE-EE64-AD5D-E892F8FF249F}"/>
          </ac:spMkLst>
        </pc:spChg>
        <pc:spChg chg="add mod">
          <ac:chgData name="Faruk Abdullah" userId="e52374dd587ef96a" providerId="LiveId" clId="{14C8F48A-4762-4E6F-A7D9-5442E0A71FEF}" dt="2023-02-03T19:41:35.786" v="225" actId="1076"/>
          <ac:spMkLst>
            <pc:docMk/>
            <pc:sldMk cId="3230881158" sldId="466"/>
            <ac:spMk id="236" creationId="{7F75CBB1-DA5B-5843-A509-C589214758BF}"/>
          </ac:spMkLst>
        </pc:spChg>
        <pc:spChg chg="add mod">
          <ac:chgData name="Faruk Abdullah" userId="e52374dd587ef96a" providerId="LiveId" clId="{14C8F48A-4762-4E6F-A7D9-5442E0A71FEF}" dt="2023-02-03T19:41:35.786" v="225" actId="1076"/>
          <ac:spMkLst>
            <pc:docMk/>
            <pc:sldMk cId="3230881158" sldId="466"/>
            <ac:spMk id="237" creationId="{2204B705-81A9-E3F3-BADE-35571EF3E035}"/>
          </ac:spMkLst>
        </pc:spChg>
        <pc:spChg chg="add mod">
          <ac:chgData name="Faruk Abdullah" userId="e52374dd587ef96a" providerId="LiveId" clId="{14C8F48A-4762-4E6F-A7D9-5442E0A71FEF}" dt="2023-02-03T19:41:35.786" v="225" actId="1076"/>
          <ac:spMkLst>
            <pc:docMk/>
            <pc:sldMk cId="3230881158" sldId="466"/>
            <ac:spMk id="238" creationId="{85830F29-BB75-5267-DC43-7B78BB6D1523}"/>
          </ac:spMkLst>
        </pc:spChg>
        <pc:spChg chg="mod">
          <ac:chgData name="Faruk Abdullah" userId="e52374dd587ef96a" providerId="LiveId" clId="{14C8F48A-4762-4E6F-A7D9-5442E0A71FEF}" dt="2023-02-03T19:40:30.776" v="221"/>
          <ac:spMkLst>
            <pc:docMk/>
            <pc:sldMk cId="3230881158" sldId="466"/>
            <ac:spMk id="242" creationId="{A6E9FA2D-1CE8-5E1E-2E40-49DEF1B464A4}"/>
          </ac:spMkLst>
        </pc:spChg>
        <pc:spChg chg="mod">
          <ac:chgData name="Faruk Abdullah" userId="e52374dd587ef96a" providerId="LiveId" clId="{14C8F48A-4762-4E6F-A7D9-5442E0A71FEF}" dt="2023-02-03T19:40:30.776" v="221"/>
          <ac:spMkLst>
            <pc:docMk/>
            <pc:sldMk cId="3230881158" sldId="466"/>
            <ac:spMk id="243" creationId="{82CD7459-F9DE-561A-7DCE-48612434AC45}"/>
          </ac:spMkLst>
        </pc:spChg>
        <pc:spChg chg="mod">
          <ac:chgData name="Faruk Abdullah" userId="e52374dd587ef96a" providerId="LiveId" clId="{14C8F48A-4762-4E6F-A7D9-5442E0A71FEF}" dt="2023-02-03T19:40:30.776" v="221"/>
          <ac:spMkLst>
            <pc:docMk/>
            <pc:sldMk cId="3230881158" sldId="466"/>
            <ac:spMk id="245" creationId="{177769F6-AB5B-C578-475F-009D09EEDCEE}"/>
          </ac:spMkLst>
        </pc:spChg>
        <pc:spChg chg="mod">
          <ac:chgData name="Faruk Abdullah" userId="e52374dd587ef96a" providerId="LiveId" clId="{14C8F48A-4762-4E6F-A7D9-5442E0A71FEF}" dt="2023-02-03T19:40:30.776" v="221"/>
          <ac:spMkLst>
            <pc:docMk/>
            <pc:sldMk cId="3230881158" sldId="466"/>
            <ac:spMk id="246" creationId="{FC484A14-6B87-1680-0985-AD78D746B5E6}"/>
          </ac:spMkLst>
        </pc:spChg>
        <pc:spChg chg="mod">
          <ac:chgData name="Faruk Abdullah" userId="e52374dd587ef96a" providerId="LiveId" clId="{14C8F48A-4762-4E6F-A7D9-5442E0A71FEF}" dt="2023-02-03T19:40:30.776" v="221"/>
          <ac:spMkLst>
            <pc:docMk/>
            <pc:sldMk cId="3230881158" sldId="466"/>
            <ac:spMk id="250" creationId="{8ABBCD3A-86F7-AC00-647D-5FB0A21A77AC}"/>
          </ac:spMkLst>
        </pc:spChg>
        <pc:spChg chg="mod">
          <ac:chgData name="Faruk Abdullah" userId="e52374dd587ef96a" providerId="LiveId" clId="{14C8F48A-4762-4E6F-A7D9-5442E0A71FEF}" dt="2023-02-03T19:40:30.776" v="221"/>
          <ac:spMkLst>
            <pc:docMk/>
            <pc:sldMk cId="3230881158" sldId="466"/>
            <ac:spMk id="251" creationId="{F136E6C4-AB63-599F-F45A-FE29E0554C20}"/>
          </ac:spMkLst>
        </pc:spChg>
        <pc:spChg chg="mod">
          <ac:chgData name="Faruk Abdullah" userId="e52374dd587ef96a" providerId="LiveId" clId="{14C8F48A-4762-4E6F-A7D9-5442E0A71FEF}" dt="2023-02-03T19:40:30.776" v="221"/>
          <ac:spMkLst>
            <pc:docMk/>
            <pc:sldMk cId="3230881158" sldId="466"/>
            <ac:spMk id="253" creationId="{F4821ADC-8E8F-1924-ACDC-503A5AD55D41}"/>
          </ac:spMkLst>
        </pc:spChg>
        <pc:spChg chg="mod">
          <ac:chgData name="Faruk Abdullah" userId="e52374dd587ef96a" providerId="LiveId" clId="{14C8F48A-4762-4E6F-A7D9-5442E0A71FEF}" dt="2023-02-03T19:40:30.776" v="221"/>
          <ac:spMkLst>
            <pc:docMk/>
            <pc:sldMk cId="3230881158" sldId="466"/>
            <ac:spMk id="254" creationId="{8F272B51-5C42-61A4-DCDB-FFD40C41D3C7}"/>
          </ac:spMkLst>
        </pc:spChg>
        <pc:spChg chg="mod">
          <ac:chgData name="Faruk Abdullah" userId="e52374dd587ef96a" providerId="LiveId" clId="{14C8F48A-4762-4E6F-A7D9-5442E0A71FEF}" dt="2023-02-03T19:40:30.776" v="221"/>
          <ac:spMkLst>
            <pc:docMk/>
            <pc:sldMk cId="3230881158" sldId="466"/>
            <ac:spMk id="258" creationId="{2DAA371B-7B99-330F-1C90-4BF692B118B6}"/>
          </ac:spMkLst>
        </pc:spChg>
        <pc:spChg chg="mod">
          <ac:chgData name="Faruk Abdullah" userId="e52374dd587ef96a" providerId="LiveId" clId="{14C8F48A-4762-4E6F-A7D9-5442E0A71FEF}" dt="2023-02-03T19:40:30.776" v="221"/>
          <ac:spMkLst>
            <pc:docMk/>
            <pc:sldMk cId="3230881158" sldId="466"/>
            <ac:spMk id="259" creationId="{D8AA7BB5-B89F-D59D-98EA-8987A15C29B9}"/>
          </ac:spMkLst>
        </pc:spChg>
        <pc:spChg chg="mod">
          <ac:chgData name="Faruk Abdullah" userId="e52374dd587ef96a" providerId="LiveId" clId="{14C8F48A-4762-4E6F-A7D9-5442E0A71FEF}" dt="2023-02-03T19:40:30.776" v="221"/>
          <ac:spMkLst>
            <pc:docMk/>
            <pc:sldMk cId="3230881158" sldId="466"/>
            <ac:spMk id="260" creationId="{FA13EB87-241B-0D31-E7AF-228CF044CD2C}"/>
          </ac:spMkLst>
        </pc:spChg>
        <pc:spChg chg="mod">
          <ac:chgData name="Faruk Abdullah" userId="e52374dd587ef96a" providerId="LiveId" clId="{14C8F48A-4762-4E6F-A7D9-5442E0A71FEF}" dt="2023-02-03T19:40:30.776" v="221"/>
          <ac:spMkLst>
            <pc:docMk/>
            <pc:sldMk cId="3230881158" sldId="466"/>
            <ac:spMk id="262" creationId="{5A63DF1B-2685-5728-18ED-F90C42DC3623}"/>
          </ac:spMkLst>
        </pc:spChg>
        <pc:spChg chg="mod">
          <ac:chgData name="Faruk Abdullah" userId="e52374dd587ef96a" providerId="LiveId" clId="{14C8F48A-4762-4E6F-A7D9-5442E0A71FEF}" dt="2023-02-03T19:40:30.776" v="221"/>
          <ac:spMkLst>
            <pc:docMk/>
            <pc:sldMk cId="3230881158" sldId="466"/>
            <ac:spMk id="263" creationId="{4A9CEF7E-F738-172C-63EB-0E84584C2429}"/>
          </ac:spMkLst>
        </pc:spChg>
        <pc:spChg chg="mod">
          <ac:chgData name="Faruk Abdullah" userId="e52374dd587ef96a" providerId="LiveId" clId="{14C8F48A-4762-4E6F-A7D9-5442E0A71FEF}" dt="2023-02-03T19:40:30.776" v="221"/>
          <ac:spMkLst>
            <pc:docMk/>
            <pc:sldMk cId="3230881158" sldId="466"/>
            <ac:spMk id="264" creationId="{2DC77208-0499-24E3-73EB-85EFA3528283}"/>
          </ac:spMkLst>
        </pc:spChg>
        <pc:spChg chg="mod">
          <ac:chgData name="Faruk Abdullah" userId="e52374dd587ef96a" providerId="LiveId" clId="{14C8F48A-4762-4E6F-A7D9-5442E0A71FEF}" dt="2023-02-03T19:40:30.776" v="221"/>
          <ac:spMkLst>
            <pc:docMk/>
            <pc:sldMk cId="3230881158" sldId="466"/>
            <ac:spMk id="266" creationId="{02B1D38D-A11B-94BD-6AA2-12172BE4EE2A}"/>
          </ac:spMkLst>
        </pc:spChg>
        <pc:spChg chg="mod">
          <ac:chgData name="Faruk Abdullah" userId="e52374dd587ef96a" providerId="LiveId" clId="{14C8F48A-4762-4E6F-A7D9-5442E0A71FEF}" dt="2023-02-03T19:40:30.776" v="221"/>
          <ac:spMkLst>
            <pc:docMk/>
            <pc:sldMk cId="3230881158" sldId="466"/>
            <ac:spMk id="267" creationId="{0954A03A-7E66-9D10-B08E-C1E52FE26840}"/>
          </ac:spMkLst>
        </pc:spChg>
        <pc:spChg chg="mod">
          <ac:chgData name="Faruk Abdullah" userId="e52374dd587ef96a" providerId="LiveId" clId="{14C8F48A-4762-4E6F-A7D9-5442E0A71FEF}" dt="2023-02-03T19:40:30.776" v="221"/>
          <ac:spMkLst>
            <pc:docMk/>
            <pc:sldMk cId="3230881158" sldId="466"/>
            <ac:spMk id="268" creationId="{E3C7DB0B-7740-F99C-E1F6-4DE0649E1AB2}"/>
          </ac:spMkLst>
        </pc:spChg>
        <pc:spChg chg="add mod">
          <ac:chgData name="Faruk Abdullah" userId="e52374dd587ef96a" providerId="LiveId" clId="{14C8F48A-4762-4E6F-A7D9-5442E0A71FEF}" dt="2023-02-03T19:41:35.786" v="225" actId="1076"/>
          <ac:spMkLst>
            <pc:docMk/>
            <pc:sldMk cId="3230881158" sldId="466"/>
            <ac:spMk id="269" creationId="{7AD9C2ED-B509-1AFE-73B6-C2631E025168}"/>
          </ac:spMkLst>
        </pc:spChg>
        <pc:spChg chg="add mod">
          <ac:chgData name="Faruk Abdullah" userId="e52374dd587ef96a" providerId="LiveId" clId="{14C8F48A-4762-4E6F-A7D9-5442E0A71FEF}" dt="2023-02-03T19:41:35.786" v="225" actId="1076"/>
          <ac:spMkLst>
            <pc:docMk/>
            <pc:sldMk cId="3230881158" sldId="466"/>
            <ac:spMk id="270" creationId="{D6CD477E-9F42-4884-F428-C3772F550B2F}"/>
          </ac:spMkLst>
        </pc:spChg>
        <pc:spChg chg="add mod">
          <ac:chgData name="Faruk Abdullah" userId="e52374dd587ef96a" providerId="LiveId" clId="{14C8F48A-4762-4E6F-A7D9-5442E0A71FEF}" dt="2023-02-03T19:41:35.786" v="225" actId="1076"/>
          <ac:spMkLst>
            <pc:docMk/>
            <pc:sldMk cId="3230881158" sldId="466"/>
            <ac:spMk id="271" creationId="{9528355E-8C6C-98D9-A993-EE784C2A2B9D}"/>
          </ac:spMkLst>
        </pc:spChg>
        <pc:spChg chg="add mod">
          <ac:chgData name="Faruk Abdullah" userId="e52374dd587ef96a" providerId="LiveId" clId="{14C8F48A-4762-4E6F-A7D9-5442E0A71FEF}" dt="2023-02-03T19:41:35.786" v="225" actId="1076"/>
          <ac:spMkLst>
            <pc:docMk/>
            <pc:sldMk cId="3230881158" sldId="466"/>
            <ac:spMk id="272" creationId="{F4E26791-06F8-99B4-18B1-2B72DFF946BF}"/>
          </ac:spMkLst>
        </pc:spChg>
        <pc:spChg chg="add mod">
          <ac:chgData name="Faruk Abdullah" userId="e52374dd587ef96a" providerId="LiveId" clId="{14C8F48A-4762-4E6F-A7D9-5442E0A71FEF}" dt="2023-02-03T19:41:35.786" v="225" actId="1076"/>
          <ac:spMkLst>
            <pc:docMk/>
            <pc:sldMk cId="3230881158" sldId="466"/>
            <ac:spMk id="273" creationId="{25D792B3-1D27-9533-E1FE-A2E90C3EE886}"/>
          </ac:spMkLst>
        </pc:spChg>
        <pc:spChg chg="mod">
          <ac:chgData name="Faruk Abdullah" userId="e52374dd587ef96a" providerId="LiveId" clId="{14C8F48A-4762-4E6F-A7D9-5442E0A71FEF}" dt="2023-02-03T19:40:30.776" v="221"/>
          <ac:spMkLst>
            <pc:docMk/>
            <pc:sldMk cId="3230881158" sldId="466"/>
            <ac:spMk id="279" creationId="{198D4200-82DE-8FA5-6D2D-56B75774F50B}"/>
          </ac:spMkLst>
        </pc:spChg>
        <pc:spChg chg="mod">
          <ac:chgData name="Faruk Abdullah" userId="e52374dd587ef96a" providerId="LiveId" clId="{14C8F48A-4762-4E6F-A7D9-5442E0A71FEF}" dt="2023-02-03T19:40:30.776" v="221"/>
          <ac:spMkLst>
            <pc:docMk/>
            <pc:sldMk cId="3230881158" sldId="466"/>
            <ac:spMk id="280" creationId="{ECE087F7-5395-7EDA-B8FE-B3D2D8206AF2}"/>
          </ac:spMkLst>
        </pc:spChg>
        <pc:spChg chg="mod">
          <ac:chgData name="Faruk Abdullah" userId="e52374dd587ef96a" providerId="LiveId" clId="{14C8F48A-4762-4E6F-A7D9-5442E0A71FEF}" dt="2023-02-03T19:40:30.776" v="221"/>
          <ac:spMkLst>
            <pc:docMk/>
            <pc:sldMk cId="3230881158" sldId="466"/>
            <ac:spMk id="282" creationId="{E348FDDC-185F-550A-400B-F80168F44D78}"/>
          </ac:spMkLst>
        </pc:spChg>
        <pc:spChg chg="mod">
          <ac:chgData name="Faruk Abdullah" userId="e52374dd587ef96a" providerId="LiveId" clId="{14C8F48A-4762-4E6F-A7D9-5442E0A71FEF}" dt="2023-02-03T19:40:30.776" v="221"/>
          <ac:spMkLst>
            <pc:docMk/>
            <pc:sldMk cId="3230881158" sldId="466"/>
            <ac:spMk id="283" creationId="{E746A98F-EDB5-71A2-F47E-9791AEAA7EBA}"/>
          </ac:spMkLst>
        </pc:spChg>
        <pc:spChg chg="mod">
          <ac:chgData name="Faruk Abdullah" userId="e52374dd587ef96a" providerId="LiveId" clId="{14C8F48A-4762-4E6F-A7D9-5442E0A71FEF}" dt="2023-02-03T19:40:30.776" v="221"/>
          <ac:spMkLst>
            <pc:docMk/>
            <pc:sldMk cId="3230881158" sldId="466"/>
            <ac:spMk id="285" creationId="{6B6F93B8-4244-F006-18B7-0957E273C156}"/>
          </ac:spMkLst>
        </pc:spChg>
        <pc:spChg chg="mod">
          <ac:chgData name="Faruk Abdullah" userId="e52374dd587ef96a" providerId="LiveId" clId="{14C8F48A-4762-4E6F-A7D9-5442E0A71FEF}" dt="2023-02-03T19:40:30.776" v="221"/>
          <ac:spMkLst>
            <pc:docMk/>
            <pc:sldMk cId="3230881158" sldId="466"/>
            <ac:spMk id="286" creationId="{1DA15D87-738F-5EE2-65ED-3F0656948ABA}"/>
          </ac:spMkLst>
        </pc:spChg>
        <pc:spChg chg="mod">
          <ac:chgData name="Faruk Abdullah" userId="e52374dd587ef96a" providerId="LiveId" clId="{14C8F48A-4762-4E6F-A7D9-5442E0A71FEF}" dt="2023-02-03T19:40:30.776" v="221"/>
          <ac:spMkLst>
            <pc:docMk/>
            <pc:sldMk cId="3230881158" sldId="466"/>
            <ac:spMk id="288" creationId="{BD28B1CB-D560-AE12-A23E-C68F112EE7D1}"/>
          </ac:spMkLst>
        </pc:spChg>
        <pc:spChg chg="mod">
          <ac:chgData name="Faruk Abdullah" userId="e52374dd587ef96a" providerId="LiveId" clId="{14C8F48A-4762-4E6F-A7D9-5442E0A71FEF}" dt="2023-02-03T19:40:30.776" v="221"/>
          <ac:spMkLst>
            <pc:docMk/>
            <pc:sldMk cId="3230881158" sldId="466"/>
            <ac:spMk id="289" creationId="{04E50C3C-D137-B899-490C-3FD696E388AA}"/>
          </ac:spMkLst>
        </pc:spChg>
        <pc:spChg chg="mod">
          <ac:chgData name="Faruk Abdullah" userId="e52374dd587ef96a" providerId="LiveId" clId="{14C8F48A-4762-4E6F-A7D9-5442E0A71FEF}" dt="2023-02-03T19:40:30.776" v="221"/>
          <ac:spMkLst>
            <pc:docMk/>
            <pc:sldMk cId="3230881158" sldId="466"/>
            <ac:spMk id="295" creationId="{74211E43-8FCD-10F9-21BF-8A0AE09AA566}"/>
          </ac:spMkLst>
        </pc:spChg>
        <pc:spChg chg="mod">
          <ac:chgData name="Faruk Abdullah" userId="e52374dd587ef96a" providerId="LiveId" clId="{14C8F48A-4762-4E6F-A7D9-5442E0A71FEF}" dt="2023-02-03T19:40:30.776" v="221"/>
          <ac:spMkLst>
            <pc:docMk/>
            <pc:sldMk cId="3230881158" sldId="466"/>
            <ac:spMk id="296" creationId="{F5C4683D-6C1A-5C93-AC3C-DA9E45EFDD04}"/>
          </ac:spMkLst>
        </pc:spChg>
        <pc:spChg chg="mod">
          <ac:chgData name="Faruk Abdullah" userId="e52374dd587ef96a" providerId="LiveId" clId="{14C8F48A-4762-4E6F-A7D9-5442E0A71FEF}" dt="2023-02-03T19:40:30.776" v="221"/>
          <ac:spMkLst>
            <pc:docMk/>
            <pc:sldMk cId="3230881158" sldId="466"/>
            <ac:spMk id="298" creationId="{FEA6CB1E-68B1-7A27-DEB8-AB753FB4FFAD}"/>
          </ac:spMkLst>
        </pc:spChg>
        <pc:spChg chg="mod">
          <ac:chgData name="Faruk Abdullah" userId="e52374dd587ef96a" providerId="LiveId" clId="{14C8F48A-4762-4E6F-A7D9-5442E0A71FEF}" dt="2023-02-03T19:40:30.776" v="221"/>
          <ac:spMkLst>
            <pc:docMk/>
            <pc:sldMk cId="3230881158" sldId="466"/>
            <ac:spMk id="299" creationId="{9E103E52-A9BB-5381-00A3-099DBB3219A6}"/>
          </ac:spMkLst>
        </pc:spChg>
        <pc:spChg chg="mod">
          <ac:chgData name="Faruk Abdullah" userId="e52374dd587ef96a" providerId="LiveId" clId="{14C8F48A-4762-4E6F-A7D9-5442E0A71FEF}" dt="2023-02-03T19:40:30.776" v="221"/>
          <ac:spMkLst>
            <pc:docMk/>
            <pc:sldMk cId="3230881158" sldId="466"/>
            <ac:spMk id="301" creationId="{92930F68-E677-DEB5-F8E6-752A34198D96}"/>
          </ac:spMkLst>
        </pc:spChg>
        <pc:spChg chg="mod">
          <ac:chgData name="Faruk Abdullah" userId="e52374dd587ef96a" providerId="LiveId" clId="{14C8F48A-4762-4E6F-A7D9-5442E0A71FEF}" dt="2023-02-03T19:40:30.776" v="221"/>
          <ac:spMkLst>
            <pc:docMk/>
            <pc:sldMk cId="3230881158" sldId="466"/>
            <ac:spMk id="302" creationId="{D830B61D-A3ED-ED25-DB22-6AEFE759D424}"/>
          </ac:spMkLst>
        </pc:spChg>
        <pc:spChg chg="mod">
          <ac:chgData name="Faruk Abdullah" userId="e52374dd587ef96a" providerId="LiveId" clId="{14C8F48A-4762-4E6F-A7D9-5442E0A71FEF}" dt="2023-02-03T19:40:30.776" v="221"/>
          <ac:spMkLst>
            <pc:docMk/>
            <pc:sldMk cId="3230881158" sldId="466"/>
            <ac:spMk id="304" creationId="{1C19EA63-770C-E5F0-3D23-EB20C20B6401}"/>
          </ac:spMkLst>
        </pc:spChg>
        <pc:spChg chg="mod">
          <ac:chgData name="Faruk Abdullah" userId="e52374dd587ef96a" providerId="LiveId" clId="{14C8F48A-4762-4E6F-A7D9-5442E0A71FEF}" dt="2023-02-03T19:40:30.776" v="221"/>
          <ac:spMkLst>
            <pc:docMk/>
            <pc:sldMk cId="3230881158" sldId="466"/>
            <ac:spMk id="305" creationId="{86DF18AC-4325-FFE3-5FC9-4030C95A9DD3}"/>
          </ac:spMkLst>
        </pc:spChg>
        <pc:spChg chg="add mod">
          <ac:chgData name="Faruk Abdullah" userId="e52374dd587ef96a" providerId="LiveId" clId="{14C8F48A-4762-4E6F-A7D9-5442E0A71FEF}" dt="2023-02-03T19:41:35.786" v="225" actId="1076"/>
          <ac:spMkLst>
            <pc:docMk/>
            <pc:sldMk cId="3230881158" sldId="466"/>
            <ac:spMk id="306" creationId="{32133BB1-9A38-4FD7-C2A8-A55841A50FAA}"/>
          </ac:spMkLst>
        </pc:spChg>
        <pc:spChg chg="add mod">
          <ac:chgData name="Faruk Abdullah" userId="e52374dd587ef96a" providerId="LiveId" clId="{14C8F48A-4762-4E6F-A7D9-5442E0A71FEF}" dt="2023-02-03T19:41:35.786" v="225" actId="1076"/>
          <ac:spMkLst>
            <pc:docMk/>
            <pc:sldMk cId="3230881158" sldId="466"/>
            <ac:spMk id="307" creationId="{47441F6B-B021-D81B-BD7A-E9A50CA9078C}"/>
          </ac:spMkLst>
        </pc:spChg>
        <pc:spChg chg="add mod">
          <ac:chgData name="Faruk Abdullah" userId="e52374dd587ef96a" providerId="LiveId" clId="{14C8F48A-4762-4E6F-A7D9-5442E0A71FEF}" dt="2023-02-03T19:41:35.786" v="225" actId="1076"/>
          <ac:spMkLst>
            <pc:docMk/>
            <pc:sldMk cId="3230881158" sldId="466"/>
            <ac:spMk id="308" creationId="{6C0490A5-477D-141D-9E6B-A2C4EA1B3202}"/>
          </ac:spMkLst>
        </pc:spChg>
        <pc:spChg chg="add mod">
          <ac:chgData name="Faruk Abdullah" userId="e52374dd587ef96a" providerId="LiveId" clId="{14C8F48A-4762-4E6F-A7D9-5442E0A71FEF}" dt="2023-02-03T19:41:35.786" v="225" actId="1076"/>
          <ac:spMkLst>
            <pc:docMk/>
            <pc:sldMk cId="3230881158" sldId="466"/>
            <ac:spMk id="309" creationId="{F0671603-CA5C-210B-B6E5-3391842C0F3E}"/>
          </ac:spMkLst>
        </pc:spChg>
        <pc:spChg chg="add mod">
          <ac:chgData name="Faruk Abdullah" userId="e52374dd587ef96a" providerId="LiveId" clId="{14C8F48A-4762-4E6F-A7D9-5442E0A71FEF}" dt="2023-02-03T19:41:35.786" v="225" actId="1076"/>
          <ac:spMkLst>
            <pc:docMk/>
            <pc:sldMk cId="3230881158" sldId="466"/>
            <ac:spMk id="310" creationId="{E80EC20A-B30F-C044-5975-2429EE9BC456}"/>
          </ac:spMkLst>
        </pc:spChg>
        <pc:spChg chg="add mod">
          <ac:chgData name="Faruk Abdullah" userId="e52374dd587ef96a" providerId="LiveId" clId="{14C8F48A-4762-4E6F-A7D9-5442E0A71FEF}" dt="2023-02-03T19:41:35.786" v="225" actId="1076"/>
          <ac:spMkLst>
            <pc:docMk/>
            <pc:sldMk cId="3230881158" sldId="466"/>
            <ac:spMk id="311" creationId="{2137B2E2-C02D-120F-E559-BB3B560898C8}"/>
          </ac:spMkLst>
        </pc:spChg>
        <pc:spChg chg="add mod">
          <ac:chgData name="Faruk Abdullah" userId="e52374dd587ef96a" providerId="LiveId" clId="{14C8F48A-4762-4E6F-A7D9-5442E0A71FEF}" dt="2023-02-03T19:41:35.786" v="225" actId="1076"/>
          <ac:spMkLst>
            <pc:docMk/>
            <pc:sldMk cId="3230881158" sldId="466"/>
            <ac:spMk id="312" creationId="{4D083F88-27A2-9945-33A7-C774D834D5F1}"/>
          </ac:spMkLst>
        </pc:spChg>
        <pc:spChg chg="add mod">
          <ac:chgData name="Faruk Abdullah" userId="e52374dd587ef96a" providerId="LiveId" clId="{14C8F48A-4762-4E6F-A7D9-5442E0A71FEF}" dt="2023-02-03T19:41:35.786" v="225" actId="1076"/>
          <ac:spMkLst>
            <pc:docMk/>
            <pc:sldMk cId="3230881158" sldId="466"/>
            <ac:spMk id="313" creationId="{D55D907E-2ABE-02E6-442F-7A8742911596}"/>
          </ac:spMkLst>
        </pc:spChg>
        <pc:spChg chg="add mod">
          <ac:chgData name="Faruk Abdullah" userId="e52374dd587ef96a" providerId="LiveId" clId="{14C8F48A-4762-4E6F-A7D9-5442E0A71FEF}" dt="2023-02-03T19:42:53.825" v="240" actId="1076"/>
          <ac:spMkLst>
            <pc:docMk/>
            <pc:sldMk cId="3230881158" sldId="466"/>
            <ac:spMk id="314" creationId="{F6E832EF-9F96-EC51-463C-20AD8274D218}"/>
          </ac:spMkLst>
        </pc:spChg>
        <pc:spChg chg="add mod">
          <ac:chgData name="Faruk Abdullah" userId="e52374dd587ef96a" providerId="LiveId" clId="{14C8F48A-4762-4E6F-A7D9-5442E0A71FEF}" dt="2023-02-03T19:42:45.016" v="239" actId="1076"/>
          <ac:spMkLst>
            <pc:docMk/>
            <pc:sldMk cId="3230881158" sldId="466"/>
            <ac:spMk id="315" creationId="{148C5D4A-064B-4092-7F4C-95FB20870579}"/>
          </ac:spMkLst>
        </pc:spChg>
        <pc:grpChg chg="add del mod">
          <ac:chgData name="Faruk Abdullah" userId="e52374dd587ef96a" providerId="LiveId" clId="{14C8F48A-4762-4E6F-A7D9-5442E0A71FEF}" dt="2023-02-03T19:40:17.337" v="217"/>
          <ac:grpSpMkLst>
            <pc:docMk/>
            <pc:sldMk cId="3230881158" sldId="466"/>
            <ac:grpSpMk id="4" creationId="{4D77A65A-38A4-E6D5-901E-1438BB4E6621}"/>
          </ac:grpSpMkLst>
        </pc:grpChg>
        <pc:grpChg chg="add del mod">
          <ac:chgData name="Faruk Abdullah" userId="e52374dd587ef96a" providerId="LiveId" clId="{14C8F48A-4762-4E6F-A7D9-5442E0A71FEF}" dt="2023-02-03T19:40:17.337" v="217"/>
          <ac:grpSpMkLst>
            <pc:docMk/>
            <pc:sldMk cId="3230881158" sldId="466"/>
            <ac:grpSpMk id="7" creationId="{14DAB30E-F286-FCA9-E176-04364D5BD542}"/>
          </ac:grpSpMkLst>
        </pc:grpChg>
        <pc:grpChg chg="add del mod">
          <ac:chgData name="Faruk Abdullah" userId="e52374dd587ef96a" providerId="LiveId" clId="{14C8F48A-4762-4E6F-A7D9-5442E0A71FEF}" dt="2023-02-03T19:40:17.337" v="217"/>
          <ac:grpSpMkLst>
            <pc:docMk/>
            <pc:sldMk cId="3230881158" sldId="466"/>
            <ac:grpSpMk id="12" creationId="{01A219E8-4A68-7D00-942C-20FA0E36FE4A}"/>
          </ac:grpSpMkLst>
        </pc:grpChg>
        <pc:grpChg chg="add del mod">
          <ac:chgData name="Faruk Abdullah" userId="e52374dd587ef96a" providerId="LiveId" clId="{14C8F48A-4762-4E6F-A7D9-5442E0A71FEF}" dt="2023-02-03T19:40:17.337" v="217"/>
          <ac:grpSpMkLst>
            <pc:docMk/>
            <pc:sldMk cId="3230881158" sldId="466"/>
            <ac:grpSpMk id="15" creationId="{AA55D80D-AC70-452F-0848-9A9437139E76}"/>
          </ac:grpSpMkLst>
        </pc:grpChg>
        <pc:grpChg chg="add del mod">
          <ac:chgData name="Faruk Abdullah" userId="e52374dd587ef96a" providerId="LiveId" clId="{14C8F48A-4762-4E6F-A7D9-5442E0A71FEF}" dt="2023-02-03T19:40:17.337" v="217"/>
          <ac:grpSpMkLst>
            <pc:docMk/>
            <pc:sldMk cId="3230881158" sldId="466"/>
            <ac:grpSpMk id="21" creationId="{7F357482-A7B1-5A9E-7435-264E01F10E5F}"/>
          </ac:grpSpMkLst>
        </pc:grpChg>
        <pc:grpChg chg="add del mod">
          <ac:chgData name="Faruk Abdullah" userId="e52374dd587ef96a" providerId="LiveId" clId="{14C8F48A-4762-4E6F-A7D9-5442E0A71FEF}" dt="2023-02-03T19:40:17.337" v="217"/>
          <ac:grpSpMkLst>
            <pc:docMk/>
            <pc:sldMk cId="3230881158" sldId="466"/>
            <ac:grpSpMk id="25" creationId="{85F1F9DD-632A-CDE7-3C02-30E70C36FDAF}"/>
          </ac:grpSpMkLst>
        </pc:grpChg>
        <pc:grpChg chg="add del mod">
          <ac:chgData name="Faruk Abdullah" userId="e52374dd587ef96a" providerId="LiveId" clId="{14C8F48A-4762-4E6F-A7D9-5442E0A71FEF}" dt="2023-02-03T19:40:17.337" v="217"/>
          <ac:grpSpMkLst>
            <pc:docMk/>
            <pc:sldMk cId="3230881158" sldId="466"/>
            <ac:grpSpMk id="29" creationId="{DD34604A-AACC-E555-33D4-18E4252DB7C5}"/>
          </ac:grpSpMkLst>
        </pc:grpChg>
        <pc:grpChg chg="add del mod">
          <ac:chgData name="Faruk Abdullah" userId="e52374dd587ef96a" providerId="LiveId" clId="{14C8F48A-4762-4E6F-A7D9-5442E0A71FEF}" dt="2023-02-03T19:40:17.337" v="217"/>
          <ac:grpSpMkLst>
            <pc:docMk/>
            <pc:sldMk cId="3230881158" sldId="466"/>
            <ac:grpSpMk id="42" creationId="{CCC02EDA-9CD9-B917-A476-620680AF0C33}"/>
          </ac:grpSpMkLst>
        </pc:grpChg>
        <pc:grpChg chg="add del mod">
          <ac:chgData name="Faruk Abdullah" userId="e52374dd587ef96a" providerId="LiveId" clId="{14C8F48A-4762-4E6F-A7D9-5442E0A71FEF}" dt="2023-02-03T19:40:17.337" v="217"/>
          <ac:grpSpMkLst>
            <pc:docMk/>
            <pc:sldMk cId="3230881158" sldId="466"/>
            <ac:grpSpMk id="45" creationId="{D249D678-2861-8F24-766C-C62ED9B2D490}"/>
          </ac:grpSpMkLst>
        </pc:grpChg>
        <pc:grpChg chg="add del mod">
          <ac:chgData name="Faruk Abdullah" userId="e52374dd587ef96a" providerId="LiveId" clId="{14C8F48A-4762-4E6F-A7D9-5442E0A71FEF}" dt="2023-02-03T19:40:17.337" v="217"/>
          <ac:grpSpMkLst>
            <pc:docMk/>
            <pc:sldMk cId="3230881158" sldId="466"/>
            <ac:grpSpMk id="48" creationId="{F96FD839-0802-C1D9-C429-C96A33A3C801}"/>
          </ac:grpSpMkLst>
        </pc:grpChg>
        <pc:grpChg chg="add del mod">
          <ac:chgData name="Faruk Abdullah" userId="e52374dd587ef96a" providerId="LiveId" clId="{14C8F48A-4762-4E6F-A7D9-5442E0A71FEF}" dt="2023-02-03T19:40:17.337" v="217"/>
          <ac:grpSpMkLst>
            <pc:docMk/>
            <pc:sldMk cId="3230881158" sldId="466"/>
            <ac:grpSpMk id="51" creationId="{7035489B-FB6B-3B28-8B77-B765DEFDEE8C}"/>
          </ac:grpSpMkLst>
        </pc:grpChg>
        <pc:grpChg chg="add del">
          <ac:chgData name="Faruk Abdullah" userId="e52374dd587ef96a" providerId="LiveId" clId="{14C8F48A-4762-4E6F-A7D9-5442E0A71FEF}" dt="2023-02-03T19:40:24.727" v="218" actId="478"/>
          <ac:grpSpMkLst>
            <pc:docMk/>
            <pc:sldMk cId="3230881158" sldId="466"/>
            <ac:grpSpMk id="60" creationId="{ED2402A0-6F3B-8E71-2065-1AA7005F08F5}"/>
          </ac:grpSpMkLst>
        </pc:grpChg>
        <pc:grpChg chg="add del">
          <ac:chgData name="Faruk Abdullah" userId="e52374dd587ef96a" providerId="LiveId" clId="{14C8F48A-4762-4E6F-A7D9-5442E0A71FEF}" dt="2023-02-03T19:40:24.727" v="218" actId="478"/>
          <ac:grpSpMkLst>
            <pc:docMk/>
            <pc:sldMk cId="3230881158" sldId="466"/>
            <ac:grpSpMk id="63" creationId="{BCDBD748-B880-A40B-BC82-89B7640261DA}"/>
          </ac:grpSpMkLst>
        </pc:grpChg>
        <pc:grpChg chg="add del">
          <ac:chgData name="Faruk Abdullah" userId="e52374dd587ef96a" providerId="LiveId" clId="{14C8F48A-4762-4E6F-A7D9-5442E0A71FEF}" dt="2023-02-03T19:40:24.727" v="218" actId="478"/>
          <ac:grpSpMkLst>
            <pc:docMk/>
            <pc:sldMk cId="3230881158" sldId="466"/>
            <ac:grpSpMk id="68" creationId="{95C3F626-1B73-4EC3-CEC6-80BB69B8A2F5}"/>
          </ac:grpSpMkLst>
        </pc:grpChg>
        <pc:grpChg chg="add del">
          <ac:chgData name="Faruk Abdullah" userId="e52374dd587ef96a" providerId="LiveId" clId="{14C8F48A-4762-4E6F-A7D9-5442E0A71FEF}" dt="2023-02-03T19:40:24.727" v="218" actId="478"/>
          <ac:grpSpMkLst>
            <pc:docMk/>
            <pc:sldMk cId="3230881158" sldId="466"/>
            <ac:grpSpMk id="71" creationId="{CE0DD4D0-690D-8B46-0F0C-9CB807DF970C}"/>
          </ac:grpSpMkLst>
        </pc:grpChg>
        <pc:grpChg chg="add del">
          <ac:chgData name="Faruk Abdullah" userId="e52374dd587ef96a" providerId="LiveId" clId="{14C8F48A-4762-4E6F-A7D9-5442E0A71FEF}" dt="2023-02-03T19:40:56.034" v="223" actId="478"/>
          <ac:grpSpMkLst>
            <pc:docMk/>
            <pc:sldMk cId="3230881158" sldId="466"/>
            <ac:grpSpMk id="76" creationId="{4C94BCD9-BFEF-3E13-7C8E-28C5B8B948A1}"/>
          </ac:grpSpMkLst>
        </pc:grpChg>
        <pc:grpChg chg="add del">
          <ac:chgData name="Faruk Abdullah" userId="e52374dd587ef96a" providerId="LiveId" clId="{14C8F48A-4762-4E6F-A7D9-5442E0A71FEF}" dt="2023-02-03T19:40:24.727" v="218" actId="478"/>
          <ac:grpSpMkLst>
            <pc:docMk/>
            <pc:sldMk cId="3230881158" sldId="466"/>
            <ac:grpSpMk id="80" creationId="{EB746FC7-644D-A77D-532F-CB994082F95B}"/>
          </ac:grpSpMkLst>
        </pc:grpChg>
        <pc:grpChg chg="add del">
          <ac:chgData name="Faruk Abdullah" userId="e52374dd587ef96a" providerId="LiveId" clId="{14C8F48A-4762-4E6F-A7D9-5442E0A71FEF}" dt="2023-02-03T19:40:24.727" v="218" actId="478"/>
          <ac:grpSpMkLst>
            <pc:docMk/>
            <pc:sldMk cId="3230881158" sldId="466"/>
            <ac:grpSpMk id="84" creationId="{49A8356C-F16C-E806-8286-241F68DB2806}"/>
          </ac:grpSpMkLst>
        </pc:grpChg>
        <pc:grpChg chg="add del mod">
          <ac:chgData name="Faruk Abdullah" userId="e52374dd587ef96a" providerId="LiveId" clId="{14C8F48A-4762-4E6F-A7D9-5442E0A71FEF}" dt="2023-02-03T19:40:17.337" v="217"/>
          <ac:grpSpMkLst>
            <pc:docMk/>
            <pc:sldMk cId="3230881158" sldId="466"/>
            <ac:grpSpMk id="95" creationId="{5CBBDA2B-653A-EFC4-77C3-F1C601B95128}"/>
          </ac:grpSpMkLst>
        </pc:grpChg>
        <pc:grpChg chg="add del mod">
          <ac:chgData name="Faruk Abdullah" userId="e52374dd587ef96a" providerId="LiveId" clId="{14C8F48A-4762-4E6F-A7D9-5442E0A71FEF}" dt="2023-02-03T19:40:17.337" v="217"/>
          <ac:grpSpMkLst>
            <pc:docMk/>
            <pc:sldMk cId="3230881158" sldId="466"/>
            <ac:grpSpMk id="99" creationId="{CF141BE4-A287-F571-39EC-5278E07F64A9}"/>
          </ac:grpSpMkLst>
        </pc:grpChg>
        <pc:grpChg chg="add del mod">
          <ac:chgData name="Faruk Abdullah" userId="e52374dd587ef96a" providerId="LiveId" clId="{14C8F48A-4762-4E6F-A7D9-5442E0A71FEF}" dt="2023-02-03T19:40:17.337" v="217"/>
          <ac:grpSpMkLst>
            <pc:docMk/>
            <pc:sldMk cId="3230881158" sldId="466"/>
            <ac:grpSpMk id="102" creationId="{1F22B5FA-C740-1236-952F-CA65B06A85EA}"/>
          </ac:grpSpMkLst>
        </pc:grpChg>
        <pc:grpChg chg="add del mod">
          <ac:chgData name="Faruk Abdullah" userId="e52374dd587ef96a" providerId="LiveId" clId="{14C8F48A-4762-4E6F-A7D9-5442E0A71FEF}" dt="2023-02-03T19:40:17.337" v="217"/>
          <ac:grpSpMkLst>
            <pc:docMk/>
            <pc:sldMk cId="3230881158" sldId="466"/>
            <ac:grpSpMk id="105" creationId="{6E0102BA-DEC0-9B8F-ACDD-3CB4A0154309}"/>
          </ac:grpSpMkLst>
        </pc:grpChg>
        <pc:grpChg chg="add del">
          <ac:chgData name="Faruk Abdullah" userId="e52374dd587ef96a" providerId="LiveId" clId="{14C8F48A-4762-4E6F-A7D9-5442E0A71FEF}" dt="2023-02-03T19:40:24.727" v="218" actId="478"/>
          <ac:grpSpMkLst>
            <pc:docMk/>
            <pc:sldMk cId="3230881158" sldId="466"/>
            <ac:grpSpMk id="122" creationId="{DCE4C47A-E5BB-B58F-1CC4-06D4890DF0AA}"/>
          </ac:grpSpMkLst>
        </pc:grpChg>
        <pc:grpChg chg="add del">
          <ac:chgData name="Faruk Abdullah" userId="e52374dd587ef96a" providerId="LiveId" clId="{14C8F48A-4762-4E6F-A7D9-5442E0A71FEF}" dt="2023-02-03T19:40:24.727" v="218" actId="478"/>
          <ac:grpSpMkLst>
            <pc:docMk/>
            <pc:sldMk cId="3230881158" sldId="466"/>
            <ac:grpSpMk id="125" creationId="{9FAB15A7-26F0-B4F3-0017-9CD51B9DA3C4}"/>
          </ac:grpSpMkLst>
        </pc:grpChg>
        <pc:grpChg chg="add del">
          <ac:chgData name="Faruk Abdullah" userId="e52374dd587ef96a" providerId="LiveId" clId="{14C8F48A-4762-4E6F-A7D9-5442E0A71FEF}" dt="2023-02-03T19:40:24.727" v="218" actId="478"/>
          <ac:grpSpMkLst>
            <pc:docMk/>
            <pc:sldMk cId="3230881158" sldId="466"/>
            <ac:grpSpMk id="128" creationId="{D32031C7-62A2-59FE-F1C8-8D641A175CE1}"/>
          </ac:grpSpMkLst>
        </pc:grpChg>
        <pc:grpChg chg="add del">
          <ac:chgData name="Faruk Abdullah" userId="e52374dd587ef96a" providerId="LiveId" clId="{14C8F48A-4762-4E6F-A7D9-5442E0A71FEF}" dt="2023-02-03T19:40:24.727" v="218" actId="478"/>
          <ac:grpSpMkLst>
            <pc:docMk/>
            <pc:sldMk cId="3230881158" sldId="466"/>
            <ac:grpSpMk id="131" creationId="{53C57B1C-3BCA-3FE0-2D4F-3A1020CD925F}"/>
          </ac:grpSpMkLst>
        </pc:grpChg>
        <pc:grpChg chg="add del">
          <ac:chgData name="Faruk Abdullah" userId="e52374dd587ef96a" providerId="LiveId" clId="{14C8F48A-4762-4E6F-A7D9-5442E0A71FEF}" dt="2023-02-03T19:40:24.727" v="218" actId="478"/>
          <ac:grpSpMkLst>
            <pc:docMk/>
            <pc:sldMk cId="3230881158" sldId="466"/>
            <ac:grpSpMk id="138" creationId="{3F8898FB-7894-7485-A5AF-A3C973FAC28C}"/>
          </ac:grpSpMkLst>
        </pc:grpChg>
        <pc:grpChg chg="add del">
          <ac:chgData name="Faruk Abdullah" userId="e52374dd587ef96a" providerId="LiveId" clId="{14C8F48A-4762-4E6F-A7D9-5442E0A71FEF}" dt="2023-02-03T19:40:24.727" v="218" actId="478"/>
          <ac:grpSpMkLst>
            <pc:docMk/>
            <pc:sldMk cId="3230881158" sldId="466"/>
            <ac:grpSpMk id="141" creationId="{54BAFAAB-311F-FDEB-5685-5D7F59A8A1DF}"/>
          </ac:grpSpMkLst>
        </pc:grpChg>
        <pc:grpChg chg="add del">
          <ac:chgData name="Faruk Abdullah" userId="e52374dd587ef96a" providerId="LiveId" clId="{14C8F48A-4762-4E6F-A7D9-5442E0A71FEF}" dt="2023-02-03T19:40:24.727" v="218" actId="478"/>
          <ac:grpSpMkLst>
            <pc:docMk/>
            <pc:sldMk cId="3230881158" sldId="466"/>
            <ac:grpSpMk id="144" creationId="{DEE8C47F-5A89-BF9D-05D0-9975C72B22E2}"/>
          </ac:grpSpMkLst>
        </pc:grpChg>
        <pc:grpChg chg="add del">
          <ac:chgData name="Faruk Abdullah" userId="e52374dd587ef96a" providerId="LiveId" clId="{14C8F48A-4762-4E6F-A7D9-5442E0A71FEF}" dt="2023-02-03T19:40:24.727" v="218" actId="478"/>
          <ac:grpSpMkLst>
            <pc:docMk/>
            <pc:sldMk cId="3230881158" sldId="466"/>
            <ac:grpSpMk id="147" creationId="{09C3D708-367B-6965-8065-4121504E0FD2}"/>
          </ac:grpSpMkLst>
        </pc:grpChg>
        <pc:grpChg chg="add mod">
          <ac:chgData name="Faruk Abdullah" userId="e52374dd587ef96a" providerId="LiveId" clId="{14C8F48A-4762-4E6F-A7D9-5442E0A71FEF}" dt="2023-02-03T19:41:35.786" v="225" actId="1076"/>
          <ac:grpSpMkLst>
            <pc:docMk/>
            <pc:sldMk cId="3230881158" sldId="466"/>
            <ac:grpSpMk id="163" creationId="{D432953B-610D-5F8A-3BDD-27B99CF18036}"/>
          </ac:grpSpMkLst>
        </pc:grpChg>
        <pc:grpChg chg="add mod">
          <ac:chgData name="Faruk Abdullah" userId="e52374dd587ef96a" providerId="LiveId" clId="{14C8F48A-4762-4E6F-A7D9-5442E0A71FEF}" dt="2023-02-03T19:41:35.786" v="225" actId="1076"/>
          <ac:grpSpMkLst>
            <pc:docMk/>
            <pc:sldMk cId="3230881158" sldId="466"/>
            <ac:grpSpMk id="166" creationId="{F91C9995-108E-E01A-ED55-6C5E33256DDD}"/>
          </ac:grpSpMkLst>
        </pc:grpChg>
        <pc:grpChg chg="add mod">
          <ac:chgData name="Faruk Abdullah" userId="e52374dd587ef96a" providerId="LiveId" clId="{14C8F48A-4762-4E6F-A7D9-5442E0A71FEF}" dt="2023-02-03T19:41:35.786" v="225" actId="1076"/>
          <ac:grpSpMkLst>
            <pc:docMk/>
            <pc:sldMk cId="3230881158" sldId="466"/>
            <ac:grpSpMk id="171" creationId="{C94BAA29-A839-815F-B1D4-53FE69728863}"/>
          </ac:grpSpMkLst>
        </pc:grpChg>
        <pc:grpChg chg="add mod">
          <ac:chgData name="Faruk Abdullah" userId="e52374dd587ef96a" providerId="LiveId" clId="{14C8F48A-4762-4E6F-A7D9-5442E0A71FEF}" dt="2023-02-03T19:41:35.786" v="225" actId="1076"/>
          <ac:grpSpMkLst>
            <pc:docMk/>
            <pc:sldMk cId="3230881158" sldId="466"/>
            <ac:grpSpMk id="174" creationId="{9E6F42C8-A23C-6DD6-C6E0-C211E1EAFBA7}"/>
          </ac:grpSpMkLst>
        </pc:grpChg>
        <pc:grpChg chg="add mod">
          <ac:chgData name="Faruk Abdullah" userId="e52374dd587ef96a" providerId="LiveId" clId="{14C8F48A-4762-4E6F-A7D9-5442E0A71FEF}" dt="2023-02-03T19:41:35.786" v="225" actId="1076"/>
          <ac:grpSpMkLst>
            <pc:docMk/>
            <pc:sldMk cId="3230881158" sldId="466"/>
            <ac:grpSpMk id="179" creationId="{D86B547F-BCC9-376F-4308-5072F99AD34D}"/>
          </ac:grpSpMkLst>
        </pc:grpChg>
        <pc:grpChg chg="add mod">
          <ac:chgData name="Faruk Abdullah" userId="e52374dd587ef96a" providerId="LiveId" clId="{14C8F48A-4762-4E6F-A7D9-5442E0A71FEF}" dt="2023-02-03T19:41:35.786" v="225" actId="1076"/>
          <ac:grpSpMkLst>
            <pc:docMk/>
            <pc:sldMk cId="3230881158" sldId="466"/>
            <ac:grpSpMk id="183" creationId="{F53EFEB5-FDB9-100B-881E-CB2C577FBCCA}"/>
          </ac:grpSpMkLst>
        </pc:grpChg>
        <pc:grpChg chg="add mod">
          <ac:chgData name="Faruk Abdullah" userId="e52374dd587ef96a" providerId="LiveId" clId="{14C8F48A-4762-4E6F-A7D9-5442E0A71FEF}" dt="2023-02-03T19:41:35.786" v="225" actId="1076"/>
          <ac:grpSpMkLst>
            <pc:docMk/>
            <pc:sldMk cId="3230881158" sldId="466"/>
            <ac:grpSpMk id="187" creationId="{887242B5-E507-E7F9-23EC-12F224CBC81D}"/>
          </ac:grpSpMkLst>
        </pc:grpChg>
        <pc:grpChg chg="add mod">
          <ac:chgData name="Faruk Abdullah" userId="e52374dd587ef96a" providerId="LiveId" clId="{14C8F48A-4762-4E6F-A7D9-5442E0A71FEF}" dt="2023-02-03T19:41:35.786" v="225" actId="1076"/>
          <ac:grpSpMkLst>
            <pc:docMk/>
            <pc:sldMk cId="3230881158" sldId="466"/>
            <ac:grpSpMk id="200" creationId="{C8EAF2F3-F895-BEA0-A134-594ECD5EAA12}"/>
          </ac:grpSpMkLst>
        </pc:grpChg>
        <pc:grpChg chg="add mod">
          <ac:chgData name="Faruk Abdullah" userId="e52374dd587ef96a" providerId="LiveId" clId="{14C8F48A-4762-4E6F-A7D9-5442E0A71FEF}" dt="2023-02-03T19:41:35.786" v="225" actId="1076"/>
          <ac:grpSpMkLst>
            <pc:docMk/>
            <pc:sldMk cId="3230881158" sldId="466"/>
            <ac:grpSpMk id="203" creationId="{50D977D1-A253-5E94-0E30-050BCE35B963}"/>
          </ac:grpSpMkLst>
        </pc:grpChg>
        <pc:grpChg chg="add mod">
          <ac:chgData name="Faruk Abdullah" userId="e52374dd587ef96a" providerId="LiveId" clId="{14C8F48A-4762-4E6F-A7D9-5442E0A71FEF}" dt="2023-02-03T19:41:35.786" v="225" actId="1076"/>
          <ac:grpSpMkLst>
            <pc:docMk/>
            <pc:sldMk cId="3230881158" sldId="466"/>
            <ac:grpSpMk id="206" creationId="{8BAFEE67-1172-7FCD-FB22-8736077EE7F9}"/>
          </ac:grpSpMkLst>
        </pc:grpChg>
        <pc:grpChg chg="add mod">
          <ac:chgData name="Faruk Abdullah" userId="e52374dd587ef96a" providerId="LiveId" clId="{14C8F48A-4762-4E6F-A7D9-5442E0A71FEF}" dt="2023-02-03T19:41:35.786" v="225" actId="1076"/>
          <ac:grpSpMkLst>
            <pc:docMk/>
            <pc:sldMk cId="3230881158" sldId="466"/>
            <ac:grpSpMk id="209" creationId="{0ED70108-49FB-F1EA-D941-12FDACE3FA8F}"/>
          </ac:grpSpMkLst>
        </pc:grpChg>
        <pc:grpChg chg="add mod">
          <ac:chgData name="Faruk Abdullah" userId="e52374dd587ef96a" providerId="LiveId" clId="{14C8F48A-4762-4E6F-A7D9-5442E0A71FEF}" dt="2023-02-03T19:41:35.786" v="225" actId="1076"/>
          <ac:grpSpMkLst>
            <pc:docMk/>
            <pc:sldMk cId="3230881158" sldId="466"/>
            <ac:grpSpMk id="216" creationId="{09D91C0E-75A9-8197-BAA7-062ED0BFACC0}"/>
          </ac:grpSpMkLst>
        </pc:grpChg>
        <pc:grpChg chg="add mod">
          <ac:chgData name="Faruk Abdullah" userId="e52374dd587ef96a" providerId="LiveId" clId="{14C8F48A-4762-4E6F-A7D9-5442E0A71FEF}" dt="2023-02-03T19:41:35.786" v="225" actId="1076"/>
          <ac:grpSpMkLst>
            <pc:docMk/>
            <pc:sldMk cId="3230881158" sldId="466"/>
            <ac:grpSpMk id="219" creationId="{EDC4B528-B546-C332-F831-C56512588F12}"/>
          </ac:grpSpMkLst>
        </pc:grpChg>
        <pc:grpChg chg="add mod">
          <ac:chgData name="Faruk Abdullah" userId="e52374dd587ef96a" providerId="LiveId" clId="{14C8F48A-4762-4E6F-A7D9-5442E0A71FEF}" dt="2023-02-03T19:41:35.786" v="225" actId="1076"/>
          <ac:grpSpMkLst>
            <pc:docMk/>
            <pc:sldMk cId="3230881158" sldId="466"/>
            <ac:grpSpMk id="222" creationId="{34272C70-367D-53BC-04F8-CE8E3EB92D08}"/>
          </ac:grpSpMkLst>
        </pc:grpChg>
        <pc:grpChg chg="add mod">
          <ac:chgData name="Faruk Abdullah" userId="e52374dd587ef96a" providerId="LiveId" clId="{14C8F48A-4762-4E6F-A7D9-5442E0A71FEF}" dt="2023-02-03T19:41:35.786" v="225" actId="1076"/>
          <ac:grpSpMkLst>
            <pc:docMk/>
            <pc:sldMk cId="3230881158" sldId="466"/>
            <ac:grpSpMk id="225" creationId="{DB9DEC4E-DE4A-C0FD-E7A4-CF5C757988A5}"/>
          </ac:grpSpMkLst>
        </pc:grpChg>
        <pc:grpChg chg="add mod">
          <ac:chgData name="Faruk Abdullah" userId="e52374dd587ef96a" providerId="LiveId" clId="{14C8F48A-4762-4E6F-A7D9-5442E0A71FEF}" dt="2023-02-03T19:41:35.786" v="225" actId="1076"/>
          <ac:grpSpMkLst>
            <pc:docMk/>
            <pc:sldMk cId="3230881158" sldId="466"/>
            <ac:grpSpMk id="241" creationId="{B1229668-F659-936B-B258-3E27C0F5F0F3}"/>
          </ac:grpSpMkLst>
        </pc:grpChg>
        <pc:grpChg chg="add mod">
          <ac:chgData name="Faruk Abdullah" userId="e52374dd587ef96a" providerId="LiveId" clId="{14C8F48A-4762-4E6F-A7D9-5442E0A71FEF}" dt="2023-02-03T19:41:35.786" v="225" actId="1076"/>
          <ac:grpSpMkLst>
            <pc:docMk/>
            <pc:sldMk cId="3230881158" sldId="466"/>
            <ac:grpSpMk id="244" creationId="{932BBEBD-3F75-341D-26BE-550067594CC6}"/>
          </ac:grpSpMkLst>
        </pc:grpChg>
        <pc:grpChg chg="add mod">
          <ac:chgData name="Faruk Abdullah" userId="e52374dd587ef96a" providerId="LiveId" clId="{14C8F48A-4762-4E6F-A7D9-5442E0A71FEF}" dt="2023-02-03T19:41:35.786" v="225" actId="1076"/>
          <ac:grpSpMkLst>
            <pc:docMk/>
            <pc:sldMk cId="3230881158" sldId="466"/>
            <ac:grpSpMk id="249" creationId="{F7DA2464-78C8-FD76-1080-79ECD0B87A7B}"/>
          </ac:grpSpMkLst>
        </pc:grpChg>
        <pc:grpChg chg="add mod">
          <ac:chgData name="Faruk Abdullah" userId="e52374dd587ef96a" providerId="LiveId" clId="{14C8F48A-4762-4E6F-A7D9-5442E0A71FEF}" dt="2023-02-03T19:41:35.786" v="225" actId="1076"/>
          <ac:grpSpMkLst>
            <pc:docMk/>
            <pc:sldMk cId="3230881158" sldId="466"/>
            <ac:grpSpMk id="252" creationId="{9CA5E9C4-5141-BE96-C47F-46DDEFEEBF07}"/>
          </ac:grpSpMkLst>
        </pc:grpChg>
        <pc:grpChg chg="add mod">
          <ac:chgData name="Faruk Abdullah" userId="e52374dd587ef96a" providerId="LiveId" clId="{14C8F48A-4762-4E6F-A7D9-5442E0A71FEF}" dt="2023-02-03T19:41:35.786" v="225" actId="1076"/>
          <ac:grpSpMkLst>
            <pc:docMk/>
            <pc:sldMk cId="3230881158" sldId="466"/>
            <ac:grpSpMk id="257" creationId="{1DB5A171-31E6-CEAC-DC11-8B000F27A857}"/>
          </ac:grpSpMkLst>
        </pc:grpChg>
        <pc:grpChg chg="add mod">
          <ac:chgData name="Faruk Abdullah" userId="e52374dd587ef96a" providerId="LiveId" clId="{14C8F48A-4762-4E6F-A7D9-5442E0A71FEF}" dt="2023-02-03T19:41:35.786" v="225" actId="1076"/>
          <ac:grpSpMkLst>
            <pc:docMk/>
            <pc:sldMk cId="3230881158" sldId="466"/>
            <ac:grpSpMk id="261" creationId="{6BEDF047-51C2-B213-ED30-E5F06472AB2A}"/>
          </ac:grpSpMkLst>
        </pc:grpChg>
        <pc:grpChg chg="add mod">
          <ac:chgData name="Faruk Abdullah" userId="e52374dd587ef96a" providerId="LiveId" clId="{14C8F48A-4762-4E6F-A7D9-5442E0A71FEF}" dt="2023-02-03T19:41:35.786" v="225" actId="1076"/>
          <ac:grpSpMkLst>
            <pc:docMk/>
            <pc:sldMk cId="3230881158" sldId="466"/>
            <ac:grpSpMk id="265" creationId="{7DBE9333-C23E-CDC0-C4A3-7C02D74141EA}"/>
          </ac:grpSpMkLst>
        </pc:grpChg>
        <pc:grpChg chg="add mod">
          <ac:chgData name="Faruk Abdullah" userId="e52374dd587ef96a" providerId="LiveId" clId="{14C8F48A-4762-4E6F-A7D9-5442E0A71FEF}" dt="2023-02-03T19:41:35.786" v="225" actId="1076"/>
          <ac:grpSpMkLst>
            <pc:docMk/>
            <pc:sldMk cId="3230881158" sldId="466"/>
            <ac:grpSpMk id="278" creationId="{A6CA3C41-2136-9139-DB47-657DDCA6A0B0}"/>
          </ac:grpSpMkLst>
        </pc:grpChg>
        <pc:grpChg chg="add mod">
          <ac:chgData name="Faruk Abdullah" userId="e52374dd587ef96a" providerId="LiveId" clId="{14C8F48A-4762-4E6F-A7D9-5442E0A71FEF}" dt="2023-02-03T19:41:35.786" v="225" actId="1076"/>
          <ac:grpSpMkLst>
            <pc:docMk/>
            <pc:sldMk cId="3230881158" sldId="466"/>
            <ac:grpSpMk id="281" creationId="{A007C9AF-0D3F-F948-1E1E-07E8359A30E0}"/>
          </ac:grpSpMkLst>
        </pc:grpChg>
        <pc:grpChg chg="add mod">
          <ac:chgData name="Faruk Abdullah" userId="e52374dd587ef96a" providerId="LiveId" clId="{14C8F48A-4762-4E6F-A7D9-5442E0A71FEF}" dt="2023-02-03T19:41:35.786" v="225" actId="1076"/>
          <ac:grpSpMkLst>
            <pc:docMk/>
            <pc:sldMk cId="3230881158" sldId="466"/>
            <ac:grpSpMk id="284" creationId="{1A728CC8-B19F-4E5C-BF99-16B65C2B48DA}"/>
          </ac:grpSpMkLst>
        </pc:grpChg>
        <pc:grpChg chg="add mod">
          <ac:chgData name="Faruk Abdullah" userId="e52374dd587ef96a" providerId="LiveId" clId="{14C8F48A-4762-4E6F-A7D9-5442E0A71FEF}" dt="2023-02-03T19:41:35.786" v="225" actId="1076"/>
          <ac:grpSpMkLst>
            <pc:docMk/>
            <pc:sldMk cId="3230881158" sldId="466"/>
            <ac:grpSpMk id="287" creationId="{10E8BE14-9BD4-C189-D73A-E2EB039368F6}"/>
          </ac:grpSpMkLst>
        </pc:grpChg>
        <pc:grpChg chg="add mod">
          <ac:chgData name="Faruk Abdullah" userId="e52374dd587ef96a" providerId="LiveId" clId="{14C8F48A-4762-4E6F-A7D9-5442E0A71FEF}" dt="2023-02-03T19:41:35.786" v="225" actId="1076"/>
          <ac:grpSpMkLst>
            <pc:docMk/>
            <pc:sldMk cId="3230881158" sldId="466"/>
            <ac:grpSpMk id="294" creationId="{CC1F9D99-A44C-28C1-4FF5-FA223C31BE0D}"/>
          </ac:grpSpMkLst>
        </pc:grpChg>
        <pc:grpChg chg="add mod">
          <ac:chgData name="Faruk Abdullah" userId="e52374dd587ef96a" providerId="LiveId" clId="{14C8F48A-4762-4E6F-A7D9-5442E0A71FEF}" dt="2023-02-03T19:41:35.786" v="225" actId="1076"/>
          <ac:grpSpMkLst>
            <pc:docMk/>
            <pc:sldMk cId="3230881158" sldId="466"/>
            <ac:grpSpMk id="297" creationId="{189F355A-E79E-6286-1CFE-A0192BC4C1FC}"/>
          </ac:grpSpMkLst>
        </pc:grpChg>
        <pc:grpChg chg="add mod">
          <ac:chgData name="Faruk Abdullah" userId="e52374dd587ef96a" providerId="LiveId" clId="{14C8F48A-4762-4E6F-A7D9-5442E0A71FEF}" dt="2023-02-03T19:41:35.786" v="225" actId="1076"/>
          <ac:grpSpMkLst>
            <pc:docMk/>
            <pc:sldMk cId="3230881158" sldId="466"/>
            <ac:grpSpMk id="300" creationId="{E5D4620D-441C-9EDE-FFAD-60186B39E949}"/>
          </ac:grpSpMkLst>
        </pc:grpChg>
        <pc:grpChg chg="add mod">
          <ac:chgData name="Faruk Abdullah" userId="e52374dd587ef96a" providerId="LiveId" clId="{14C8F48A-4762-4E6F-A7D9-5442E0A71FEF}" dt="2023-02-03T19:41:35.786" v="225" actId="1076"/>
          <ac:grpSpMkLst>
            <pc:docMk/>
            <pc:sldMk cId="3230881158" sldId="466"/>
            <ac:grpSpMk id="303" creationId="{18239F02-FA0D-8BF9-7D21-4CADCC44DC89}"/>
          </ac:grpSpMkLst>
        </pc:grpChg>
        <pc:cxnChg chg="add del mod">
          <ac:chgData name="Faruk Abdullah" userId="e52374dd587ef96a" providerId="LiveId" clId="{14C8F48A-4762-4E6F-A7D9-5442E0A71FEF}" dt="2023-02-03T19:40:17.337" v="217"/>
          <ac:cxnSpMkLst>
            <pc:docMk/>
            <pc:sldMk cId="3230881158" sldId="466"/>
            <ac:cxnSpMk id="2" creationId="{A24FF2B1-5121-E3A4-B2C0-87D4C23F887F}"/>
          </ac:cxnSpMkLst>
        </pc:cxnChg>
        <pc:cxnChg chg="add del mod">
          <ac:chgData name="Faruk Abdullah" userId="e52374dd587ef96a" providerId="LiveId" clId="{14C8F48A-4762-4E6F-A7D9-5442E0A71FEF}" dt="2023-02-03T19:40:17.337" v="217"/>
          <ac:cxnSpMkLst>
            <pc:docMk/>
            <pc:sldMk cId="3230881158" sldId="466"/>
            <ac:cxnSpMk id="3" creationId="{F4726C25-444A-7B7A-A4ED-34CA9A1F12D3}"/>
          </ac:cxnSpMkLst>
        </pc:cxnChg>
        <pc:cxnChg chg="add del mod">
          <ac:chgData name="Faruk Abdullah" userId="e52374dd587ef96a" providerId="LiveId" clId="{14C8F48A-4762-4E6F-A7D9-5442E0A71FEF}" dt="2023-02-03T19:40:17.337" v="217"/>
          <ac:cxnSpMkLst>
            <pc:docMk/>
            <pc:sldMk cId="3230881158" sldId="466"/>
            <ac:cxnSpMk id="10" creationId="{4DA63467-9DA6-A72F-F98B-B9D668D799CE}"/>
          </ac:cxnSpMkLst>
        </pc:cxnChg>
        <pc:cxnChg chg="add del mod">
          <ac:chgData name="Faruk Abdullah" userId="e52374dd587ef96a" providerId="LiveId" clId="{14C8F48A-4762-4E6F-A7D9-5442E0A71FEF}" dt="2023-02-03T19:40:17.337" v="217"/>
          <ac:cxnSpMkLst>
            <pc:docMk/>
            <pc:sldMk cId="3230881158" sldId="466"/>
            <ac:cxnSpMk id="11" creationId="{6CA6BF48-8922-9B98-75A2-78DB2F060279}"/>
          </ac:cxnSpMkLst>
        </pc:cxnChg>
        <pc:cxnChg chg="add del mod">
          <ac:chgData name="Faruk Abdullah" userId="e52374dd587ef96a" providerId="LiveId" clId="{14C8F48A-4762-4E6F-A7D9-5442E0A71FEF}" dt="2023-02-03T19:40:17.337" v="217"/>
          <ac:cxnSpMkLst>
            <pc:docMk/>
            <pc:sldMk cId="3230881158" sldId="466"/>
            <ac:cxnSpMk id="19" creationId="{42C0B0B8-B090-1FE8-981B-F07882FCBE9E}"/>
          </ac:cxnSpMkLst>
        </pc:cxnChg>
        <pc:cxnChg chg="add del mod">
          <ac:chgData name="Faruk Abdullah" userId="e52374dd587ef96a" providerId="LiveId" clId="{14C8F48A-4762-4E6F-A7D9-5442E0A71FEF}" dt="2023-02-03T19:40:17.337" v="217"/>
          <ac:cxnSpMkLst>
            <pc:docMk/>
            <pc:sldMk cId="3230881158" sldId="466"/>
            <ac:cxnSpMk id="20" creationId="{B64D6375-E406-13B4-7866-1A87522E8021}"/>
          </ac:cxnSpMkLst>
        </pc:cxnChg>
        <pc:cxnChg chg="add del mod">
          <ac:chgData name="Faruk Abdullah" userId="e52374dd587ef96a" providerId="LiveId" clId="{14C8F48A-4762-4E6F-A7D9-5442E0A71FEF}" dt="2023-02-03T19:40:17.337" v="217"/>
          <ac:cxnSpMkLst>
            <pc:docMk/>
            <pc:sldMk cId="3230881158" sldId="466"/>
            <ac:cxnSpMk id="38" creationId="{E601C001-0B81-7905-581C-CE57FBA1B6E1}"/>
          </ac:cxnSpMkLst>
        </pc:cxnChg>
        <pc:cxnChg chg="add del mod">
          <ac:chgData name="Faruk Abdullah" userId="e52374dd587ef96a" providerId="LiveId" clId="{14C8F48A-4762-4E6F-A7D9-5442E0A71FEF}" dt="2023-02-03T19:40:17.337" v="217"/>
          <ac:cxnSpMkLst>
            <pc:docMk/>
            <pc:sldMk cId="3230881158" sldId="466"/>
            <ac:cxnSpMk id="39" creationId="{AD5F9E25-BF32-35CA-6115-D83187D5DC40}"/>
          </ac:cxnSpMkLst>
        </pc:cxnChg>
        <pc:cxnChg chg="add del mod">
          <ac:chgData name="Faruk Abdullah" userId="e52374dd587ef96a" providerId="LiveId" clId="{14C8F48A-4762-4E6F-A7D9-5442E0A71FEF}" dt="2023-02-03T19:40:17.337" v="217"/>
          <ac:cxnSpMkLst>
            <pc:docMk/>
            <pc:sldMk cId="3230881158" sldId="466"/>
            <ac:cxnSpMk id="40" creationId="{51D7690A-B4E2-AFB7-880A-E524481E20D7}"/>
          </ac:cxnSpMkLst>
        </pc:cxnChg>
        <pc:cxnChg chg="add del mod">
          <ac:chgData name="Faruk Abdullah" userId="e52374dd587ef96a" providerId="LiveId" clId="{14C8F48A-4762-4E6F-A7D9-5442E0A71FEF}" dt="2023-02-03T19:40:17.337" v="217"/>
          <ac:cxnSpMkLst>
            <pc:docMk/>
            <pc:sldMk cId="3230881158" sldId="466"/>
            <ac:cxnSpMk id="41" creationId="{251D75C2-CD95-D9A3-FD62-0F0F0CE92118}"/>
          </ac:cxnSpMkLst>
        </pc:cxnChg>
        <pc:cxnChg chg="add del mod">
          <ac:chgData name="Faruk Abdullah" userId="e52374dd587ef96a" providerId="LiveId" clId="{14C8F48A-4762-4E6F-A7D9-5442E0A71FEF}" dt="2023-02-03T19:40:17.337" v="217"/>
          <ac:cxnSpMkLst>
            <pc:docMk/>
            <pc:sldMk cId="3230881158" sldId="466"/>
            <ac:cxnSpMk id="54" creationId="{2AAC8E28-A169-376D-CF62-390AC9469DDF}"/>
          </ac:cxnSpMkLst>
        </pc:cxnChg>
        <pc:cxnChg chg="add del mod">
          <ac:chgData name="Faruk Abdullah" userId="e52374dd587ef96a" providerId="LiveId" clId="{14C8F48A-4762-4E6F-A7D9-5442E0A71FEF}" dt="2023-02-03T19:40:17.337" v="217"/>
          <ac:cxnSpMkLst>
            <pc:docMk/>
            <pc:sldMk cId="3230881158" sldId="466"/>
            <ac:cxnSpMk id="55" creationId="{D1890DDA-0EDC-986E-7E41-BD00595B4122}"/>
          </ac:cxnSpMkLst>
        </pc:cxnChg>
        <pc:cxnChg chg="add del mod">
          <ac:chgData name="Faruk Abdullah" userId="e52374dd587ef96a" providerId="LiveId" clId="{14C8F48A-4762-4E6F-A7D9-5442E0A71FEF}" dt="2023-02-03T19:40:17.337" v="217"/>
          <ac:cxnSpMkLst>
            <pc:docMk/>
            <pc:sldMk cId="3230881158" sldId="466"/>
            <ac:cxnSpMk id="56" creationId="{42B6731C-F7DB-2C56-54CA-26DD62FA4F89}"/>
          </ac:cxnSpMkLst>
        </pc:cxnChg>
        <pc:cxnChg chg="add del mod">
          <ac:chgData name="Faruk Abdullah" userId="e52374dd587ef96a" providerId="LiveId" clId="{14C8F48A-4762-4E6F-A7D9-5442E0A71FEF}" dt="2023-02-03T19:40:17.337" v="217"/>
          <ac:cxnSpMkLst>
            <pc:docMk/>
            <pc:sldMk cId="3230881158" sldId="466"/>
            <ac:cxnSpMk id="57" creationId="{7F43ED23-5C83-EFDC-C1D3-2689E0DEE6E3}"/>
          </ac:cxnSpMkLst>
        </pc:cxnChg>
        <pc:cxnChg chg="add del">
          <ac:chgData name="Faruk Abdullah" userId="e52374dd587ef96a" providerId="LiveId" clId="{14C8F48A-4762-4E6F-A7D9-5442E0A71FEF}" dt="2023-02-03T19:40:24.727" v="218" actId="478"/>
          <ac:cxnSpMkLst>
            <pc:docMk/>
            <pc:sldMk cId="3230881158" sldId="466"/>
            <ac:cxnSpMk id="58" creationId="{B8E06594-B924-7C21-8067-EB91B4B1957C}"/>
          </ac:cxnSpMkLst>
        </pc:cxnChg>
        <pc:cxnChg chg="add del">
          <ac:chgData name="Faruk Abdullah" userId="e52374dd587ef96a" providerId="LiveId" clId="{14C8F48A-4762-4E6F-A7D9-5442E0A71FEF}" dt="2023-02-03T19:40:24.727" v="218" actId="478"/>
          <ac:cxnSpMkLst>
            <pc:docMk/>
            <pc:sldMk cId="3230881158" sldId="466"/>
            <ac:cxnSpMk id="59" creationId="{1077C91B-2941-4AF4-D735-3FBCA9848224}"/>
          </ac:cxnSpMkLst>
        </pc:cxnChg>
        <pc:cxnChg chg="add del">
          <ac:chgData name="Faruk Abdullah" userId="e52374dd587ef96a" providerId="LiveId" clId="{14C8F48A-4762-4E6F-A7D9-5442E0A71FEF}" dt="2023-02-03T19:40:24.727" v="218" actId="478"/>
          <ac:cxnSpMkLst>
            <pc:docMk/>
            <pc:sldMk cId="3230881158" sldId="466"/>
            <ac:cxnSpMk id="66" creationId="{34E68587-9BEC-B789-ECE0-A2DC74E44F3D}"/>
          </ac:cxnSpMkLst>
        </pc:cxnChg>
        <pc:cxnChg chg="add del">
          <ac:chgData name="Faruk Abdullah" userId="e52374dd587ef96a" providerId="LiveId" clId="{14C8F48A-4762-4E6F-A7D9-5442E0A71FEF}" dt="2023-02-03T19:40:24.727" v="218" actId="478"/>
          <ac:cxnSpMkLst>
            <pc:docMk/>
            <pc:sldMk cId="3230881158" sldId="466"/>
            <ac:cxnSpMk id="67" creationId="{B6A47C25-3F62-A7C1-BBD7-A2D883C3F298}"/>
          </ac:cxnSpMkLst>
        </pc:cxnChg>
        <pc:cxnChg chg="add del">
          <ac:chgData name="Faruk Abdullah" userId="e52374dd587ef96a" providerId="LiveId" clId="{14C8F48A-4762-4E6F-A7D9-5442E0A71FEF}" dt="2023-02-03T19:40:29.754" v="220" actId="478"/>
          <ac:cxnSpMkLst>
            <pc:docMk/>
            <pc:sldMk cId="3230881158" sldId="466"/>
            <ac:cxnSpMk id="74" creationId="{BFC91857-AA03-48C4-4853-BBB8AD9F4642}"/>
          </ac:cxnSpMkLst>
        </pc:cxnChg>
        <pc:cxnChg chg="add del">
          <ac:chgData name="Faruk Abdullah" userId="e52374dd587ef96a" providerId="LiveId" clId="{14C8F48A-4762-4E6F-A7D9-5442E0A71FEF}" dt="2023-02-03T19:40:27.662" v="219" actId="478"/>
          <ac:cxnSpMkLst>
            <pc:docMk/>
            <pc:sldMk cId="3230881158" sldId="466"/>
            <ac:cxnSpMk id="75" creationId="{E48DF176-7CBF-0038-BFF4-9F0338BB7325}"/>
          </ac:cxnSpMkLst>
        </pc:cxnChg>
        <pc:cxnChg chg="add del mod">
          <ac:chgData name="Faruk Abdullah" userId="e52374dd587ef96a" providerId="LiveId" clId="{14C8F48A-4762-4E6F-A7D9-5442E0A71FEF}" dt="2023-02-03T19:40:24.727" v="218" actId="478"/>
          <ac:cxnSpMkLst>
            <pc:docMk/>
            <pc:sldMk cId="3230881158" sldId="466"/>
            <ac:cxnSpMk id="93" creationId="{789CE243-04CA-F58B-568B-92591C230B37}"/>
          </ac:cxnSpMkLst>
        </pc:cxnChg>
        <pc:cxnChg chg="add del mod">
          <ac:chgData name="Faruk Abdullah" userId="e52374dd587ef96a" providerId="LiveId" clId="{14C8F48A-4762-4E6F-A7D9-5442E0A71FEF}" dt="2023-02-03T19:40:24.727" v="218" actId="478"/>
          <ac:cxnSpMkLst>
            <pc:docMk/>
            <pc:sldMk cId="3230881158" sldId="466"/>
            <ac:cxnSpMk id="94" creationId="{4ED22525-6174-AC56-CF2D-B6D9D23FBED9}"/>
          </ac:cxnSpMkLst>
        </pc:cxnChg>
        <pc:cxnChg chg="add del mod">
          <ac:chgData name="Faruk Abdullah" userId="e52374dd587ef96a" providerId="LiveId" clId="{14C8F48A-4762-4E6F-A7D9-5442E0A71FEF}" dt="2023-02-03T19:40:24.727" v="218" actId="478"/>
          <ac:cxnSpMkLst>
            <pc:docMk/>
            <pc:sldMk cId="3230881158" sldId="466"/>
            <ac:cxnSpMk id="96" creationId="{192F2FEA-C926-968B-293A-C9FA41D01666}"/>
          </ac:cxnSpMkLst>
        </pc:cxnChg>
        <pc:cxnChg chg="add del">
          <ac:chgData name="Faruk Abdullah" userId="e52374dd587ef96a" providerId="LiveId" clId="{14C8F48A-4762-4E6F-A7D9-5442E0A71FEF}" dt="2023-02-03T19:40:24.727" v="218" actId="478"/>
          <ac:cxnSpMkLst>
            <pc:docMk/>
            <pc:sldMk cId="3230881158" sldId="466"/>
            <ac:cxnSpMk id="119" creationId="{B3E3D174-EE89-81B9-21C8-8E3AF2289917}"/>
          </ac:cxnSpMkLst>
        </pc:cxnChg>
        <pc:cxnChg chg="add del mod">
          <ac:chgData name="Faruk Abdullah" userId="e52374dd587ef96a" providerId="LiveId" clId="{14C8F48A-4762-4E6F-A7D9-5442E0A71FEF}" dt="2023-02-03T19:40:24.727" v="218" actId="478"/>
          <ac:cxnSpMkLst>
            <pc:docMk/>
            <pc:sldMk cId="3230881158" sldId="466"/>
            <ac:cxnSpMk id="134" creationId="{BBA2CD65-EFF7-B5C4-D01B-F9A0C240DCF5}"/>
          </ac:cxnSpMkLst>
        </pc:cxnChg>
        <pc:cxnChg chg="add del">
          <ac:chgData name="Faruk Abdullah" userId="e52374dd587ef96a" providerId="LiveId" clId="{14C8F48A-4762-4E6F-A7D9-5442E0A71FEF}" dt="2023-02-03T19:40:24.727" v="218" actId="478"/>
          <ac:cxnSpMkLst>
            <pc:docMk/>
            <pc:sldMk cId="3230881158" sldId="466"/>
            <ac:cxnSpMk id="135" creationId="{AB673531-A192-1EB4-E917-E695A6247A47}"/>
          </ac:cxnSpMkLst>
        </pc:cxnChg>
        <pc:cxnChg chg="add del mod">
          <ac:chgData name="Faruk Abdullah" userId="e52374dd587ef96a" providerId="LiveId" clId="{14C8F48A-4762-4E6F-A7D9-5442E0A71FEF}" dt="2023-02-03T19:40:24.727" v="218" actId="478"/>
          <ac:cxnSpMkLst>
            <pc:docMk/>
            <pc:sldMk cId="3230881158" sldId="466"/>
            <ac:cxnSpMk id="136" creationId="{B13C4FB4-88E4-D642-96C1-B9AD21704198}"/>
          </ac:cxnSpMkLst>
        </pc:cxnChg>
        <pc:cxnChg chg="add del">
          <ac:chgData name="Faruk Abdullah" userId="e52374dd587ef96a" providerId="LiveId" clId="{14C8F48A-4762-4E6F-A7D9-5442E0A71FEF}" dt="2023-02-03T19:40:24.727" v="218" actId="478"/>
          <ac:cxnSpMkLst>
            <pc:docMk/>
            <pc:sldMk cId="3230881158" sldId="466"/>
            <ac:cxnSpMk id="137" creationId="{24089ADB-7873-AD8E-CF05-2D0E0B48A833}"/>
          </ac:cxnSpMkLst>
        </pc:cxnChg>
        <pc:cxnChg chg="add mod">
          <ac:chgData name="Faruk Abdullah" userId="e52374dd587ef96a" providerId="LiveId" clId="{14C8F48A-4762-4E6F-A7D9-5442E0A71FEF}" dt="2023-02-03T19:41:35.786" v="225" actId="1076"/>
          <ac:cxnSpMkLst>
            <pc:docMk/>
            <pc:sldMk cId="3230881158" sldId="466"/>
            <ac:cxnSpMk id="161" creationId="{2CE6CCF9-CA0D-94D0-4CE3-3727351FCDBA}"/>
          </ac:cxnSpMkLst>
        </pc:cxnChg>
        <pc:cxnChg chg="add mod">
          <ac:chgData name="Faruk Abdullah" userId="e52374dd587ef96a" providerId="LiveId" clId="{14C8F48A-4762-4E6F-A7D9-5442E0A71FEF}" dt="2023-02-03T19:41:35.786" v="225" actId="1076"/>
          <ac:cxnSpMkLst>
            <pc:docMk/>
            <pc:sldMk cId="3230881158" sldId="466"/>
            <ac:cxnSpMk id="162" creationId="{922CA81E-A200-6AB2-43B6-870870F4D5BE}"/>
          </ac:cxnSpMkLst>
        </pc:cxnChg>
        <pc:cxnChg chg="add mod">
          <ac:chgData name="Faruk Abdullah" userId="e52374dd587ef96a" providerId="LiveId" clId="{14C8F48A-4762-4E6F-A7D9-5442E0A71FEF}" dt="2023-02-03T19:41:35.786" v="225" actId="1076"/>
          <ac:cxnSpMkLst>
            <pc:docMk/>
            <pc:sldMk cId="3230881158" sldId="466"/>
            <ac:cxnSpMk id="169" creationId="{3AE1689B-9E69-40CE-CE9C-3BD2BAB3258B}"/>
          </ac:cxnSpMkLst>
        </pc:cxnChg>
        <pc:cxnChg chg="add mod">
          <ac:chgData name="Faruk Abdullah" userId="e52374dd587ef96a" providerId="LiveId" clId="{14C8F48A-4762-4E6F-A7D9-5442E0A71FEF}" dt="2023-02-03T19:41:35.786" v="225" actId="1076"/>
          <ac:cxnSpMkLst>
            <pc:docMk/>
            <pc:sldMk cId="3230881158" sldId="466"/>
            <ac:cxnSpMk id="170" creationId="{B65B4E0E-EE37-7D0E-CBF7-DDD286E5C2DF}"/>
          </ac:cxnSpMkLst>
        </pc:cxnChg>
        <pc:cxnChg chg="add mod">
          <ac:chgData name="Faruk Abdullah" userId="e52374dd587ef96a" providerId="LiveId" clId="{14C8F48A-4762-4E6F-A7D9-5442E0A71FEF}" dt="2023-02-03T19:41:35.786" v="225" actId="1076"/>
          <ac:cxnSpMkLst>
            <pc:docMk/>
            <pc:sldMk cId="3230881158" sldId="466"/>
            <ac:cxnSpMk id="177" creationId="{7B17D3EE-503E-1715-0022-D54B4768A555}"/>
          </ac:cxnSpMkLst>
        </pc:cxnChg>
        <pc:cxnChg chg="add mod">
          <ac:chgData name="Faruk Abdullah" userId="e52374dd587ef96a" providerId="LiveId" clId="{14C8F48A-4762-4E6F-A7D9-5442E0A71FEF}" dt="2023-02-03T19:41:35.786" v="225" actId="1076"/>
          <ac:cxnSpMkLst>
            <pc:docMk/>
            <pc:sldMk cId="3230881158" sldId="466"/>
            <ac:cxnSpMk id="178" creationId="{5CFD9270-25A0-DCF2-C858-F500C4EAC1FA}"/>
          </ac:cxnSpMkLst>
        </pc:cxnChg>
        <pc:cxnChg chg="add mod">
          <ac:chgData name="Faruk Abdullah" userId="e52374dd587ef96a" providerId="LiveId" clId="{14C8F48A-4762-4E6F-A7D9-5442E0A71FEF}" dt="2023-02-03T19:41:35.786" v="225" actId="1076"/>
          <ac:cxnSpMkLst>
            <pc:docMk/>
            <pc:sldMk cId="3230881158" sldId="466"/>
            <ac:cxnSpMk id="196" creationId="{9E7ED0F4-C5C6-0C8E-263E-CBDD3DC24378}"/>
          </ac:cxnSpMkLst>
        </pc:cxnChg>
        <pc:cxnChg chg="add mod">
          <ac:chgData name="Faruk Abdullah" userId="e52374dd587ef96a" providerId="LiveId" clId="{14C8F48A-4762-4E6F-A7D9-5442E0A71FEF}" dt="2023-02-03T19:41:35.786" v="225" actId="1076"/>
          <ac:cxnSpMkLst>
            <pc:docMk/>
            <pc:sldMk cId="3230881158" sldId="466"/>
            <ac:cxnSpMk id="197" creationId="{5A8A56C1-5A68-9631-1F0B-A98C706AF14E}"/>
          </ac:cxnSpMkLst>
        </pc:cxnChg>
        <pc:cxnChg chg="add mod">
          <ac:chgData name="Faruk Abdullah" userId="e52374dd587ef96a" providerId="LiveId" clId="{14C8F48A-4762-4E6F-A7D9-5442E0A71FEF}" dt="2023-02-03T19:41:35.786" v="225" actId="1076"/>
          <ac:cxnSpMkLst>
            <pc:docMk/>
            <pc:sldMk cId="3230881158" sldId="466"/>
            <ac:cxnSpMk id="198" creationId="{A44BA4E0-8618-57BD-4747-FCED721BE773}"/>
          </ac:cxnSpMkLst>
        </pc:cxnChg>
        <pc:cxnChg chg="add mod">
          <ac:chgData name="Faruk Abdullah" userId="e52374dd587ef96a" providerId="LiveId" clId="{14C8F48A-4762-4E6F-A7D9-5442E0A71FEF}" dt="2023-02-03T19:41:35.786" v="225" actId="1076"/>
          <ac:cxnSpMkLst>
            <pc:docMk/>
            <pc:sldMk cId="3230881158" sldId="466"/>
            <ac:cxnSpMk id="199" creationId="{D4DA5BE3-E72E-C3A3-D1FD-7612D91A2E25}"/>
          </ac:cxnSpMkLst>
        </pc:cxnChg>
        <pc:cxnChg chg="add mod">
          <ac:chgData name="Faruk Abdullah" userId="e52374dd587ef96a" providerId="LiveId" clId="{14C8F48A-4762-4E6F-A7D9-5442E0A71FEF}" dt="2023-02-03T19:41:35.786" v="225" actId="1076"/>
          <ac:cxnSpMkLst>
            <pc:docMk/>
            <pc:sldMk cId="3230881158" sldId="466"/>
            <ac:cxnSpMk id="212" creationId="{BB9F9243-E971-9895-781A-049BCD7B1225}"/>
          </ac:cxnSpMkLst>
        </pc:cxnChg>
        <pc:cxnChg chg="add mod">
          <ac:chgData name="Faruk Abdullah" userId="e52374dd587ef96a" providerId="LiveId" clId="{14C8F48A-4762-4E6F-A7D9-5442E0A71FEF}" dt="2023-02-03T19:41:35.786" v="225" actId="1076"/>
          <ac:cxnSpMkLst>
            <pc:docMk/>
            <pc:sldMk cId="3230881158" sldId="466"/>
            <ac:cxnSpMk id="213" creationId="{C5DFFE30-51D5-756C-57C6-8964D5985724}"/>
          </ac:cxnSpMkLst>
        </pc:cxnChg>
        <pc:cxnChg chg="add mod">
          <ac:chgData name="Faruk Abdullah" userId="e52374dd587ef96a" providerId="LiveId" clId="{14C8F48A-4762-4E6F-A7D9-5442E0A71FEF}" dt="2023-02-03T19:41:35.786" v="225" actId="1076"/>
          <ac:cxnSpMkLst>
            <pc:docMk/>
            <pc:sldMk cId="3230881158" sldId="466"/>
            <ac:cxnSpMk id="214" creationId="{22569FBF-161C-C59A-DF7A-1049E3F22118}"/>
          </ac:cxnSpMkLst>
        </pc:cxnChg>
        <pc:cxnChg chg="add mod">
          <ac:chgData name="Faruk Abdullah" userId="e52374dd587ef96a" providerId="LiveId" clId="{14C8F48A-4762-4E6F-A7D9-5442E0A71FEF}" dt="2023-02-03T19:41:35.786" v="225" actId="1076"/>
          <ac:cxnSpMkLst>
            <pc:docMk/>
            <pc:sldMk cId="3230881158" sldId="466"/>
            <ac:cxnSpMk id="215" creationId="{1B82147E-9032-F7CF-FE79-CE8F4AFFABBC}"/>
          </ac:cxnSpMkLst>
        </pc:cxnChg>
        <pc:cxnChg chg="add mod">
          <ac:chgData name="Faruk Abdullah" userId="e52374dd587ef96a" providerId="LiveId" clId="{14C8F48A-4762-4E6F-A7D9-5442E0A71FEF}" dt="2023-02-03T19:41:35.786" v="225" actId="1076"/>
          <ac:cxnSpMkLst>
            <pc:docMk/>
            <pc:sldMk cId="3230881158" sldId="466"/>
            <ac:cxnSpMk id="239" creationId="{879809B0-A743-EA83-3FAE-9EBE2D28E491}"/>
          </ac:cxnSpMkLst>
        </pc:cxnChg>
        <pc:cxnChg chg="add mod">
          <ac:chgData name="Faruk Abdullah" userId="e52374dd587ef96a" providerId="LiveId" clId="{14C8F48A-4762-4E6F-A7D9-5442E0A71FEF}" dt="2023-02-03T19:41:35.786" v="225" actId="1076"/>
          <ac:cxnSpMkLst>
            <pc:docMk/>
            <pc:sldMk cId="3230881158" sldId="466"/>
            <ac:cxnSpMk id="240" creationId="{C4FDCEED-D386-9C94-F27E-A6109F213CD0}"/>
          </ac:cxnSpMkLst>
        </pc:cxnChg>
        <pc:cxnChg chg="add mod">
          <ac:chgData name="Faruk Abdullah" userId="e52374dd587ef96a" providerId="LiveId" clId="{14C8F48A-4762-4E6F-A7D9-5442E0A71FEF}" dt="2023-02-03T19:41:35.786" v="225" actId="1076"/>
          <ac:cxnSpMkLst>
            <pc:docMk/>
            <pc:sldMk cId="3230881158" sldId="466"/>
            <ac:cxnSpMk id="247" creationId="{95B9D9D7-1C5C-B784-3E7D-9F86B4C551BF}"/>
          </ac:cxnSpMkLst>
        </pc:cxnChg>
        <pc:cxnChg chg="add mod">
          <ac:chgData name="Faruk Abdullah" userId="e52374dd587ef96a" providerId="LiveId" clId="{14C8F48A-4762-4E6F-A7D9-5442E0A71FEF}" dt="2023-02-03T19:41:35.786" v="225" actId="1076"/>
          <ac:cxnSpMkLst>
            <pc:docMk/>
            <pc:sldMk cId="3230881158" sldId="466"/>
            <ac:cxnSpMk id="248" creationId="{003401D8-2B9B-C1BC-1AEE-3FDFAF323E8A}"/>
          </ac:cxnSpMkLst>
        </pc:cxnChg>
        <pc:cxnChg chg="add mod">
          <ac:chgData name="Faruk Abdullah" userId="e52374dd587ef96a" providerId="LiveId" clId="{14C8F48A-4762-4E6F-A7D9-5442E0A71FEF}" dt="2023-02-03T19:41:35.786" v="225" actId="1076"/>
          <ac:cxnSpMkLst>
            <pc:docMk/>
            <pc:sldMk cId="3230881158" sldId="466"/>
            <ac:cxnSpMk id="255" creationId="{EC2FB4B2-FA3A-F4C8-E2C7-B3E7BC078715}"/>
          </ac:cxnSpMkLst>
        </pc:cxnChg>
        <pc:cxnChg chg="add mod">
          <ac:chgData name="Faruk Abdullah" userId="e52374dd587ef96a" providerId="LiveId" clId="{14C8F48A-4762-4E6F-A7D9-5442E0A71FEF}" dt="2023-02-03T19:41:35.786" v="225" actId="1076"/>
          <ac:cxnSpMkLst>
            <pc:docMk/>
            <pc:sldMk cId="3230881158" sldId="466"/>
            <ac:cxnSpMk id="256" creationId="{13A7823B-FED9-6D4A-57C3-3DC306B987CA}"/>
          </ac:cxnSpMkLst>
        </pc:cxnChg>
        <pc:cxnChg chg="add mod">
          <ac:chgData name="Faruk Abdullah" userId="e52374dd587ef96a" providerId="LiveId" clId="{14C8F48A-4762-4E6F-A7D9-5442E0A71FEF}" dt="2023-02-03T19:41:35.786" v="225" actId="1076"/>
          <ac:cxnSpMkLst>
            <pc:docMk/>
            <pc:sldMk cId="3230881158" sldId="466"/>
            <ac:cxnSpMk id="274" creationId="{4494EA31-F1FD-A057-7D4F-CEF9AD0912E2}"/>
          </ac:cxnSpMkLst>
        </pc:cxnChg>
        <pc:cxnChg chg="add mod">
          <ac:chgData name="Faruk Abdullah" userId="e52374dd587ef96a" providerId="LiveId" clId="{14C8F48A-4762-4E6F-A7D9-5442E0A71FEF}" dt="2023-02-03T19:41:35.786" v="225" actId="1076"/>
          <ac:cxnSpMkLst>
            <pc:docMk/>
            <pc:sldMk cId="3230881158" sldId="466"/>
            <ac:cxnSpMk id="275" creationId="{FE7110E3-B381-69C5-2E78-1129ECE0C4B3}"/>
          </ac:cxnSpMkLst>
        </pc:cxnChg>
        <pc:cxnChg chg="add mod">
          <ac:chgData name="Faruk Abdullah" userId="e52374dd587ef96a" providerId="LiveId" clId="{14C8F48A-4762-4E6F-A7D9-5442E0A71FEF}" dt="2023-02-03T19:41:35.786" v="225" actId="1076"/>
          <ac:cxnSpMkLst>
            <pc:docMk/>
            <pc:sldMk cId="3230881158" sldId="466"/>
            <ac:cxnSpMk id="276" creationId="{74922EB2-A206-8B28-A161-297DFE521608}"/>
          </ac:cxnSpMkLst>
        </pc:cxnChg>
        <pc:cxnChg chg="add mod">
          <ac:chgData name="Faruk Abdullah" userId="e52374dd587ef96a" providerId="LiveId" clId="{14C8F48A-4762-4E6F-A7D9-5442E0A71FEF}" dt="2023-02-03T19:41:35.786" v="225" actId="1076"/>
          <ac:cxnSpMkLst>
            <pc:docMk/>
            <pc:sldMk cId="3230881158" sldId="466"/>
            <ac:cxnSpMk id="277" creationId="{795F6FD7-5A8F-6168-E688-BAD25C74DF3A}"/>
          </ac:cxnSpMkLst>
        </pc:cxnChg>
        <pc:cxnChg chg="add mod">
          <ac:chgData name="Faruk Abdullah" userId="e52374dd587ef96a" providerId="LiveId" clId="{14C8F48A-4762-4E6F-A7D9-5442E0A71FEF}" dt="2023-02-03T19:41:35.786" v="225" actId="1076"/>
          <ac:cxnSpMkLst>
            <pc:docMk/>
            <pc:sldMk cId="3230881158" sldId="466"/>
            <ac:cxnSpMk id="290" creationId="{B400DB8C-BFC3-11D1-B3C9-5DE034D03B3F}"/>
          </ac:cxnSpMkLst>
        </pc:cxnChg>
        <pc:cxnChg chg="add mod">
          <ac:chgData name="Faruk Abdullah" userId="e52374dd587ef96a" providerId="LiveId" clId="{14C8F48A-4762-4E6F-A7D9-5442E0A71FEF}" dt="2023-02-03T19:41:35.786" v="225" actId="1076"/>
          <ac:cxnSpMkLst>
            <pc:docMk/>
            <pc:sldMk cId="3230881158" sldId="466"/>
            <ac:cxnSpMk id="291" creationId="{30F93F42-AB5F-5512-D112-2C0D1F693AA9}"/>
          </ac:cxnSpMkLst>
        </pc:cxnChg>
        <pc:cxnChg chg="add mod">
          <ac:chgData name="Faruk Abdullah" userId="e52374dd587ef96a" providerId="LiveId" clId="{14C8F48A-4762-4E6F-A7D9-5442E0A71FEF}" dt="2023-02-03T19:41:35.786" v="225" actId="1076"/>
          <ac:cxnSpMkLst>
            <pc:docMk/>
            <pc:sldMk cId="3230881158" sldId="466"/>
            <ac:cxnSpMk id="292" creationId="{0F012ADB-C621-8F41-D346-55741138419C}"/>
          </ac:cxnSpMkLst>
        </pc:cxnChg>
        <pc:cxnChg chg="add mod">
          <ac:chgData name="Faruk Abdullah" userId="e52374dd587ef96a" providerId="LiveId" clId="{14C8F48A-4762-4E6F-A7D9-5442E0A71FEF}" dt="2023-02-03T19:41:35.786" v="225" actId="1076"/>
          <ac:cxnSpMkLst>
            <pc:docMk/>
            <pc:sldMk cId="3230881158" sldId="466"/>
            <ac:cxnSpMk id="293" creationId="{931AA13B-3C58-E933-9FA4-5E57BB34ED6C}"/>
          </ac:cxnSpMkLst>
        </pc:cxnChg>
      </pc:sldChg>
      <pc:sldChg chg="addSp modSp new mod">
        <pc:chgData name="Faruk Abdullah" userId="e52374dd587ef96a" providerId="LiveId" clId="{14C8F48A-4762-4E6F-A7D9-5442E0A71FEF}" dt="2023-02-03T19:43:35.172" v="245" actId="1076"/>
        <pc:sldMkLst>
          <pc:docMk/>
          <pc:sldMk cId="3849627525" sldId="467"/>
        </pc:sldMkLst>
        <pc:graphicFrameChg chg="add mod">
          <ac:chgData name="Faruk Abdullah" userId="e52374dd587ef96a" providerId="LiveId" clId="{14C8F48A-4762-4E6F-A7D9-5442E0A71FEF}" dt="2023-02-03T19:43:35.172" v="245" actId="1076"/>
          <ac:graphicFrameMkLst>
            <pc:docMk/>
            <pc:sldMk cId="3849627525" sldId="467"/>
            <ac:graphicFrameMk id="2" creationId="{C1F9509A-1286-D197-E9E6-219EE78644DC}"/>
          </ac:graphicFrameMkLst>
        </pc:graphicFrameChg>
      </pc:sldChg>
      <pc:sldChg chg="addSp delSp modSp new mod">
        <pc:chgData name="Faruk Abdullah" userId="e52374dd587ef96a" providerId="LiveId" clId="{14C8F48A-4762-4E6F-A7D9-5442E0A71FEF}" dt="2023-02-03T19:45:50.698" v="259" actId="478"/>
        <pc:sldMkLst>
          <pc:docMk/>
          <pc:sldMk cId="2738652575" sldId="468"/>
        </pc:sldMkLst>
        <pc:spChg chg="add del mod">
          <ac:chgData name="Faruk Abdullah" userId="e52374dd587ef96a" providerId="LiveId" clId="{14C8F48A-4762-4E6F-A7D9-5442E0A71FEF}" dt="2023-02-03T19:45:50.698" v="259" actId="478"/>
          <ac:spMkLst>
            <pc:docMk/>
            <pc:sldMk cId="2738652575" sldId="468"/>
            <ac:spMk id="3" creationId="{DC5B3B33-4CD1-0351-2BF4-88E9F06BBD09}"/>
          </ac:spMkLst>
        </pc:spChg>
        <pc:graphicFrameChg chg="add mod modGraphic">
          <ac:chgData name="Faruk Abdullah" userId="e52374dd587ef96a" providerId="LiveId" clId="{14C8F48A-4762-4E6F-A7D9-5442E0A71FEF}" dt="2023-02-03T19:45:04.700" v="254" actId="404"/>
          <ac:graphicFrameMkLst>
            <pc:docMk/>
            <pc:sldMk cId="2738652575" sldId="468"/>
            <ac:graphicFrameMk id="2" creationId="{3223E9A1-8597-F329-975F-42D0D1D9E1D5}"/>
          </ac:graphicFrameMkLst>
        </pc:graphicFrameChg>
      </pc:sldChg>
      <pc:sldChg chg="addSp delSp modSp new mod">
        <pc:chgData name="Faruk Abdullah" userId="e52374dd587ef96a" providerId="LiveId" clId="{14C8F48A-4762-4E6F-A7D9-5442E0A71FEF}" dt="2023-02-03T19:47:29.203" v="273" actId="403"/>
        <pc:sldMkLst>
          <pc:docMk/>
          <pc:sldMk cId="3900724224" sldId="469"/>
        </pc:sldMkLst>
        <pc:spChg chg="add mod">
          <ac:chgData name="Faruk Abdullah" userId="e52374dd587ef96a" providerId="LiveId" clId="{14C8F48A-4762-4E6F-A7D9-5442E0A71FEF}" dt="2023-02-03T19:47:29.203" v="273" actId="403"/>
          <ac:spMkLst>
            <pc:docMk/>
            <pc:sldMk cId="3900724224" sldId="469"/>
            <ac:spMk id="4" creationId="{94C03A50-21A1-1620-C397-6CBE2F616375}"/>
          </ac:spMkLst>
        </pc:spChg>
        <pc:graphicFrameChg chg="add mod">
          <ac:chgData name="Faruk Abdullah" userId="e52374dd587ef96a" providerId="LiveId" clId="{14C8F48A-4762-4E6F-A7D9-5442E0A71FEF}" dt="2023-02-03T19:47:23.045" v="271" actId="1076"/>
          <ac:graphicFrameMkLst>
            <pc:docMk/>
            <pc:sldMk cId="3900724224" sldId="469"/>
            <ac:graphicFrameMk id="2" creationId="{55EFDF44-6E40-D38B-CAF0-A7005F4DC373}"/>
          </ac:graphicFrameMkLst>
        </pc:graphicFrameChg>
        <pc:graphicFrameChg chg="add del mod">
          <ac:chgData name="Faruk Abdullah" userId="e52374dd587ef96a" providerId="LiveId" clId="{14C8F48A-4762-4E6F-A7D9-5442E0A71FEF}" dt="2023-02-03T19:46:58.671" v="267" actId="478"/>
          <ac:graphicFrameMkLst>
            <pc:docMk/>
            <pc:sldMk cId="3900724224" sldId="469"/>
            <ac:graphicFrameMk id="3" creationId="{C700C152-C301-DA8E-5497-CD9DAE3DB037}"/>
          </ac:graphicFrameMkLst>
        </pc:graphicFrameChg>
      </pc:sldChg>
      <pc:sldChg chg="addSp modSp new">
        <pc:chgData name="Faruk Abdullah" userId="e52374dd587ef96a" providerId="LiveId" clId="{14C8F48A-4762-4E6F-A7D9-5442E0A71FEF}" dt="2023-02-03T19:51:49.643" v="291" actId="1076"/>
        <pc:sldMkLst>
          <pc:docMk/>
          <pc:sldMk cId="3487408398" sldId="470"/>
        </pc:sldMkLst>
        <pc:spChg chg="add mod">
          <ac:chgData name="Faruk Abdullah" userId="e52374dd587ef96a" providerId="LiveId" clId="{14C8F48A-4762-4E6F-A7D9-5442E0A71FEF}" dt="2023-02-03T19:51:49.643" v="291" actId="1076"/>
          <ac:spMkLst>
            <pc:docMk/>
            <pc:sldMk cId="3487408398" sldId="470"/>
            <ac:spMk id="2" creationId="{ED457BDD-7031-DFB1-4892-B0088C2069CE}"/>
          </ac:spMkLst>
        </pc:spChg>
      </pc:sldChg>
      <pc:sldChg chg="addSp modSp new mod">
        <pc:chgData name="Faruk Abdullah" userId="e52374dd587ef96a" providerId="LiveId" clId="{14C8F48A-4762-4E6F-A7D9-5442E0A71FEF}" dt="2023-02-03T19:52:19.016" v="297" actId="1076"/>
        <pc:sldMkLst>
          <pc:docMk/>
          <pc:sldMk cId="1533855239" sldId="471"/>
        </pc:sldMkLst>
        <pc:picChg chg="add mod">
          <ac:chgData name="Faruk Abdullah" userId="e52374dd587ef96a" providerId="LiveId" clId="{14C8F48A-4762-4E6F-A7D9-5442E0A71FEF}" dt="2023-02-03T19:52:19.016" v="297" actId="1076"/>
          <ac:picMkLst>
            <pc:docMk/>
            <pc:sldMk cId="1533855239" sldId="471"/>
            <ac:picMk id="2" creationId="{118810F2-288A-709C-047B-F7CBC7989C62}"/>
          </ac:picMkLst>
        </pc:picChg>
      </pc:sldChg>
      <pc:sldChg chg="addSp modSp new mod">
        <pc:chgData name="Faruk Abdullah" userId="e52374dd587ef96a" providerId="LiveId" clId="{14C8F48A-4762-4E6F-A7D9-5442E0A71FEF}" dt="2023-02-03T19:59:24.895" v="361" actId="20577"/>
        <pc:sldMkLst>
          <pc:docMk/>
          <pc:sldMk cId="320336945" sldId="472"/>
        </pc:sldMkLst>
        <pc:spChg chg="add mod">
          <ac:chgData name="Faruk Abdullah" userId="e52374dd587ef96a" providerId="LiveId" clId="{14C8F48A-4762-4E6F-A7D9-5442E0A71FEF}" dt="2023-02-03T19:59:24.895" v="361" actId="20577"/>
          <ac:spMkLst>
            <pc:docMk/>
            <pc:sldMk cId="320336945" sldId="472"/>
            <ac:spMk id="2" creationId="{5E1D560A-9EBF-584C-8962-4F55E1D1EA70}"/>
          </ac:spMkLst>
        </pc:spChg>
        <pc:spChg chg="add mod">
          <ac:chgData name="Faruk Abdullah" userId="e52374dd587ef96a" providerId="LiveId" clId="{14C8F48A-4762-4E6F-A7D9-5442E0A71FEF}" dt="2023-02-03T19:53:28.905" v="310" actId="1076"/>
          <ac:spMkLst>
            <pc:docMk/>
            <pc:sldMk cId="320336945" sldId="472"/>
            <ac:spMk id="3" creationId="{DFA8733B-B196-1E47-AA40-A1E95795DEEA}"/>
          </ac:spMkLst>
        </pc:spChg>
      </pc:sldChg>
      <pc:sldChg chg="new del">
        <pc:chgData name="Faruk Abdullah" userId="e52374dd587ef96a" providerId="LiveId" clId="{14C8F48A-4762-4E6F-A7D9-5442E0A71FEF}" dt="2023-02-03T19:53:43.742" v="312" actId="47"/>
        <pc:sldMkLst>
          <pc:docMk/>
          <pc:sldMk cId="703515836" sldId="473"/>
        </pc:sldMkLst>
      </pc:sldChg>
      <pc:sldChg chg="addSp delSp modSp add">
        <pc:chgData name="Faruk Abdullah" userId="e52374dd587ef96a" providerId="LiveId" clId="{14C8F48A-4762-4E6F-A7D9-5442E0A71FEF}" dt="2023-02-03T19:59:33.594" v="363" actId="20577"/>
        <pc:sldMkLst>
          <pc:docMk/>
          <pc:sldMk cId="704152573" sldId="474"/>
        </pc:sldMkLst>
        <pc:spChg chg="del">
          <ac:chgData name="Faruk Abdullah" userId="e52374dd587ef96a" providerId="LiveId" clId="{14C8F48A-4762-4E6F-A7D9-5442E0A71FEF}" dt="2023-02-03T19:53:59.378" v="315" actId="478"/>
          <ac:spMkLst>
            <pc:docMk/>
            <pc:sldMk cId="704152573" sldId="474"/>
            <ac:spMk id="2" creationId="{5E1D560A-9EBF-584C-8962-4F55E1D1EA70}"/>
          </ac:spMkLst>
        </pc:spChg>
        <pc:spChg chg="add mod">
          <ac:chgData name="Faruk Abdullah" userId="e52374dd587ef96a" providerId="LiveId" clId="{14C8F48A-4762-4E6F-A7D9-5442E0A71FEF}" dt="2023-02-03T19:59:33.594" v="363" actId="20577"/>
          <ac:spMkLst>
            <pc:docMk/>
            <pc:sldMk cId="704152573" sldId="474"/>
            <ac:spMk id="4" creationId="{0DCC1A3A-CDCE-BFF0-A242-EC45B525E779}"/>
          </ac:spMkLst>
        </pc:spChg>
      </pc:sldChg>
      <pc:sldChg chg="addSp delSp modSp add mod">
        <pc:chgData name="Faruk Abdullah" userId="e52374dd587ef96a" providerId="LiveId" clId="{14C8F48A-4762-4E6F-A7D9-5442E0A71FEF}" dt="2023-02-03T20:00:51.124" v="371" actId="1076"/>
        <pc:sldMkLst>
          <pc:docMk/>
          <pc:sldMk cId="3186727486" sldId="475"/>
        </pc:sldMkLst>
        <pc:spChg chg="add mod">
          <ac:chgData name="Faruk Abdullah" userId="e52374dd587ef96a" providerId="LiveId" clId="{14C8F48A-4762-4E6F-A7D9-5442E0A71FEF}" dt="2023-02-03T20:00:03.816" v="368" actId="20577"/>
          <ac:spMkLst>
            <pc:docMk/>
            <pc:sldMk cId="3186727486" sldId="475"/>
            <ac:spMk id="2" creationId="{1A8ABA16-6D95-868A-1679-CD2793E8941D}"/>
          </ac:spMkLst>
        </pc:spChg>
        <pc:spChg chg="del">
          <ac:chgData name="Faruk Abdullah" userId="e52374dd587ef96a" providerId="LiveId" clId="{14C8F48A-4762-4E6F-A7D9-5442E0A71FEF}" dt="2023-02-03T19:57:41.269" v="349" actId="478"/>
          <ac:spMkLst>
            <pc:docMk/>
            <pc:sldMk cId="3186727486" sldId="475"/>
            <ac:spMk id="4" creationId="{0DCC1A3A-CDCE-BFF0-A242-EC45B525E779}"/>
          </ac:spMkLst>
        </pc:spChg>
        <pc:picChg chg="add mod">
          <ac:chgData name="Faruk Abdullah" userId="e52374dd587ef96a" providerId="LiveId" clId="{14C8F48A-4762-4E6F-A7D9-5442E0A71FEF}" dt="2023-02-03T20:00:51.124" v="371" actId="1076"/>
          <ac:picMkLst>
            <pc:docMk/>
            <pc:sldMk cId="3186727486" sldId="475"/>
            <ac:picMk id="5" creationId="{2866A927-1947-8A52-7BA1-5A9539194AF2}"/>
          </ac:picMkLst>
        </pc:picChg>
      </pc:sldChg>
      <pc:sldChg chg="addSp delSp modSp add">
        <pc:chgData name="Faruk Abdullah" userId="e52374dd587ef96a" providerId="LiveId" clId="{14C8F48A-4762-4E6F-A7D9-5442E0A71FEF}" dt="2023-02-03T19:59:14.826" v="359" actId="207"/>
        <pc:sldMkLst>
          <pc:docMk/>
          <pc:sldMk cId="1429739067" sldId="476"/>
        </pc:sldMkLst>
        <pc:spChg chg="add mod">
          <ac:chgData name="Faruk Abdullah" userId="e52374dd587ef96a" providerId="LiveId" clId="{14C8F48A-4762-4E6F-A7D9-5442E0A71FEF}" dt="2023-02-03T19:59:14.826" v="359" actId="207"/>
          <ac:spMkLst>
            <pc:docMk/>
            <pc:sldMk cId="1429739067" sldId="476"/>
            <ac:spMk id="2" creationId="{4DBB3984-A0DC-E505-0857-651740BCA755}"/>
          </ac:spMkLst>
        </pc:spChg>
        <pc:spChg chg="del">
          <ac:chgData name="Faruk Abdullah" userId="e52374dd587ef96a" providerId="LiveId" clId="{14C8F48A-4762-4E6F-A7D9-5442E0A71FEF}" dt="2023-02-03T19:57:11.429" v="344" actId="478"/>
          <ac:spMkLst>
            <pc:docMk/>
            <pc:sldMk cId="1429739067" sldId="476"/>
            <ac:spMk id="4" creationId="{0DCC1A3A-CDCE-BFF0-A242-EC45B525E779}"/>
          </ac:spMkLst>
        </pc:spChg>
      </pc:sldChg>
      <pc:sldChg chg="addSp delSp modSp add mod">
        <pc:chgData name="Faruk Abdullah" userId="e52374dd587ef96a" providerId="LiveId" clId="{14C8F48A-4762-4E6F-A7D9-5442E0A71FEF}" dt="2023-02-03T19:59:49.932" v="367" actId="20577"/>
        <pc:sldMkLst>
          <pc:docMk/>
          <pc:sldMk cId="3335991289" sldId="477"/>
        </pc:sldMkLst>
        <pc:spChg chg="add mod">
          <ac:chgData name="Faruk Abdullah" userId="e52374dd587ef96a" providerId="LiveId" clId="{14C8F48A-4762-4E6F-A7D9-5442E0A71FEF}" dt="2023-02-03T19:59:49.932" v="367" actId="20577"/>
          <ac:spMkLst>
            <pc:docMk/>
            <pc:sldMk cId="3335991289" sldId="477"/>
            <ac:spMk id="2" creationId="{BC142CFC-FB34-814A-9A6D-F3D09C4E975C}"/>
          </ac:spMkLst>
        </pc:spChg>
        <pc:spChg chg="del mod">
          <ac:chgData name="Faruk Abdullah" userId="e52374dd587ef96a" providerId="LiveId" clId="{14C8F48A-4762-4E6F-A7D9-5442E0A71FEF}" dt="2023-02-03T19:56:45.374" v="340" actId="478"/>
          <ac:spMkLst>
            <pc:docMk/>
            <pc:sldMk cId="3335991289" sldId="477"/>
            <ac:spMk id="4" creationId="{0DCC1A3A-CDCE-BFF0-A242-EC45B525E779}"/>
          </ac:spMkLst>
        </pc:spChg>
      </pc:sldChg>
      <pc:sldChg chg="modSp add mod">
        <pc:chgData name="Faruk Abdullah" userId="e52374dd587ef96a" providerId="LiveId" clId="{14C8F48A-4762-4E6F-A7D9-5442E0A71FEF}" dt="2023-02-03T20:10:32.162" v="399" actId="113"/>
        <pc:sldMkLst>
          <pc:docMk/>
          <pc:sldMk cId="1581194810" sldId="478"/>
        </pc:sldMkLst>
        <pc:spChg chg="mod">
          <ac:chgData name="Faruk Abdullah" userId="e52374dd587ef96a" providerId="LiveId" clId="{14C8F48A-4762-4E6F-A7D9-5442E0A71FEF}" dt="2023-02-03T20:10:16.704" v="393" actId="1076"/>
          <ac:spMkLst>
            <pc:docMk/>
            <pc:sldMk cId="1581194810" sldId="478"/>
            <ac:spMk id="2" creationId="{73BDBB73-E584-416B-9560-05DFE70ECF19}"/>
          </ac:spMkLst>
        </pc:spChg>
        <pc:spChg chg="mod">
          <ac:chgData name="Faruk Abdullah" userId="e52374dd587ef96a" providerId="LiveId" clId="{14C8F48A-4762-4E6F-A7D9-5442E0A71FEF}" dt="2023-02-03T20:10:16.704" v="393" actId="1076"/>
          <ac:spMkLst>
            <pc:docMk/>
            <pc:sldMk cId="1581194810" sldId="478"/>
            <ac:spMk id="3" creationId="{A3317D30-56D9-492B-BFD2-8B8B7276DF38}"/>
          </ac:spMkLst>
        </pc:spChg>
        <pc:spChg chg="mod">
          <ac:chgData name="Faruk Abdullah" userId="e52374dd587ef96a" providerId="LiveId" clId="{14C8F48A-4762-4E6F-A7D9-5442E0A71FEF}" dt="2023-02-03T20:10:16.704" v="393" actId="1076"/>
          <ac:spMkLst>
            <pc:docMk/>
            <pc:sldMk cId="1581194810" sldId="478"/>
            <ac:spMk id="4" creationId="{AF768384-E921-4880-B00B-353EB3D3DB63}"/>
          </ac:spMkLst>
        </pc:spChg>
        <pc:spChg chg="mod">
          <ac:chgData name="Faruk Abdullah" userId="e52374dd587ef96a" providerId="LiveId" clId="{14C8F48A-4762-4E6F-A7D9-5442E0A71FEF}" dt="2023-02-03T20:10:16.704" v="393" actId="1076"/>
          <ac:spMkLst>
            <pc:docMk/>
            <pc:sldMk cId="1581194810" sldId="478"/>
            <ac:spMk id="5" creationId="{D6EC7513-D619-4F17-BC22-C4DDA73C4F23}"/>
          </ac:spMkLst>
        </pc:spChg>
        <pc:spChg chg="mod">
          <ac:chgData name="Faruk Abdullah" userId="e52374dd587ef96a" providerId="LiveId" clId="{14C8F48A-4762-4E6F-A7D9-5442E0A71FEF}" dt="2023-02-03T20:10:16.704" v="393" actId="1076"/>
          <ac:spMkLst>
            <pc:docMk/>
            <pc:sldMk cId="1581194810" sldId="478"/>
            <ac:spMk id="6" creationId="{E99FFB2F-9922-4617-917E-228E0E330B7F}"/>
          </ac:spMkLst>
        </pc:spChg>
        <pc:spChg chg="mod">
          <ac:chgData name="Faruk Abdullah" userId="e52374dd587ef96a" providerId="LiveId" clId="{14C8F48A-4762-4E6F-A7D9-5442E0A71FEF}" dt="2023-02-03T20:10:16.704" v="393" actId="1076"/>
          <ac:spMkLst>
            <pc:docMk/>
            <pc:sldMk cId="1581194810" sldId="478"/>
            <ac:spMk id="7" creationId="{B13D0B95-7325-48C0-B096-FE9B86E2BFC6}"/>
          </ac:spMkLst>
        </pc:spChg>
        <pc:spChg chg="mod">
          <ac:chgData name="Faruk Abdullah" userId="e52374dd587ef96a" providerId="LiveId" clId="{14C8F48A-4762-4E6F-A7D9-5442E0A71FEF}" dt="2023-02-03T20:10:16.704" v="393" actId="1076"/>
          <ac:spMkLst>
            <pc:docMk/>
            <pc:sldMk cId="1581194810" sldId="478"/>
            <ac:spMk id="8" creationId="{F10FF0E4-2311-4360-957D-72436457BD65}"/>
          </ac:spMkLst>
        </pc:spChg>
        <pc:spChg chg="mod">
          <ac:chgData name="Faruk Abdullah" userId="e52374dd587ef96a" providerId="LiveId" clId="{14C8F48A-4762-4E6F-A7D9-5442E0A71FEF}" dt="2023-02-03T20:10:16.704" v="393" actId="1076"/>
          <ac:spMkLst>
            <pc:docMk/>
            <pc:sldMk cId="1581194810" sldId="478"/>
            <ac:spMk id="9" creationId="{87CA23B0-7054-4745-BD83-03DE4B7E00CF}"/>
          </ac:spMkLst>
        </pc:spChg>
        <pc:spChg chg="mod">
          <ac:chgData name="Faruk Abdullah" userId="e52374dd587ef96a" providerId="LiveId" clId="{14C8F48A-4762-4E6F-A7D9-5442E0A71FEF}" dt="2023-02-03T20:10:32.162" v="399" actId="113"/>
          <ac:spMkLst>
            <pc:docMk/>
            <pc:sldMk cId="1581194810" sldId="478"/>
            <ac:spMk id="10" creationId="{9DEB4F3F-B2EE-4D69-9ECF-A5CB192DA071}"/>
          </ac:spMkLst>
        </pc:spChg>
      </pc:sldChg>
      <pc:sldChg chg="new del">
        <pc:chgData name="Faruk Abdullah" userId="e52374dd587ef96a" providerId="LiveId" clId="{14C8F48A-4762-4E6F-A7D9-5442E0A71FEF}" dt="2023-02-03T20:09:37.296" v="391" actId="47"/>
        <pc:sldMkLst>
          <pc:docMk/>
          <pc:sldMk cId="1610043949" sldId="478"/>
        </pc:sldMkLst>
      </pc:sldChg>
      <pc:sldChg chg="new del">
        <pc:chgData name="Faruk Abdullah" userId="e52374dd587ef96a" providerId="LiveId" clId="{14C8F48A-4762-4E6F-A7D9-5442E0A71FEF}" dt="2023-02-03T20:12:38.649" v="402" actId="47"/>
        <pc:sldMkLst>
          <pc:docMk/>
          <pc:sldMk cId="3418620438" sldId="479"/>
        </pc:sldMkLst>
      </pc:sldChg>
    </pc:docChg>
  </pc:docChgLst>
  <pc:docChgLst>
    <pc:chgData name="Faruk Abdullah" userId="e52374dd587ef96a" providerId="LiveId" clId="{647D9E94-7A52-49EB-8F41-E308E549A65B}"/>
    <pc:docChg chg="undo redo custSel addSld delSld modSld sldOrd">
      <pc:chgData name="Faruk Abdullah" userId="e52374dd587ef96a" providerId="LiveId" clId="{647D9E94-7A52-49EB-8F41-E308E549A65B}" dt="2023-02-01T06:03:01.717" v="268" actId="1076"/>
      <pc:docMkLst>
        <pc:docMk/>
      </pc:docMkLst>
      <pc:sldChg chg="modSp mod">
        <pc:chgData name="Faruk Abdullah" userId="e52374dd587ef96a" providerId="LiveId" clId="{647D9E94-7A52-49EB-8F41-E308E549A65B}" dt="2023-02-01T04:57:18.125" v="240" actId="20577"/>
        <pc:sldMkLst>
          <pc:docMk/>
          <pc:sldMk cId="700707328" sldId="256"/>
        </pc:sldMkLst>
        <pc:graphicFrameChg chg="modGraphic">
          <ac:chgData name="Faruk Abdullah" userId="e52374dd587ef96a" providerId="LiveId" clId="{647D9E94-7A52-49EB-8F41-E308E549A65B}" dt="2023-02-01T04:57:18.125" v="240" actId="20577"/>
          <ac:graphicFrameMkLst>
            <pc:docMk/>
            <pc:sldMk cId="700707328" sldId="256"/>
            <ac:graphicFrameMk id="7" creationId="{29FF08AD-7519-4C4A-8E0D-640DF5BB5E58}"/>
          </ac:graphicFrameMkLst>
        </pc:graphicFrameChg>
      </pc:sldChg>
      <pc:sldChg chg="addSp delSp modSp add del mod">
        <pc:chgData name="Faruk Abdullah" userId="e52374dd587ef96a" providerId="LiveId" clId="{647D9E94-7A52-49EB-8F41-E308E549A65B}" dt="2023-02-01T04:18:56.281" v="98" actId="47"/>
        <pc:sldMkLst>
          <pc:docMk/>
          <pc:sldMk cId="710300186" sldId="260"/>
        </pc:sldMkLst>
        <pc:spChg chg="add mod">
          <ac:chgData name="Faruk Abdullah" userId="e52374dd587ef96a" providerId="LiveId" clId="{647D9E94-7A52-49EB-8F41-E308E549A65B}" dt="2023-02-01T04:18:40.905" v="95" actId="21"/>
          <ac:spMkLst>
            <pc:docMk/>
            <pc:sldMk cId="710300186" sldId="260"/>
            <ac:spMk id="3" creationId="{723E7F48-6927-F3A7-CC5D-D67A35793D89}"/>
          </ac:spMkLst>
        </pc:spChg>
        <pc:graphicFrameChg chg="del">
          <ac:chgData name="Faruk Abdullah" userId="e52374dd587ef96a" providerId="LiveId" clId="{647D9E94-7A52-49EB-8F41-E308E549A65B}" dt="2023-02-01T04:18:40.905" v="95" actId="21"/>
          <ac:graphicFrameMkLst>
            <pc:docMk/>
            <pc:sldMk cId="710300186" sldId="260"/>
            <ac:graphicFrameMk id="4" creationId="{BC6151E0-AFFF-4E9A-9CC4-CD48539CFB19}"/>
          </ac:graphicFrameMkLst>
        </pc:graphicFrameChg>
      </pc:sldChg>
      <pc:sldChg chg="addSp delSp modSp add del mod">
        <pc:chgData name="Faruk Abdullah" userId="e52374dd587ef96a" providerId="LiveId" clId="{647D9E94-7A52-49EB-8F41-E308E549A65B}" dt="2023-02-01T04:20:13.831" v="110" actId="47"/>
        <pc:sldMkLst>
          <pc:docMk/>
          <pc:sldMk cId="3603077489" sldId="261"/>
        </pc:sldMkLst>
        <pc:spChg chg="add mod">
          <ac:chgData name="Faruk Abdullah" userId="e52374dd587ef96a" providerId="LiveId" clId="{647D9E94-7A52-49EB-8F41-E308E549A65B}" dt="2023-02-01T04:19:05.429" v="100" actId="21"/>
          <ac:spMkLst>
            <pc:docMk/>
            <pc:sldMk cId="3603077489" sldId="261"/>
            <ac:spMk id="3" creationId="{094B7EB6-044C-3D6A-5A1A-3A3FA97F68E9}"/>
          </ac:spMkLst>
        </pc:spChg>
        <pc:graphicFrameChg chg="del">
          <ac:chgData name="Faruk Abdullah" userId="e52374dd587ef96a" providerId="LiveId" clId="{647D9E94-7A52-49EB-8F41-E308E549A65B}" dt="2023-02-01T04:19:05.429" v="100" actId="21"/>
          <ac:graphicFrameMkLst>
            <pc:docMk/>
            <pc:sldMk cId="3603077489" sldId="261"/>
            <ac:graphicFrameMk id="4" creationId="{BC6151E0-AFFF-4E9A-9CC4-CD48539CFB19}"/>
          </ac:graphicFrameMkLst>
        </pc:graphicFrameChg>
      </pc:sldChg>
      <pc:sldChg chg="addSp delSp modSp add del mod">
        <pc:chgData name="Faruk Abdullah" userId="e52374dd587ef96a" providerId="LiveId" clId="{647D9E94-7A52-49EB-8F41-E308E549A65B}" dt="2023-02-01T04:23:35.471" v="121" actId="47"/>
        <pc:sldMkLst>
          <pc:docMk/>
          <pc:sldMk cId="940254606" sldId="262"/>
        </pc:sldMkLst>
        <pc:spChg chg="del">
          <ac:chgData name="Faruk Abdullah" userId="e52374dd587ef96a" providerId="LiveId" clId="{647D9E94-7A52-49EB-8F41-E308E549A65B}" dt="2023-02-01T04:20:44.953" v="111" actId="21"/>
          <ac:spMkLst>
            <pc:docMk/>
            <pc:sldMk cId="940254606" sldId="262"/>
            <ac:spMk id="2" creationId="{F41D9725-9AA6-45C4-88D5-2F83F6F5BAD3}"/>
          </ac:spMkLst>
        </pc:spChg>
        <pc:spChg chg="add mod">
          <ac:chgData name="Faruk Abdullah" userId="e52374dd587ef96a" providerId="LiveId" clId="{647D9E94-7A52-49EB-8F41-E308E549A65B}" dt="2023-02-01T04:20:44.953" v="111" actId="21"/>
          <ac:spMkLst>
            <pc:docMk/>
            <pc:sldMk cId="940254606" sldId="262"/>
            <ac:spMk id="5" creationId="{87E8A939-01BA-745B-2E10-4B3BB1E2BE67}"/>
          </ac:spMkLst>
        </pc:spChg>
        <pc:graphicFrameChg chg="del">
          <ac:chgData name="Faruk Abdullah" userId="e52374dd587ef96a" providerId="LiveId" clId="{647D9E94-7A52-49EB-8F41-E308E549A65B}" dt="2023-02-01T04:20:44.953" v="111" actId="21"/>
          <ac:graphicFrameMkLst>
            <pc:docMk/>
            <pc:sldMk cId="940254606" sldId="262"/>
            <ac:graphicFrameMk id="4" creationId="{BC6151E0-AFFF-4E9A-9CC4-CD48539CFB19}"/>
          </ac:graphicFrameMkLst>
        </pc:graphicFrameChg>
      </pc:sldChg>
      <pc:sldChg chg="add del">
        <pc:chgData name="Faruk Abdullah" userId="e52374dd587ef96a" providerId="LiveId" clId="{647D9E94-7A52-49EB-8F41-E308E549A65B}" dt="2023-02-01T04:24:18.688" v="125" actId="47"/>
        <pc:sldMkLst>
          <pc:docMk/>
          <pc:sldMk cId="2327258221" sldId="263"/>
        </pc:sldMkLst>
      </pc:sldChg>
      <pc:sldChg chg="modSp mod">
        <pc:chgData name="Faruk Abdullah" userId="e52374dd587ef96a" providerId="LiveId" clId="{647D9E94-7A52-49EB-8F41-E308E549A65B}" dt="2023-02-01T05:00:22.847" v="255" actId="1076"/>
        <pc:sldMkLst>
          <pc:docMk/>
          <pc:sldMk cId="3224969828" sldId="265"/>
        </pc:sldMkLst>
        <pc:spChg chg="mod">
          <ac:chgData name="Faruk Abdullah" userId="e52374dd587ef96a" providerId="LiveId" clId="{647D9E94-7A52-49EB-8F41-E308E549A65B}" dt="2023-02-01T05:00:11.793" v="253" actId="1076"/>
          <ac:spMkLst>
            <pc:docMk/>
            <pc:sldMk cId="3224969828" sldId="265"/>
            <ac:spMk id="2" creationId="{98E0FF49-8518-467A-A1BB-C4CB1DF0F1E9}"/>
          </ac:spMkLst>
        </pc:spChg>
        <pc:spChg chg="mod">
          <ac:chgData name="Faruk Abdullah" userId="e52374dd587ef96a" providerId="LiveId" clId="{647D9E94-7A52-49EB-8F41-E308E549A65B}" dt="2023-02-01T05:00:17.717" v="254" actId="1076"/>
          <ac:spMkLst>
            <pc:docMk/>
            <pc:sldMk cId="3224969828" sldId="265"/>
            <ac:spMk id="5" creationId="{9AB4EDF2-1990-4043-A440-B22959F8C618}"/>
          </ac:spMkLst>
        </pc:spChg>
        <pc:spChg chg="mod">
          <ac:chgData name="Faruk Abdullah" userId="e52374dd587ef96a" providerId="LiveId" clId="{647D9E94-7A52-49EB-8F41-E308E549A65B}" dt="2023-02-01T05:00:22.847" v="255" actId="1076"/>
          <ac:spMkLst>
            <pc:docMk/>
            <pc:sldMk cId="3224969828" sldId="265"/>
            <ac:spMk id="6" creationId="{978E8825-3D79-4B4E-96A9-A5802CCCCE98}"/>
          </ac:spMkLst>
        </pc:spChg>
      </pc:sldChg>
      <pc:sldChg chg="addSp delSp modSp add del mod">
        <pc:chgData name="Faruk Abdullah" userId="e52374dd587ef96a" providerId="LiveId" clId="{647D9E94-7A52-49EB-8F41-E308E549A65B}" dt="2023-02-01T04:45:57.045" v="211" actId="47"/>
        <pc:sldMkLst>
          <pc:docMk/>
          <pc:sldMk cId="630218954" sldId="267"/>
        </pc:sldMkLst>
        <pc:spChg chg="del">
          <ac:chgData name="Faruk Abdullah" userId="e52374dd587ef96a" providerId="LiveId" clId="{647D9E94-7A52-49EB-8F41-E308E549A65B}" dt="2023-02-01T04:44:22.113" v="197" actId="21"/>
          <ac:spMkLst>
            <pc:docMk/>
            <pc:sldMk cId="630218954" sldId="267"/>
            <ac:spMk id="3" creationId="{6A0F7311-39DA-4D7C-85D7-E70652D30DAC}"/>
          </ac:spMkLst>
        </pc:spChg>
        <pc:spChg chg="del mod">
          <ac:chgData name="Faruk Abdullah" userId="e52374dd587ef96a" providerId="LiveId" clId="{647D9E94-7A52-49EB-8F41-E308E549A65B}" dt="2023-02-01T04:44:08.855" v="195" actId="21"/>
          <ac:spMkLst>
            <pc:docMk/>
            <pc:sldMk cId="630218954" sldId="267"/>
            <ac:spMk id="4" creationId="{33E3B9CA-2346-481D-A50C-28EE840C1587}"/>
          </ac:spMkLst>
        </pc:spChg>
        <pc:spChg chg="add mod">
          <ac:chgData name="Faruk Abdullah" userId="e52374dd587ef96a" providerId="LiveId" clId="{647D9E94-7A52-49EB-8F41-E308E549A65B}" dt="2023-02-01T04:44:08.855" v="195" actId="21"/>
          <ac:spMkLst>
            <pc:docMk/>
            <pc:sldMk cId="630218954" sldId="267"/>
            <ac:spMk id="5" creationId="{D0C8297C-6D28-B1DF-C2B2-D869CFC0C000}"/>
          </ac:spMkLst>
        </pc:spChg>
      </pc:sldChg>
      <pc:sldChg chg="del">
        <pc:chgData name="Faruk Abdullah" userId="e52374dd587ef96a" providerId="LiveId" clId="{647D9E94-7A52-49EB-8F41-E308E549A65B}" dt="2023-02-01T04:51:56.098" v="223" actId="47"/>
        <pc:sldMkLst>
          <pc:docMk/>
          <pc:sldMk cId="3962129296" sldId="268"/>
        </pc:sldMkLst>
      </pc:sldChg>
      <pc:sldChg chg="addSp delSp modSp mod">
        <pc:chgData name="Faruk Abdullah" userId="e52374dd587ef96a" providerId="LiveId" clId="{647D9E94-7A52-49EB-8F41-E308E549A65B}" dt="2023-02-01T06:03:01.717" v="268" actId="1076"/>
        <pc:sldMkLst>
          <pc:docMk/>
          <pc:sldMk cId="217983692" sldId="269"/>
        </pc:sldMkLst>
        <pc:spChg chg="del mod">
          <ac:chgData name="Faruk Abdullah" userId="e52374dd587ef96a" providerId="LiveId" clId="{647D9E94-7A52-49EB-8F41-E308E549A65B}" dt="2023-02-01T06:02:31.192" v="261" actId="478"/>
          <ac:spMkLst>
            <pc:docMk/>
            <pc:sldMk cId="217983692" sldId="269"/>
            <ac:spMk id="4" creationId="{A46F39B0-78BA-8BBE-6058-C738EF6DB4FB}"/>
          </ac:spMkLst>
        </pc:spChg>
        <pc:spChg chg="add mod">
          <ac:chgData name="Faruk Abdullah" userId="e52374dd587ef96a" providerId="LiveId" clId="{647D9E94-7A52-49EB-8F41-E308E549A65B}" dt="2023-02-01T06:03:01.717" v="268" actId="1076"/>
          <ac:spMkLst>
            <pc:docMk/>
            <pc:sldMk cId="217983692" sldId="269"/>
            <ac:spMk id="5" creationId="{95851137-C1F5-3806-83E5-77A3C994B3CC}"/>
          </ac:spMkLst>
        </pc:spChg>
      </pc:sldChg>
      <pc:sldChg chg="del">
        <pc:chgData name="Faruk Abdullah" userId="e52374dd587ef96a" providerId="LiveId" clId="{647D9E94-7A52-49EB-8F41-E308E549A65B}" dt="2023-02-01T04:51:56.098" v="223" actId="47"/>
        <pc:sldMkLst>
          <pc:docMk/>
          <pc:sldMk cId="3620413939" sldId="270"/>
        </pc:sldMkLst>
      </pc:sldChg>
      <pc:sldChg chg="del">
        <pc:chgData name="Faruk Abdullah" userId="e52374dd587ef96a" providerId="LiveId" clId="{647D9E94-7A52-49EB-8F41-E308E549A65B}" dt="2023-02-01T04:51:56.098" v="223" actId="47"/>
        <pc:sldMkLst>
          <pc:docMk/>
          <pc:sldMk cId="447499832" sldId="271"/>
        </pc:sldMkLst>
      </pc:sldChg>
      <pc:sldChg chg="del">
        <pc:chgData name="Faruk Abdullah" userId="e52374dd587ef96a" providerId="LiveId" clId="{647D9E94-7A52-49EB-8F41-E308E549A65B}" dt="2023-02-01T04:51:56.098" v="223" actId="47"/>
        <pc:sldMkLst>
          <pc:docMk/>
          <pc:sldMk cId="1581194810" sldId="272"/>
        </pc:sldMkLst>
      </pc:sldChg>
      <pc:sldChg chg="del">
        <pc:chgData name="Faruk Abdullah" userId="e52374dd587ef96a" providerId="LiveId" clId="{647D9E94-7A52-49EB-8F41-E308E549A65B}" dt="2023-02-01T04:51:56.098" v="223" actId="47"/>
        <pc:sldMkLst>
          <pc:docMk/>
          <pc:sldMk cId="3264567279" sldId="273"/>
        </pc:sldMkLst>
      </pc:sldChg>
      <pc:sldChg chg="del">
        <pc:chgData name="Faruk Abdullah" userId="e52374dd587ef96a" providerId="LiveId" clId="{647D9E94-7A52-49EB-8F41-E308E549A65B}" dt="2023-02-01T04:51:56.098" v="223" actId="47"/>
        <pc:sldMkLst>
          <pc:docMk/>
          <pc:sldMk cId="3915939931" sldId="275"/>
        </pc:sldMkLst>
      </pc:sldChg>
      <pc:sldChg chg="del">
        <pc:chgData name="Faruk Abdullah" userId="e52374dd587ef96a" providerId="LiveId" clId="{647D9E94-7A52-49EB-8F41-E308E549A65B}" dt="2023-02-01T04:51:56.098" v="223" actId="47"/>
        <pc:sldMkLst>
          <pc:docMk/>
          <pc:sldMk cId="3864000227" sldId="276"/>
        </pc:sldMkLst>
      </pc:sldChg>
      <pc:sldChg chg="del">
        <pc:chgData name="Faruk Abdullah" userId="e52374dd587ef96a" providerId="LiveId" clId="{647D9E94-7A52-49EB-8F41-E308E549A65B}" dt="2023-02-01T04:51:56.098" v="223" actId="47"/>
        <pc:sldMkLst>
          <pc:docMk/>
          <pc:sldMk cId="1892782887" sldId="277"/>
        </pc:sldMkLst>
      </pc:sldChg>
      <pc:sldChg chg="del">
        <pc:chgData name="Faruk Abdullah" userId="e52374dd587ef96a" providerId="LiveId" clId="{647D9E94-7A52-49EB-8F41-E308E549A65B}" dt="2023-02-01T04:51:56.098" v="223" actId="47"/>
        <pc:sldMkLst>
          <pc:docMk/>
          <pc:sldMk cId="2304816393" sldId="279"/>
        </pc:sldMkLst>
      </pc:sldChg>
      <pc:sldChg chg="del">
        <pc:chgData name="Faruk Abdullah" userId="e52374dd587ef96a" providerId="LiveId" clId="{647D9E94-7A52-49EB-8F41-E308E549A65B}" dt="2023-02-01T04:51:56.098" v="223" actId="47"/>
        <pc:sldMkLst>
          <pc:docMk/>
          <pc:sldMk cId="3023057138" sldId="280"/>
        </pc:sldMkLst>
      </pc:sldChg>
      <pc:sldChg chg="del">
        <pc:chgData name="Faruk Abdullah" userId="e52374dd587ef96a" providerId="LiveId" clId="{647D9E94-7A52-49EB-8F41-E308E549A65B}" dt="2023-02-01T04:51:56.098" v="223" actId="47"/>
        <pc:sldMkLst>
          <pc:docMk/>
          <pc:sldMk cId="2576266663" sldId="281"/>
        </pc:sldMkLst>
      </pc:sldChg>
      <pc:sldChg chg="del">
        <pc:chgData name="Faruk Abdullah" userId="e52374dd587ef96a" providerId="LiveId" clId="{647D9E94-7A52-49EB-8F41-E308E549A65B}" dt="2023-02-01T04:51:56.098" v="223" actId="47"/>
        <pc:sldMkLst>
          <pc:docMk/>
          <pc:sldMk cId="1168635088" sldId="282"/>
        </pc:sldMkLst>
      </pc:sldChg>
      <pc:sldChg chg="del">
        <pc:chgData name="Faruk Abdullah" userId="e52374dd587ef96a" providerId="LiveId" clId="{647D9E94-7A52-49EB-8F41-E308E549A65B}" dt="2023-02-01T04:51:56.098" v="223" actId="47"/>
        <pc:sldMkLst>
          <pc:docMk/>
          <pc:sldMk cId="373069046" sldId="305"/>
        </pc:sldMkLst>
      </pc:sldChg>
      <pc:sldChg chg="addSp delSp modSp add del mod setBg delDesignElem">
        <pc:chgData name="Faruk Abdullah" userId="e52374dd587ef96a" providerId="LiveId" clId="{647D9E94-7A52-49EB-8F41-E308E549A65B}" dt="2023-02-01T04:18:24.148" v="93" actId="47"/>
        <pc:sldMkLst>
          <pc:docMk/>
          <pc:sldMk cId="924476211" sldId="322"/>
        </pc:sldMkLst>
        <pc:spChg chg="del">
          <ac:chgData name="Faruk Abdullah" userId="e52374dd587ef96a" providerId="LiveId" clId="{647D9E94-7A52-49EB-8F41-E308E549A65B}" dt="2023-02-01T04:18:09.460" v="90" actId="21"/>
          <ac:spMkLst>
            <pc:docMk/>
            <pc:sldMk cId="924476211" sldId="322"/>
            <ac:spMk id="2" creationId="{9B3B1C4D-07B7-418D-BDB0-314229DAB64E}"/>
          </ac:spMkLst>
        </pc:spChg>
        <pc:spChg chg="add mod">
          <ac:chgData name="Faruk Abdullah" userId="e52374dd587ef96a" providerId="LiveId" clId="{647D9E94-7A52-49EB-8F41-E308E549A65B}" dt="2023-02-01T04:18:09.460" v="90" actId="21"/>
          <ac:spMkLst>
            <pc:docMk/>
            <pc:sldMk cId="924476211" sldId="322"/>
            <ac:spMk id="4" creationId="{878938F5-19A8-32F2-42E1-6A3C8C0E7AEB}"/>
          </ac:spMkLst>
        </pc:spChg>
        <pc:spChg chg="del">
          <ac:chgData name="Faruk Abdullah" userId="e52374dd587ef96a" providerId="LiveId" clId="{647D9E94-7A52-49EB-8F41-E308E549A65B}" dt="2023-02-01T04:17:20.132" v="89"/>
          <ac:spMkLst>
            <pc:docMk/>
            <pc:sldMk cId="924476211" sldId="322"/>
            <ac:spMk id="7" creationId="{FFD48BC7-DC40-47DE-87EE-9F4B6ECB9ABB}"/>
          </ac:spMkLst>
        </pc:spChg>
        <pc:spChg chg="del">
          <ac:chgData name="Faruk Abdullah" userId="e52374dd587ef96a" providerId="LiveId" clId="{647D9E94-7A52-49EB-8F41-E308E549A65B}" dt="2023-02-01T04:17:20.132" v="89"/>
          <ac:spMkLst>
            <pc:docMk/>
            <pc:sldMk cId="924476211" sldId="322"/>
            <ac:spMk id="9" creationId="{E502BBC7-2C76-46F3-BC24-5985BC13DB88}"/>
          </ac:spMkLst>
        </pc:spChg>
        <pc:spChg chg="del">
          <ac:chgData name="Faruk Abdullah" userId="e52374dd587ef96a" providerId="LiveId" clId="{647D9E94-7A52-49EB-8F41-E308E549A65B}" dt="2023-02-01T04:17:20.132" v="89"/>
          <ac:spMkLst>
            <pc:docMk/>
            <pc:sldMk cId="924476211" sldId="322"/>
            <ac:spMk id="11" creationId="{C7F28D52-2A5F-4D23-81AE-7CB8B591C7AF}"/>
          </ac:spMkLst>
        </pc:spChg>
        <pc:spChg chg="del">
          <ac:chgData name="Faruk Abdullah" userId="e52374dd587ef96a" providerId="LiveId" clId="{647D9E94-7A52-49EB-8F41-E308E549A65B}" dt="2023-02-01T04:17:20.132" v="89"/>
          <ac:spMkLst>
            <pc:docMk/>
            <pc:sldMk cId="924476211" sldId="322"/>
            <ac:spMk id="13" creationId="{3629484E-3792-4B3D-89AD-7C8A1ED0E0D4}"/>
          </ac:spMkLst>
        </pc:spChg>
      </pc:sldChg>
      <pc:sldChg chg="del">
        <pc:chgData name="Faruk Abdullah" userId="e52374dd587ef96a" providerId="LiveId" clId="{647D9E94-7A52-49EB-8F41-E308E549A65B}" dt="2023-02-01T04:51:56.098" v="223" actId="47"/>
        <pc:sldMkLst>
          <pc:docMk/>
          <pc:sldMk cId="946143493" sldId="390"/>
        </pc:sldMkLst>
      </pc:sldChg>
      <pc:sldChg chg="del">
        <pc:chgData name="Faruk Abdullah" userId="e52374dd587ef96a" providerId="LiveId" clId="{647D9E94-7A52-49EB-8F41-E308E549A65B}" dt="2023-02-01T04:51:56.098" v="223" actId="47"/>
        <pc:sldMkLst>
          <pc:docMk/>
          <pc:sldMk cId="1010023608" sldId="391"/>
        </pc:sldMkLst>
      </pc:sldChg>
      <pc:sldChg chg="del">
        <pc:chgData name="Faruk Abdullah" userId="e52374dd587ef96a" providerId="LiveId" clId="{647D9E94-7A52-49EB-8F41-E308E549A65B}" dt="2023-02-01T04:51:56.098" v="223" actId="47"/>
        <pc:sldMkLst>
          <pc:docMk/>
          <pc:sldMk cId="2237029781" sldId="392"/>
        </pc:sldMkLst>
      </pc:sldChg>
      <pc:sldChg chg="del">
        <pc:chgData name="Faruk Abdullah" userId="e52374dd587ef96a" providerId="LiveId" clId="{647D9E94-7A52-49EB-8F41-E308E549A65B}" dt="2023-02-01T04:51:56.098" v="223" actId="47"/>
        <pc:sldMkLst>
          <pc:docMk/>
          <pc:sldMk cId="1496541322" sldId="393"/>
        </pc:sldMkLst>
      </pc:sldChg>
      <pc:sldChg chg="del">
        <pc:chgData name="Faruk Abdullah" userId="e52374dd587ef96a" providerId="LiveId" clId="{647D9E94-7A52-49EB-8F41-E308E549A65B}" dt="2023-02-01T04:51:56.098" v="223" actId="47"/>
        <pc:sldMkLst>
          <pc:docMk/>
          <pc:sldMk cId="3250455887" sldId="394"/>
        </pc:sldMkLst>
      </pc:sldChg>
      <pc:sldChg chg="del">
        <pc:chgData name="Faruk Abdullah" userId="e52374dd587ef96a" providerId="LiveId" clId="{647D9E94-7A52-49EB-8F41-E308E549A65B}" dt="2023-02-01T04:51:56.098" v="223" actId="47"/>
        <pc:sldMkLst>
          <pc:docMk/>
          <pc:sldMk cId="1968765383" sldId="395"/>
        </pc:sldMkLst>
      </pc:sldChg>
      <pc:sldChg chg="del">
        <pc:chgData name="Faruk Abdullah" userId="e52374dd587ef96a" providerId="LiveId" clId="{647D9E94-7A52-49EB-8F41-E308E549A65B}" dt="2023-02-01T04:51:56.098" v="223" actId="47"/>
        <pc:sldMkLst>
          <pc:docMk/>
          <pc:sldMk cId="1483741140" sldId="396"/>
        </pc:sldMkLst>
      </pc:sldChg>
      <pc:sldChg chg="del">
        <pc:chgData name="Faruk Abdullah" userId="e52374dd587ef96a" providerId="LiveId" clId="{647D9E94-7A52-49EB-8F41-E308E549A65B}" dt="2023-02-01T04:51:56.098" v="223" actId="47"/>
        <pc:sldMkLst>
          <pc:docMk/>
          <pc:sldMk cId="1275612819" sldId="397"/>
        </pc:sldMkLst>
      </pc:sldChg>
      <pc:sldChg chg="del">
        <pc:chgData name="Faruk Abdullah" userId="e52374dd587ef96a" providerId="LiveId" clId="{647D9E94-7A52-49EB-8F41-E308E549A65B}" dt="2023-02-01T04:51:56.098" v="223" actId="47"/>
        <pc:sldMkLst>
          <pc:docMk/>
          <pc:sldMk cId="3501922457" sldId="398"/>
        </pc:sldMkLst>
      </pc:sldChg>
      <pc:sldChg chg="del">
        <pc:chgData name="Faruk Abdullah" userId="e52374dd587ef96a" providerId="LiveId" clId="{647D9E94-7A52-49EB-8F41-E308E549A65B}" dt="2023-02-01T04:51:56.098" v="223" actId="47"/>
        <pc:sldMkLst>
          <pc:docMk/>
          <pc:sldMk cId="695320237" sldId="399"/>
        </pc:sldMkLst>
      </pc:sldChg>
      <pc:sldChg chg="del">
        <pc:chgData name="Faruk Abdullah" userId="e52374dd587ef96a" providerId="LiveId" clId="{647D9E94-7A52-49EB-8F41-E308E549A65B}" dt="2023-02-01T04:51:56.098" v="223" actId="47"/>
        <pc:sldMkLst>
          <pc:docMk/>
          <pc:sldMk cId="1756336428" sldId="400"/>
        </pc:sldMkLst>
      </pc:sldChg>
      <pc:sldChg chg="del">
        <pc:chgData name="Faruk Abdullah" userId="e52374dd587ef96a" providerId="LiveId" clId="{647D9E94-7A52-49EB-8F41-E308E549A65B}" dt="2023-02-01T04:51:56.098" v="223" actId="47"/>
        <pc:sldMkLst>
          <pc:docMk/>
          <pc:sldMk cId="1617222915" sldId="401"/>
        </pc:sldMkLst>
      </pc:sldChg>
      <pc:sldChg chg="del">
        <pc:chgData name="Faruk Abdullah" userId="e52374dd587ef96a" providerId="LiveId" clId="{647D9E94-7A52-49EB-8F41-E308E549A65B}" dt="2023-02-01T04:51:56.098" v="223" actId="47"/>
        <pc:sldMkLst>
          <pc:docMk/>
          <pc:sldMk cId="3635875047" sldId="402"/>
        </pc:sldMkLst>
      </pc:sldChg>
      <pc:sldChg chg="del">
        <pc:chgData name="Faruk Abdullah" userId="e52374dd587ef96a" providerId="LiveId" clId="{647D9E94-7A52-49EB-8F41-E308E549A65B}" dt="2023-02-01T04:51:56.098" v="223" actId="47"/>
        <pc:sldMkLst>
          <pc:docMk/>
          <pc:sldMk cId="2944027508" sldId="403"/>
        </pc:sldMkLst>
      </pc:sldChg>
      <pc:sldChg chg="del">
        <pc:chgData name="Faruk Abdullah" userId="e52374dd587ef96a" providerId="LiveId" clId="{647D9E94-7A52-49EB-8F41-E308E549A65B}" dt="2023-02-01T04:51:56.098" v="223" actId="47"/>
        <pc:sldMkLst>
          <pc:docMk/>
          <pc:sldMk cId="19050426" sldId="404"/>
        </pc:sldMkLst>
      </pc:sldChg>
      <pc:sldChg chg="del">
        <pc:chgData name="Faruk Abdullah" userId="e52374dd587ef96a" providerId="LiveId" clId="{647D9E94-7A52-49EB-8F41-E308E549A65B}" dt="2023-02-01T04:51:56.098" v="223" actId="47"/>
        <pc:sldMkLst>
          <pc:docMk/>
          <pc:sldMk cId="2185443574" sldId="405"/>
        </pc:sldMkLst>
      </pc:sldChg>
      <pc:sldChg chg="del">
        <pc:chgData name="Faruk Abdullah" userId="e52374dd587ef96a" providerId="LiveId" clId="{647D9E94-7A52-49EB-8F41-E308E549A65B}" dt="2023-02-01T04:51:56.098" v="223" actId="47"/>
        <pc:sldMkLst>
          <pc:docMk/>
          <pc:sldMk cId="1194508834" sldId="406"/>
        </pc:sldMkLst>
      </pc:sldChg>
      <pc:sldChg chg="del">
        <pc:chgData name="Faruk Abdullah" userId="e52374dd587ef96a" providerId="LiveId" clId="{647D9E94-7A52-49EB-8F41-E308E549A65B}" dt="2023-02-01T04:51:56.098" v="223" actId="47"/>
        <pc:sldMkLst>
          <pc:docMk/>
          <pc:sldMk cId="125924003" sldId="408"/>
        </pc:sldMkLst>
      </pc:sldChg>
      <pc:sldChg chg="del">
        <pc:chgData name="Faruk Abdullah" userId="e52374dd587ef96a" providerId="LiveId" clId="{647D9E94-7A52-49EB-8F41-E308E549A65B}" dt="2023-02-01T04:51:56.098" v="223" actId="47"/>
        <pc:sldMkLst>
          <pc:docMk/>
          <pc:sldMk cId="3335876339" sldId="409"/>
        </pc:sldMkLst>
      </pc:sldChg>
      <pc:sldChg chg="del">
        <pc:chgData name="Faruk Abdullah" userId="e52374dd587ef96a" providerId="LiveId" clId="{647D9E94-7A52-49EB-8F41-E308E549A65B}" dt="2023-02-01T04:51:56.098" v="223" actId="47"/>
        <pc:sldMkLst>
          <pc:docMk/>
          <pc:sldMk cId="2905050568" sldId="410"/>
        </pc:sldMkLst>
      </pc:sldChg>
      <pc:sldChg chg="del">
        <pc:chgData name="Faruk Abdullah" userId="e52374dd587ef96a" providerId="LiveId" clId="{647D9E94-7A52-49EB-8F41-E308E549A65B}" dt="2023-02-01T04:51:56.098" v="223" actId="47"/>
        <pc:sldMkLst>
          <pc:docMk/>
          <pc:sldMk cId="2653503319" sldId="411"/>
        </pc:sldMkLst>
      </pc:sldChg>
      <pc:sldChg chg="del">
        <pc:chgData name="Faruk Abdullah" userId="e52374dd587ef96a" providerId="LiveId" clId="{647D9E94-7A52-49EB-8F41-E308E549A65B}" dt="2023-02-01T04:51:56.098" v="223" actId="47"/>
        <pc:sldMkLst>
          <pc:docMk/>
          <pc:sldMk cId="1834282712" sldId="412"/>
        </pc:sldMkLst>
      </pc:sldChg>
      <pc:sldChg chg="del">
        <pc:chgData name="Faruk Abdullah" userId="e52374dd587ef96a" providerId="LiveId" clId="{647D9E94-7A52-49EB-8F41-E308E549A65B}" dt="2023-02-01T04:51:56.098" v="223" actId="47"/>
        <pc:sldMkLst>
          <pc:docMk/>
          <pc:sldMk cId="612497528" sldId="413"/>
        </pc:sldMkLst>
      </pc:sldChg>
      <pc:sldChg chg="modSp mod">
        <pc:chgData name="Faruk Abdullah" userId="e52374dd587ef96a" providerId="LiveId" clId="{647D9E94-7A52-49EB-8F41-E308E549A65B}" dt="2023-02-01T05:02:49.044" v="260" actId="1076"/>
        <pc:sldMkLst>
          <pc:docMk/>
          <pc:sldMk cId="3680364912" sldId="414"/>
        </pc:sldMkLst>
        <pc:spChg chg="mod">
          <ac:chgData name="Faruk Abdullah" userId="e52374dd587ef96a" providerId="LiveId" clId="{647D9E94-7A52-49EB-8F41-E308E549A65B}" dt="2023-02-01T05:02:49.044" v="260" actId="1076"/>
          <ac:spMkLst>
            <pc:docMk/>
            <pc:sldMk cId="3680364912" sldId="414"/>
            <ac:spMk id="2" creationId="{8D4CDB73-9D17-41C9-9B86-275410F7A95F}"/>
          </ac:spMkLst>
        </pc:spChg>
      </pc:sldChg>
      <pc:sldChg chg="del">
        <pc:chgData name="Faruk Abdullah" userId="e52374dd587ef96a" providerId="LiveId" clId="{647D9E94-7A52-49EB-8F41-E308E549A65B}" dt="2023-02-01T04:51:56.098" v="223" actId="47"/>
        <pc:sldMkLst>
          <pc:docMk/>
          <pc:sldMk cId="3173754620" sldId="415"/>
        </pc:sldMkLst>
      </pc:sldChg>
      <pc:sldChg chg="del">
        <pc:chgData name="Faruk Abdullah" userId="e52374dd587ef96a" providerId="LiveId" clId="{647D9E94-7A52-49EB-8F41-E308E549A65B}" dt="2023-02-01T04:51:56.098" v="223" actId="47"/>
        <pc:sldMkLst>
          <pc:docMk/>
          <pc:sldMk cId="1103490916" sldId="416"/>
        </pc:sldMkLst>
      </pc:sldChg>
      <pc:sldChg chg="del">
        <pc:chgData name="Faruk Abdullah" userId="e52374dd587ef96a" providerId="LiveId" clId="{647D9E94-7A52-49EB-8F41-E308E549A65B}" dt="2023-02-01T04:51:56.098" v="223" actId="47"/>
        <pc:sldMkLst>
          <pc:docMk/>
          <pc:sldMk cId="1503986730" sldId="417"/>
        </pc:sldMkLst>
      </pc:sldChg>
      <pc:sldChg chg="del">
        <pc:chgData name="Faruk Abdullah" userId="e52374dd587ef96a" providerId="LiveId" clId="{647D9E94-7A52-49EB-8F41-E308E549A65B}" dt="2023-02-01T04:51:56.098" v="223" actId="47"/>
        <pc:sldMkLst>
          <pc:docMk/>
          <pc:sldMk cId="473464163" sldId="418"/>
        </pc:sldMkLst>
      </pc:sldChg>
      <pc:sldChg chg="modSp mod">
        <pc:chgData name="Faruk Abdullah" userId="e52374dd587ef96a" providerId="LiveId" clId="{647D9E94-7A52-49EB-8F41-E308E549A65B}" dt="2023-01-29T07:30:47.378" v="1" actId="11"/>
        <pc:sldMkLst>
          <pc:docMk/>
          <pc:sldMk cId="2920541934" sldId="419"/>
        </pc:sldMkLst>
        <pc:spChg chg="mod">
          <ac:chgData name="Faruk Abdullah" userId="e52374dd587ef96a" providerId="LiveId" clId="{647D9E94-7A52-49EB-8F41-E308E549A65B}" dt="2023-01-29T07:30:47.378" v="1" actId="11"/>
          <ac:spMkLst>
            <pc:docMk/>
            <pc:sldMk cId="2920541934" sldId="419"/>
            <ac:spMk id="3" creationId="{EF1E23C6-AA2C-513F-0C67-5AB5B7EA6256}"/>
          </ac:spMkLst>
        </pc:spChg>
      </pc:sldChg>
      <pc:sldChg chg="modSp mod">
        <pc:chgData name="Faruk Abdullah" userId="e52374dd587ef96a" providerId="LiveId" clId="{647D9E94-7A52-49EB-8F41-E308E549A65B}" dt="2023-02-01T04:59:39.889" v="250" actId="1076"/>
        <pc:sldMkLst>
          <pc:docMk/>
          <pc:sldMk cId="3905083673" sldId="420"/>
        </pc:sldMkLst>
        <pc:spChg chg="mod">
          <ac:chgData name="Faruk Abdullah" userId="e52374dd587ef96a" providerId="LiveId" clId="{647D9E94-7A52-49EB-8F41-E308E549A65B}" dt="2023-02-01T04:59:39.889" v="250" actId="1076"/>
          <ac:spMkLst>
            <pc:docMk/>
            <pc:sldMk cId="3905083673" sldId="420"/>
            <ac:spMk id="58" creationId="{F7D85D2E-3A62-8F39-F70B-69AEA6619218}"/>
          </ac:spMkLst>
        </pc:spChg>
        <pc:spChg chg="mod">
          <ac:chgData name="Faruk Abdullah" userId="e52374dd587ef96a" providerId="LiveId" clId="{647D9E94-7A52-49EB-8F41-E308E549A65B}" dt="2023-02-01T04:59:39.889" v="250" actId="1076"/>
          <ac:spMkLst>
            <pc:docMk/>
            <pc:sldMk cId="3905083673" sldId="420"/>
            <ac:spMk id="59" creationId="{C5B1A2D3-D541-D713-410F-08785D15D6F1}"/>
          </ac:spMkLst>
        </pc:spChg>
        <pc:spChg chg="mod">
          <ac:chgData name="Faruk Abdullah" userId="e52374dd587ef96a" providerId="LiveId" clId="{647D9E94-7A52-49EB-8F41-E308E549A65B}" dt="2023-02-01T04:59:39.889" v="250" actId="1076"/>
          <ac:spMkLst>
            <pc:docMk/>
            <pc:sldMk cId="3905083673" sldId="420"/>
            <ac:spMk id="60" creationId="{BD06509A-2AAF-C403-5477-A6AA1EBED03D}"/>
          </ac:spMkLst>
        </pc:spChg>
        <pc:spChg chg="mod">
          <ac:chgData name="Faruk Abdullah" userId="e52374dd587ef96a" providerId="LiveId" clId="{647D9E94-7A52-49EB-8F41-E308E549A65B}" dt="2023-02-01T04:59:39.889" v="250" actId="1076"/>
          <ac:spMkLst>
            <pc:docMk/>
            <pc:sldMk cId="3905083673" sldId="420"/>
            <ac:spMk id="61" creationId="{C09956ED-999C-AA95-A0B9-2E5BAE16C2D5}"/>
          </ac:spMkLst>
        </pc:spChg>
        <pc:spChg chg="mod">
          <ac:chgData name="Faruk Abdullah" userId="e52374dd587ef96a" providerId="LiveId" clId="{647D9E94-7A52-49EB-8F41-E308E549A65B}" dt="2023-02-01T04:59:39.889" v="250" actId="1076"/>
          <ac:spMkLst>
            <pc:docMk/>
            <pc:sldMk cId="3905083673" sldId="420"/>
            <ac:spMk id="62" creationId="{0021A66E-25D0-06FA-7A6C-098805334959}"/>
          </ac:spMkLst>
        </pc:spChg>
        <pc:spChg chg="mod">
          <ac:chgData name="Faruk Abdullah" userId="e52374dd587ef96a" providerId="LiveId" clId="{647D9E94-7A52-49EB-8F41-E308E549A65B}" dt="2023-02-01T04:59:39.889" v="250" actId="1076"/>
          <ac:spMkLst>
            <pc:docMk/>
            <pc:sldMk cId="3905083673" sldId="420"/>
            <ac:spMk id="63" creationId="{EEF4417D-EADA-E5B5-2583-012370E72BD2}"/>
          </ac:spMkLst>
        </pc:spChg>
        <pc:spChg chg="mod">
          <ac:chgData name="Faruk Abdullah" userId="e52374dd587ef96a" providerId="LiveId" clId="{647D9E94-7A52-49EB-8F41-E308E549A65B}" dt="2023-02-01T04:59:39.889" v="250" actId="1076"/>
          <ac:spMkLst>
            <pc:docMk/>
            <pc:sldMk cId="3905083673" sldId="420"/>
            <ac:spMk id="64" creationId="{13C6263C-621D-CD3D-3B96-CE340F799303}"/>
          </ac:spMkLst>
        </pc:spChg>
        <pc:spChg chg="mod">
          <ac:chgData name="Faruk Abdullah" userId="e52374dd587ef96a" providerId="LiveId" clId="{647D9E94-7A52-49EB-8F41-E308E549A65B}" dt="2023-02-01T04:59:39.889" v="250" actId="1076"/>
          <ac:spMkLst>
            <pc:docMk/>
            <pc:sldMk cId="3905083673" sldId="420"/>
            <ac:spMk id="65" creationId="{1FF71CB5-6596-5266-F45D-130C6DD7E500}"/>
          </ac:spMkLst>
        </pc:spChg>
        <pc:spChg chg="mod">
          <ac:chgData name="Faruk Abdullah" userId="e52374dd587ef96a" providerId="LiveId" clId="{647D9E94-7A52-49EB-8F41-E308E549A65B}" dt="2023-02-01T04:59:39.889" v="250" actId="1076"/>
          <ac:spMkLst>
            <pc:docMk/>
            <pc:sldMk cId="3905083673" sldId="420"/>
            <ac:spMk id="66" creationId="{26AF99C3-D481-9BA6-075E-8A4AFA15D35F}"/>
          </ac:spMkLst>
        </pc:spChg>
        <pc:spChg chg="mod">
          <ac:chgData name="Faruk Abdullah" userId="e52374dd587ef96a" providerId="LiveId" clId="{647D9E94-7A52-49EB-8F41-E308E549A65B}" dt="2023-02-01T04:59:39.889" v="250" actId="1076"/>
          <ac:spMkLst>
            <pc:docMk/>
            <pc:sldMk cId="3905083673" sldId="420"/>
            <ac:spMk id="67" creationId="{968FDD04-816C-04F8-0267-E1D09FF6B9C0}"/>
          </ac:spMkLst>
        </pc:spChg>
        <pc:spChg chg="mod">
          <ac:chgData name="Faruk Abdullah" userId="e52374dd587ef96a" providerId="LiveId" clId="{647D9E94-7A52-49EB-8F41-E308E549A65B}" dt="2023-02-01T04:59:39.889" v="250" actId="1076"/>
          <ac:spMkLst>
            <pc:docMk/>
            <pc:sldMk cId="3905083673" sldId="420"/>
            <ac:spMk id="68" creationId="{52586623-9849-23B7-DCAF-E170DC34AC9B}"/>
          </ac:spMkLst>
        </pc:spChg>
        <pc:spChg chg="mod">
          <ac:chgData name="Faruk Abdullah" userId="e52374dd587ef96a" providerId="LiveId" clId="{647D9E94-7A52-49EB-8F41-E308E549A65B}" dt="2023-02-01T04:59:39.889" v="250" actId="1076"/>
          <ac:spMkLst>
            <pc:docMk/>
            <pc:sldMk cId="3905083673" sldId="420"/>
            <ac:spMk id="69" creationId="{D6F4A40F-47DF-C510-AF0F-B0C1368E040A}"/>
          </ac:spMkLst>
        </pc:spChg>
        <pc:spChg chg="mod">
          <ac:chgData name="Faruk Abdullah" userId="e52374dd587ef96a" providerId="LiveId" clId="{647D9E94-7A52-49EB-8F41-E308E549A65B}" dt="2023-02-01T04:59:39.889" v="250" actId="1076"/>
          <ac:spMkLst>
            <pc:docMk/>
            <pc:sldMk cId="3905083673" sldId="420"/>
            <ac:spMk id="70" creationId="{FD318473-2B59-3653-E9AF-BC54B1859C51}"/>
          </ac:spMkLst>
        </pc:spChg>
        <pc:spChg chg="mod">
          <ac:chgData name="Faruk Abdullah" userId="e52374dd587ef96a" providerId="LiveId" clId="{647D9E94-7A52-49EB-8F41-E308E549A65B}" dt="2023-02-01T04:59:39.889" v="250" actId="1076"/>
          <ac:spMkLst>
            <pc:docMk/>
            <pc:sldMk cId="3905083673" sldId="420"/>
            <ac:spMk id="71" creationId="{F4738BCA-884A-E6FC-6796-F842EED9763F}"/>
          </ac:spMkLst>
        </pc:spChg>
        <pc:spChg chg="mod">
          <ac:chgData name="Faruk Abdullah" userId="e52374dd587ef96a" providerId="LiveId" clId="{647D9E94-7A52-49EB-8F41-E308E549A65B}" dt="2023-02-01T04:59:39.889" v="250" actId="1076"/>
          <ac:spMkLst>
            <pc:docMk/>
            <pc:sldMk cId="3905083673" sldId="420"/>
            <ac:spMk id="72" creationId="{195183A5-B98A-6138-C209-D1CCF0C80DE8}"/>
          </ac:spMkLst>
        </pc:spChg>
        <pc:spChg chg="mod">
          <ac:chgData name="Faruk Abdullah" userId="e52374dd587ef96a" providerId="LiveId" clId="{647D9E94-7A52-49EB-8F41-E308E549A65B}" dt="2023-02-01T04:59:39.889" v="250" actId="1076"/>
          <ac:spMkLst>
            <pc:docMk/>
            <pc:sldMk cId="3905083673" sldId="420"/>
            <ac:spMk id="73" creationId="{F2B8EE64-332B-00A7-583A-CC1005ECB095}"/>
          </ac:spMkLst>
        </pc:spChg>
        <pc:spChg chg="mod">
          <ac:chgData name="Faruk Abdullah" userId="e52374dd587ef96a" providerId="LiveId" clId="{647D9E94-7A52-49EB-8F41-E308E549A65B}" dt="2023-02-01T04:59:39.889" v="250" actId="1076"/>
          <ac:spMkLst>
            <pc:docMk/>
            <pc:sldMk cId="3905083673" sldId="420"/>
            <ac:spMk id="74" creationId="{D4D178C4-E7CB-10C9-258D-EBFAAE0EEFD7}"/>
          </ac:spMkLst>
        </pc:spChg>
        <pc:spChg chg="mod">
          <ac:chgData name="Faruk Abdullah" userId="e52374dd587ef96a" providerId="LiveId" clId="{647D9E94-7A52-49EB-8F41-E308E549A65B}" dt="2023-02-01T04:59:39.889" v="250" actId="1076"/>
          <ac:spMkLst>
            <pc:docMk/>
            <pc:sldMk cId="3905083673" sldId="420"/>
            <ac:spMk id="75" creationId="{E9667E12-51A9-BE79-91E8-8AE7383D2A9B}"/>
          </ac:spMkLst>
        </pc:spChg>
        <pc:spChg chg="mod">
          <ac:chgData name="Faruk Abdullah" userId="e52374dd587ef96a" providerId="LiveId" clId="{647D9E94-7A52-49EB-8F41-E308E549A65B}" dt="2023-02-01T04:59:39.889" v="250" actId="1076"/>
          <ac:spMkLst>
            <pc:docMk/>
            <pc:sldMk cId="3905083673" sldId="420"/>
            <ac:spMk id="76" creationId="{2128977B-5D8B-E886-5ED9-B0D7F3B63A5F}"/>
          </ac:spMkLst>
        </pc:spChg>
        <pc:spChg chg="mod">
          <ac:chgData name="Faruk Abdullah" userId="e52374dd587ef96a" providerId="LiveId" clId="{647D9E94-7A52-49EB-8F41-E308E549A65B}" dt="2023-02-01T04:59:39.889" v="250" actId="1076"/>
          <ac:spMkLst>
            <pc:docMk/>
            <pc:sldMk cId="3905083673" sldId="420"/>
            <ac:spMk id="77" creationId="{13B39D0E-BFC7-9B8A-7150-31508451C3AE}"/>
          </ac:spMkLst>
        </pc:spChg>
        <pc:spChg chg="mod">
          <ac:chgData name="Faruk Abdullah" userId="e52374dd587ef96a" providerId="LiveId" clId="{647D9E94-7A52-49EB-8F41-E308E549A65B}" dt="2023-02-01T04:59:39.889" v="250" actId="1076"/>
          <ac:spMkLst>
            <pc:docMk/>
            <pc:sldMk cId="3905083673" sldId="420"/>
            <ac:spMk id="78" creationId="{BE2795D7-2594-11DD-3666-B643A194F4ED}"/>
          </ac:spMkLst>
        </pc:spChg>
        <pc:spChg chg="mod">
          <ac:chgData name="Faruk Abdullah" userId="e52374dd587ef96a" providerId="LiveId" clId="{647D9E94-7A52-49EB-8F41-E308E549A65B}" dt="2023-02-01T04:59:39.889" v="250" actId="1076"/>
          <ac:spMkLst>
            <pc:docMk/>
            <pc:sldMk cId="3905083673" sldId="420"/>
            <ac:spMk id="79" creationId="{4C04FAE4-DBFF-B997-965A-B4AE70DEFD78}"/>
          </ac:spMkLst>
        </pc:spChg>
        <pc:spChg chg="mod">
          <ac:chgData name="Faruk Abdullah" userId="e52374dd587ef96a" providerId="LiveId" clId="{647D9E94-7A52-49EB-8F41-E308E549A65B}" dt="2023-02-01T04:59:39.889" v="250" actId="1076"/>
          <ac:spMkLst>
            <pc:docMk/>
            <pc:sldMk cId="3905083673" sldId="420"/>
            <ac:spMk id="80" creationId="{B25463CE-B7C6-1240-654B-8DCD1B1B9C94}"/>
          </ac:spMkLst>
        </pc:spChg>
        <pc:spChg chg="mod">
          <ac:chgData name="Faruk Abdullah" userId="e52374dd587ef96a" providerId="LiveId" clId="{647D9E94-7A52-49EB-8F41-E308E549A65B}" dt="2023-02-01T04:59:39.889" v="250" actId="1076"/>
          <ac:spMkLst>
            <pc:docMk/>
            <pc:sldMk cId="3905083673" sldId="420"/>
            <ac:spMk id="81" creationId="{ABB2E2AF-4130-2F7A-4BA5-7DD506E81BEA}"/>
          </ac:spMkLst>
        </pc:spChg>
        <pc:spChg chg="mod">
          <ac:chgData name="Faruk Abdullah" userId="e52374dd587ef96a" providerId="LiveId" clId="{647D9E94-7A52-49EB-8F41-E308E549A65B}" dt="2023-02-01T04:59:39.889" v="250" actId="1076"/>
          <ac:spMkLst>
            <pc:docMk/>
            <pc:sldMk cId="3905083673" sldId="420"/>
            <ac:spMk id="82" creationId="{570BD486-4CB7-1DEC-0D0C-FF26800B2F44}"/>
          </ac:spMkLst>
        </pc:spChg>
        <pc:spChg chg="mod">
          <ac:chgData name="Faruk Abdullah" userId="e52374dd587ef96a" providerId="LiveId" clId="{647D9E94-7A52-49EB-8F41-E308E549A65B}" dt="2023-02-01T04:59:39.889" v="250" actId="1076"/>
          <ac:spMkLst>
            <pc:docMk/>
            <pc:sldMk cId="3905083673" sldId="420"/>
            <ac:spMk id="83" creationId="{B554000C-5E78-88AE-1B38-335F15402D5E}"/>
          </ac:spMkLst>
        </pc:spChg>
        <pc:spChg chg="mod">
          <ac:chgData name="Faruk Abdullah" userId="e52374dd587ef96a" providerId="LiveId" clId="{647D9E94-7A52-49EB-8F41-E308E549A65B}" dt="2023-02-01T04:59:39.889" v="250" actId="1076"/>
          <ac:spMkLst>
            <pc:docMk/>
            <pc:sldMk cId="3905083673" sldId="420"/>
            <ac:spMk id="84" creationId="{3D131FB9-857F-AA06-9379-AA70916A9387}"/>
          </ac:spMkLst>
        </pc:spChg>
        <pc:spChg chg="mod">
          <ac:chgData name="Faruk Abdullah" userId="e52374dd587ef96a" providerId="LiveId" clId="{647D9E94-7A52-49EB-8F41-E308E549A65B}" dt="2023-02-01T04:59:39.889" v="250" actId="1076"/>
          <ac:spMkLst>
            <pc:docMk/>
            <pc:sldMk cId="3905083673" sldId="420"/>
            <ac:spMk id="85" creationId="{F851F1FB-7261-F001-16F9-D9243F6A8669}"/>
          </ac:spMkLst>
        </pc:spChg>
        <pc:spChg chg="mod">
          <ac:chgData name="Faruk Abdullah" userId="e52374dd587ef96a" providerId="LiveId" clId="{647D9E94-7A52-49EB-8F41-E308E549A65B}" dt="2023-02-01T04:59:39.889" v="250" actId="1076"/>
          <ac:spMkLst>
            <pc:docMk/>
            <pc:sldMk cId="3905083673" sldId="420"/>
            <ac:spMk id="86" creationId="{05ED4428-7850-9F08-D9EB-FD54CF0595A9}"/>
          </ac:spMkLst>
        </pc:spChg>
        <pc:spChg chg="mod">
          <ac:chgData name="Faruk Abdullah" userId="e52374dd587ef96a" providerId="LiveId" clId="{647D9E94-7A52-49EB-8F41-E308E549A65B}" dt="2023-02-01T04:59:39.889" v="250" actId="1076"/>
          <ac:spMkLst>
            <pc:docMk/>
            <pc:sldMk cId="3905083673" sldId="420"/>
            <ac:spMk id="87" creationId="{8B0B755D-133E-1C34-7C88-F266A7BF90BE}"/>
          </ac:spMkLst>
        </pc:spChg>
        <pc:spChg chg="mod">
          <ac:chgData name="Faruk Abdullah" userId="e52374dd587ef96a" providerId="LiveId" clId="{647D9E94-7A52-49EB-8F41-E308E549A65B}" dt="2023-02-01T04:59:39.889" v="250" actId="1076"/>
          <ac:spMkLst>
            <pc:docMk/>
            <pc:sldMk cId="3905083673" sldId="420"/>
            <ac:spMk id="88" creationId="{E29209D4-04B1-B9FC-FCD5-FA3F4EE3B4A9}"/>
          </ac:spMkLst>
        </pc:spChg>
        <pc:spChg chg="mod">
          <ac:chgData name="Faruk Abdullah" userId="e52374dd587ef96a" providerId="LiveId" clId="{647D9E94-7A52-49EB-8F41-E308E549A65B}" dt="2023-02-01T04:59:39.889" v="250" actId="1076"/>
          <ac:spMkLst>
            <pc:docMk/>
            <pc:sldMk cId="3905083673" sldId="420"/>
            <ac:spMk id="89" creationId="{DEF12FAE-E4D6-F92E-24BE-376714A2CDB6}"/>
          </ac:spMkLst>
        </pc:spChg>
        <pc:spChg chg="mod">
          <ac:chgData name="Faruk Abdullah" userId="e52374dd587ef96a" providerId="LiveId" clId="{647D9E94-7A52-49EB-8F41-E308E549A65B}" dt="2023-02-01T04:59:39.889" v="250" actId="1076"/>
          <ac:spMkLst>
            <pc:docMk/>
            <pc:sldMk cId="3905083673" sldId="420"/>
            <ac:spMk id="90" creationId="{8916C1D4-37B0-BED6-4005-704737EA9D0E}"/>
          </ac:spMkLst>
        </pc:spChg>
        <pc:spChg chg="mod">
          <ac:chgData name="Faruk Abdullah" userId="e52374dd587ef96a" providerId="LiveId" clId="{647D9E94-7A52-49EB-8F41-E308E549A65B}" dt="2023-02-01T04:59:39.889" v="250" actId="1076"/>
          <ac:spMkLst>
            <pc:docMk/>
            <pc:sldMk cId="3905083673" sldId="420"/>
            <ac:spMk id="91" creationId="{202758F9-7DBF-0CBA-56E2-1063F3DDB437}"/>
          </ac:spMkLst>
        </pc:spChg>
        <pc:spChg chg="mod">
          <ac:chgData name="Faruk Abdullah" userId="e52374dd587ef96a" providerId="LiveId" clId="{647D9E94-7A52-49EB-8F41-E308E549A65B}" dt="2023-02-01T04:59:39.889" v="250" actId="1076"/>
          <ac:spMkLst>
            <pc:docMk/>
            <pc:sldMk cId="3905083673" sldId="420"/>
            <ac:spMk id="92" creationId="{BE940A99-E8F7-09CB-8DE5-6364124A1C63}"/>
          </ac:spMkLst>
        </pc:spChg>
        <pc:spChg chg="mod">
          <ac:chgData name="Faruk Abdullah" userId="e52374dd587ef96a" providerId="LiveId" clId="{647D9E94-7A52-49EB-8F41-E308E549A65B}" dt="2023-02-01T04:59:39.889" v="250" actId="1076"/>
          <ac:spMkLst>
            <pc:docMk/>
            <pc:sldMk cId="3905083673" sldId="420"/>
            <ac:spMk id="93" creationId="{C952BAD1-C91F-1145-470D-E4003E4DD3C8}"/>
          </ac:spMkLst>
        </pc:spChg>
        <pc:spChg chg="mod">
          <ac:chgData name="Faruk Abdullah" userId="e52374dd587ef96a" providerId="LiveId" clId="{647D9E94-7A52-49EB-8F41-E308E549A65B}" dt="2023-02-01T04:59:39.889" v="250" actId="1076"/>
          <ac:spMkLst>
            <pc:docMk/>
            <pc:sldMk cId="3905083673" sldId="420"/>
            <ac:spMk id="94" creationId="{8C0A8A00-F228-4119-AA5A-DAD294D1AAAB}"/>
          </ac:spMkLst>
        </pc:spChg>
        <pc:spChg chg="mod">
          <ac:chgData name="Faruk Abdullah" userId="e52374dd587ef96a" providerId="LiveId" clId="{647D9E94-7A52-49EB-8F41-E308E549A65B}" dt="2023-02-01T04:59:39.889" v="250" actId="1076"/>
          <ac:spMkLst>
            <pc:docMk/>
            <pc:sldMk cId="3905083673" sldId="420"/>
            <ac:spMk id="95" creationId="{CC4F03AC-43FF-1E78-F7EE-AA1A73339833}"/>
          </ac:spMkLst>
        </pc:spChg>
        <pc:spChg chg="mod">
          <ac:chgData name="Faruk Abdullah" userId="e52374dd587ef96a" providerId="LiveId" clId="{647D9E94-7A52-49EB-8F41-E308E549A65B}" dt="2023-02-01T04:59:39.889" v="250" actId="1076"/>
          <ac:spMkLst>
            <pc:docMk/>
            <pc:sldMk cId="3905083673" sldId="420"/>
            <ac:spMk id="96" creationId="{4B29C105-F96D-ABC3-809B-2754FF24B909}"/>
          </ac:spMkLst>
        </pc:spChg>
        <pc:spChg chg="mod">
          <ac:chgData name="Faruk Abdullah" userId="e52374dd587ef96a" providerId="LiveId" clId="{647D9E94-7A52-49EB-8F41-E308E549A65B}" dt="2023-02-01T04:59:39.889" v="250" actId="1076"/>
          <ac:spMkLst>
            <pc:docMk/>
            <pc:sldMk cId="3905083673" sldId="420"/>
            <ac:spMk id="97" creationId="{16A11DAF-4175-AEB3-34E3-2E5138F7AD1A}"/>
          </ac:spMkLst>
        </pc:spChg>
        <pc:spChg chg="mod">
          <ac:chgData name="Faruk Abdullah" userId="e52374dd587ef96a" providerId="LiveId" clId="{647D9E94-7A52-49EB-8F41-E308E549A65B}" dt="2023-02-01T04:59:39.889" v="250" actId="1076"/>
          <ac:spMkLst>
            <pc:docMk/>
            <pc:sldMk cId="3905083673" sldId="420"/>
            <ac:spMk id="98" creationId="{56D18E3C-BCFE-5973-06B2-58D21096DA19}"/>
          </ac:spMkLst>
        </pc:spChg>
        <pc:spChg chg="mod">
          <ac:chgData name="Faruk Abdullah" userId="e52374dd587ef96a" providerId="LiveId" clId="{647D9E94-7A52-49EB-8F41-E308E549A65B}" dt="2023-02-01T04:59:39.889" v="250" actId="1076"/>
          <ac:spMkLst>
            <pc:docMk/>
            <pc:sldMk cId="3905083673" sldId="420"/>
            <ac:spMk id="99" creationId="{4865D2D6-259F-DD8D-8DEA-BFA37385EDB2}"/>
          </ac:spMkLst>
        </pc:spChg>
        <pc:spChg chg="mod">
          <ac:chgData name="Faruk Abdullah" userId="e52374dd587ef96a" providerId="LiveId" clId="{647D9E94-7A52-49EB-8F41-E308E549A65B}" dt="2023-02-01T04:59:39.889" v="250" actId="1076"/>
          <ac:spMkLst>
            <pc:docMk/>
            <pc:sldMk cId="3905083673" sldId="420"/>
            <ac:spMk id="100" creationId="{D5F83E73-4F5D-3296-0FB7-AFBE45F45F39}"/>
          </ac:spMkLst>
        </pc:spChg>
        <pc:spChg chg="mod">
          <ac:chgData name="Faruk Abdullah" userId="e52374dd587ef96a" providerId="LiveId" clId="{647D9E94-7A52-49EB-8F41-E308E549A65B}" dt="2023-02-01T04:59:39.889" v="250" actId="1076"/>
          <ac:spMkLst>
            <pc:docMk/>
            <pc:sldMk cId="3905083673" sldId="420"/>
            <ac:spMk id="101" creationId="{10610D9E-60EF-F70B-F678-8C5CEF95428C}"/>
          </ac:spMkLst>
        </pc:spChg>
        <pc:spChg chg="mod">
          <ac:chgData name="Faruk Abdullah" userId="e52374dd587ef96a" providerId="LiveId" clId="{647D9E94-7A52-49EB-8F41-E308E549A65B}" dt="2023-02-01T04:59:39.889" v="250" actId="1076"/>
          <ac:spMkLst>
            <pc:docMk/>
            <pc:sldMk cId="3905083673" sldId="420"/>
            <ac:spMk id="102" creationId="{82FEB9B5-5F5A-A999-BA02-91D37AE740FD}"/>
          </ac:spMkLst>
        </pc:spChg>
        <pc:spChg chg="mod">
          <ac:chgData name="Faruk Abdullah" userId="e52374dd587ef96a" providerId="LiveId" clId="{647D9E94-7A52-49EB-8F41-E308E549A65B}" dt="2023-02-01T04:59:39.889" v="250" actId="1076"/>
          <ac:spMkLst>
            <pc:docMk/>
            <pc:sldMk cId="3905083673" sldId="420"/>
            <ac:spMk id="103" creationId="{ED28CD9F-C032-BEEE-FEB9-B2D429F0749C}"/>
          </ac:spMkLst>
        </pc:spChg>
        <pc:spChg chg="mod">
          <ac:chgData name="Faruk Abdullah" userId="e52374dd587ef96a" providerId="LiveId" clId="{647D9E94-7A52-49EB-8F41-E308E549A65B}" dt="2023-02-01T04:59:39.889" v="250" actId="1076"/>
          <ac:spMkLst>
            <pc:docMk/>
            <pc:sldMk cId="3905083673" sldId="420"/>
            <ac:spMk id="104" creationId="{1DC3C6C5-0945-DC37-BCBB-131A358C13F3}"/>
          </ac:spMkLst>
        </pc:spChg>
        <pc:spChg chg="mod">
          <ac:chgData name="Faruk Abdullah" userId="e52374dd587ef96a" providerId="LiveId" clId="{647D9E94-7A52-49EB-8F41-E308E549A65B}" dt="2023-02-01T04:59:39.889" v="250" actId="1076"/>
          <ac:spMkLst>
            <pc:docMk/>
            <pc:sldMk cId="3905083673" sldId="420"/>
            <ac:spMk id="105" creationId="{C6E50784-13DA-8A0D-5F70-6087C97E15DE}"/>
          </ac:spMkLst>
        </pc:spChg>
        <pc:spChg chg="mod">
          <ac:chgData name="Faruk Abdullah" userId="e52374dd587ef96a" providerId="LiveId" clId="{647D9E94-7A52-49EB-8F41-E308E549A65B}" dt="2023-02-01T04:59:39.889" v="250" actId="1076"/>
          <ac:spMkLst>
            <pc:docMk/>
            <pc:sldMk cId="3905083673" sldId="420"/>
            <ac:spMk id="106" creationId="{BE0FC8F1-B9EC-E9ED-D856-9BF6D2E6BF23}"/>
          </ac:spMkLst>
        </pc:spChg>
        <pc:spChg chg="mod">
          <ac:chgData name="Faruk Abdullah" userId="e52374dd587ef96a" providerId="LiveId" clId="{647D9E94-7A52-49EB-8F41-E308E549A65B}" dt="2023-02-01T04:59:39.889" v="250" actId="1076"/>
          <ac:spMkLst>
            <pc:docMk/>
            <pc:sldMk cId="3905083673" sldId="420"/>
            <ac:spMk id="107" creationId="{AC2B2530-5CB6-1294-261E-8C9D6F2C26BB}"/>
          </ac:spMkLst>
        </pc:spChg>
        <pc:spChg chg="mod">
          <ac:chgData name="Faruk Abdullah" userId="e52374dd587ef96a" providerId="LiveId" clId="{647D9E94-7A52-49EB-8F41-E308E549A65B}" dt="2023-02-01T04:59:39.889" v="250" actId="1076"/>
          <ac:spMkLst>
            <pc:docMk/>
            <pc:sldMk cId="3905083673" sldId="420"/>
            <ac:spMk id="108" creationId="{5FE378F7-092B-6613-A39A-3E992E1D8350}"/>
          </ac:spMkLst>
        </pc:spChg>
        <pc:spChg chg="mod">
          <ac:chgData name="Faruk Abdullah" userId="e52374dd587ef96a" providerId="LiveId" clId="{647D9E94-7A52-49EB-8F41-E308E549A65B}" dt="2023-02-01T04:59:39.889" v="250" actId="1076"/>
          <ac:spMkLst>
            <pc:docMk/>
            <pc:sldMk cId="3905083673" sldId="420"/>
            <ac:spMk id="109" creationId="{FFBB5C69-0FC8-2817-019E-172D704230E2}"/>
          </ac:spMkLst>
        </pc:spChg>
        <pc:spChg chg="mod">
          <ac:chgData name="Faruk Abdullah" userId="e52374dd587ef96a" providerId="LiveId" clId="{647D9E94-7A52-49EB-8F41-E308E549A65B}" dt="2023-02-01T04:59:39.889" v="250" actId="1076"/>
          <ac:spMkLst>
            <pc:docMk/>
            <pc:sldMk cId="3905083673" sldId="420"/>
            <ac:spMk id="110" creationId="{C10375D5-7170-209E-43B3-B569C2A06FDD}"/>
          </ac:spMkLst>
        </pc:spChg>
        <pc:spChg chg="mod">
          <ac:chgData name="Faruk Abdullah" userId="e52374dd587ef96a" providerId="LiveId" clId="{647D9E94-7A52-49EB-8F41-E308E549A65B}" dt="2023-02-01T04:59:39.889" v="250" actId="1076"/>
          <ac:spMkLst>
            <pc:docMk/>
            <pc:sldMk cId="3905083673" sldId="420"/>
            <ac:spMk id="111" creationId="{10F7C13D-0981-A520-5C1C-034343F26562}"/>
          </ac:spMkLst>
        </pc:spChg>
        <pc:spChg chg="mod">
          <ac:chgData name="Faruk Abdullah" userId="e52374dd587ef96a" providerId="LiveId" clId="{647D9E94-7A52-49EB-8F41-E308E549A65B}" dt="2023-02-01T04:59:39.889" v="250" actId="1076"/>
          <ac:spMkLst>
            <pc:docMk/>
            <pc:sldMk cId="3905083673" sldId="420"/>
            <ac:spMk id="112" creationId="{71133C92-231F-6568-5F69-A4CE9E20DF24}"/>
          </ac:spMkLst>
        </pc:spChg>
        <pc:spChg chg="mod">
          <ac:chgData name="Faruk Abdullah" userId="e52374dd587ef96a" providerId="LiveId" clId="{647D9E94-7A52-49EB-8F41-E308E549A65B}" dt="2023-02-01T04:59:39.889" v="250" actId="1076"/>
          <ac:spMkLst>
            <pc:docMk/>
            <pc:sldMk cId="3905083673" sldId="420"/>
            <ac:spMk id="113" creationId="{1689957D-ED76-BA6B-1430-A041375115F8}"/>
          </ac:spMkLst>
        </pc:spChg>
        <pc:spChg chg="mod">
          <ac:chgData name="Faruk Abdullah" userId="e52374dd587ef96a" providerId="LiveId" clId="{647D9E94-7A52-49EB-8F41-E308E549A65B}" dt="2023-02-01T04:59:39.889" v="250" actId="1076"/>
          <ac:spMkLst>
            <pc:docMk/>
            <pc:sldMk cId="3905083673" sldId="420"/>
            <ac:spMk id="114" creationId="{DD158BFC-1D0C-C699-42AB-0865620DCA17}"/>
          </ac:spMkLst>
        </pc:spChg>
        <pc:spChg chg="mod">
          <ac:chgData name="Faruk Abdullah" userId="e52374dd587ef96a" providerId="LiveId" clId="{647D9E94-7A52-49EB-8F41-E308E549A65B}" dt="2023-02-01T04:59:39.889" v="250" actId="1076"/>
          <ac:spMkLst>
            <pc:docMk/>
            <pc:sldMk cId="3905083673" sldId="420"/>
            <ac:spMk id="115" creationId="{EDEFAAB5-DD1F-1D6C-446E-3A5857762239}"/>
          </ac:spMkLst>
        </pc:spChg>
        <pc:grpChg chg="mod">
          <ac:chgData name="Faruk Abdullah" userId="e52374dd587ef96a" providerId="LiveId" clId="{647D9E94-7A52-49EB-8F41-E308E549A65B}" dt="2023-02-01T04:59:39.889" v="250" actId="1076"/>
          <ac:grpSpMkLst>
            <pc:docMk/>
            <pc:sldMk cId="3905083673" sldId="420"/>
            <ac:grpSpMk id="3" creationId="{4E6F5BA5-C625-0AE7-CDC3-C520A86EED59}"/>
          </ac:grpSpMkLst>
        </pc:grpChg>
        <pc:grpChg chg="mod">
          <ac:chgData name="Faruk Abdullah" userId="e52374dd587ef96a" providerId="LiveId" clId="{647D9E94-7A52-49EB-8F41-E308E549A65B}" dt="2023-02-01T04:59:39.889" v="250" actId="1076"/>
          <ac:grpSpMkLst>
            <pc:docMk/>
            <pc:sldMk cId="3905083673" sldId="420"/>
            <ac:grpSpMk id="7" creationId="{574A7BC4-71D1-6D48-6476-ABC2FBF1E0A9}"/>
          </ac:grpSpMkLst>
        </pc:grpChg>
        <pc:grpChg chg="mod">
          <ac:chgData name="Faruk Abdullah" userId="e52374dd587ef96a" providerId="LiveId" clId="{647D9E94-7A52-49EB-8F41-E308E549A65B}" dt="2023-02-01T04:59:39.889" v="250" actId="1076"/>
          <ac:grpSpMkLst>
            <pc:docMk/>
            <pc:sldMk cId="3905083673" sldId="420"/>
            <ac:grpSpMk id="10" creationId="{112358F7-8C88-3DED-EE0B-E6B3F40115E9}"/>
          </ac:grpSpMkLst>
        </pc:grpChg>
        <pc:grpChg chg="mod">
          <ac:chgData name="Faruk Abdullah" userId="e52374dd587ef96a" providerId="LiveId" clId="{647D9E94-7A52-49EB-8F41-E308E549A65B}" dt="2023-02-01T04:59:39.889" v="250" actId="1076"/>
          <ac:grpSpMkLst>
            <pc:docMk/>
            <pc:sldMk cId="3905083673" sldId="420"/>
            <ac:grpSpMk id="13" creationId="{8572538A-F695-CB9A-C711-641CC11421A0}"/>
          </ac:grpSpMkLst>
        </pc:grpChg>
        <pc:grpChg chg="mod">
          <ac:chgData name="Faruk Abdullah" userId="e52374dd587ef96a" providerId="LiveId" clId="{647D9E94-7A52-49EB-8F41-E308E549A65B}" dt="2023-02-01T04:59:39.889" v="250" actId="1076"/>
          <ac:grpSpMkLst>
            <pc:docMk/>
            <pc:sldMk cId="3905083673" sldId="420"/>
            <ac:grpSpMk id="16" creationId="{F0B7975A-1F21-8EA1-5D05-1EA5510F57BB}"/>
          </ac:grpSpMkLst>
        </pc:grpChg>
        <pc:grpChg chg="mod">
          <ac:chgData name="Faruk Abdullah" userId="e52374dd587ef96a" providerId="LiveId" clId="{647D9E94-7A52-49EB-8F41-E308E549A65B}" dt="2023-02-01T04:59:39.889" v="250" actId="1076"/>
          <ac:grpSpMkLst>
            <pc:docMk/>
            <pc:sldMk cId="3905083673" sldId="420"/>
            <ac:grpSpMk id="19" creationId="{E0DAC822-0818-9FEC-B200-73F9E70B4F84}"/>
          </ac:grpSpMkLst>
        </pc:grpChg>
        <pc:grpChg chg="mod">
          <ac:chgData name="Faruk Abdullah" userId="e52374dd587ef96a" providerId="LiveId" clId="{647D9E94-7A52-49EB-8F41-E308E549A65B}" dt="2023-02-01T04:59:39.889" v="250" actId="1076"/>
          <ac:grpSpMkLst>
            <pc:docMk/>
            <pc:sldMk cId="3905083673" sldId="420"/>
            <ac:grpSpMk id="22" creationId="{1181EA67-BE86-F30E-A2C3-01984E893219}"/>
          </ac:grpSpMkLst>
        </pc:grpChg>
        <pc:grpChg chg="mod">
          <ac:chgData name="Faruk Abdullah" userId="e52374dd587ef96a" providerId="LiveId" clId="{647D9E94-7A52-49EB-8F41-E308E549A65B}" dt="2023-02-01T04:59:39.889" v="250" actId="1076"/>
          <ac:grpSpMkLst>
            <pc:docMk/>
            <pc:sldMk cId="3905083673" sldId="420"/>
            <ac:grpSpMk id="25" creationId="{479D563F-B375-B679-87F4-A032A14F70BF}"/>
          </ac:grpSpMkLst>
        </pc:grpChg>
        <pc:grpChg chg="mod">
          <ac:chgData name="Faruk Abdullah" userId="e52374dd587ef96a" providerId="LiveId" clId="{647D9E94-7A52-49EB-8F41-E308E549A65B}" dt="2023-02-01T04:59:39.889" v="250" actId="1076"/>
          <ac:grpSpMkLst>
            <pc:docMk/>
            <pc:sldMk cId="3905083673" sldId="420"/>
            <ac:grpSpMk id="28" creationId="{42F63728-D082-8251-4FEF-0A375FF262E6}"/>
          </ac:grpSpMkLst>
        </pc:grpChg>
        <pc:grpChg chg="mod">
          <ac:chgData name="Faruk Abdullah" userId="e52374dd587ef96a" providerId="LiveId" clId="{647D9E94-7A52-49EB-8F41-E308E549A65B}" dt="2023-02-01T04:59:39.889" v="250" actId="1076"/>
          <ac:grpSpMkLst>
            <pc:docMk/>
            <pc:sldMk cId="3905083673" sldId="420"/>
            <ac:grpSpMk id="31" creationId="{573544A9-7A05-C313-9469-63F05BD7E28A}"/>
          </ac:grpSpMkLst>
        </pc:grpChg>
        <pc:grpChg chg="mod">
          <ac:chgData name="Faruk Abdullah" userId="e52374dd587ef96a" providerId="LiveId" clId="{647D9E94-7A52-49EB-8F41-E308E549A65B}" dt="2023-02-01T04:59:39.889" v="250" actId="1076"/>
          <ac:grpSpMkLst>
            <pc:docMk/>
            <pc:sldMk cId="3905083673" sldId="420"/>
            <ac:grpSpMk id="34" creationId="{5C6C3EBE-BC24-209A-3028-50BE56B660F5}"/>
          </ac:grpSpMkLst>
        </pc:grpChg>
        <pc:grpChg chg="mod">
          <ac:chgData name="Faruk Abdullah" userId="e52374dd587ef96a" providerId="LiveId" clId="{647D9E94-7A52-49EB-8F41-E308E549A65B}" dt="2023-02-01T04:59:39.889" v="250" actId="1076"/>
          <ac:grpSpMkLst>
            <pc:docMk/>
            <pc:sldMk cId="3905083673" sldId="420"/>
            <ac:grpSpMk id="37" creationId="{461A9CAE-3EE2-96F9-3706-8C04F8E72F0A}"/>
          </ac:grpSpMkLst>
        </pc:grpChg>
        <pc:grpChg chg="mod">
          <ac:chgData name="Faruk Abdullah" userId="e52374dd587ef96a" providerId="LiveId" clId="{647D9E94-7A52-49EB-8F41-E308E549A65B}" dt="2023-02-01T04:59:39.889" v="250" actId="1076"/>
          <ac:grpSpMkLst>
            <pc:docMk/>
            <pc:sldMk cId="3905083673" sldId="420"/>
            <ac:grpSpMk id="40" creationId="{F24132ED-E648-6BC5-4D8D-31548619AA6E}"/>
          </ac:grpSpMkLst>
        </pc:grpChg>
        <pc:grpChg chg="mod">
          <ac:chgData name="Faruk Abdullah" userId="e52374dd587ef96a" providerId="LiveId" clId="{647D9E94-7A52-49EB-8F41-E308E549A65B}" dt="2023-02-01T04:59:39.889" v="250" actId="1076"/>
          <ac:grpSpMkLst>
            <pc:docMk/>
            <pc:sldMk cId="3905083673" sldId="420"/>
            <ac:grpSpMk id="43" creationId="{A3B1CBAE-2EC9-1FC8-D921-40D93E63983F}"/>
          </ac:grpSpMkLst>
        </pc:grpChg>
        <pc:grpChg chg="mod">
          <ac:chgData name="Faruk Abdullah" userId="e52374dd587ef96a" providerId="LiveId" clId="{647D9E94-7A52-49EB-8F41-E308E549A65B}" dt="2023-02-01T04:59:39.889" v="250" actId="1076"/>
          <ac:grpSpMkLst>
            <pc:docMk/>
            <pc:sldMk cId="3905083673" sldId="420"/>
            <ac:grpSpMk id="46" creationId="{9D7DA37F-E0FB-6C6B-DEA7-98F0D8C38045}"/>
          </ac:grpSpMkLst>
        </pc:grpChg>
        <pc:grpChg chg="mod">
          <ac:chgData name="Faruk Abdullah" userId="e52374dd587ef96a" providerId="LiveId" clId="{647D9E94-7A52-49EB-8F41-E308E549A65B}" dt="2023-02-01T04:59:39.889" v="250" actId="1076"/>
          <ac:grpSpMkLst>
            <pc:docMk/>
            <pc:sldMk cId="3905083673" sldId="420"/>
            <ac:grpSpMk id="49" creationId="{92DFEBF7-6C8F-E6A2-A89A-6650F3F36879}"/>
          </ac:grpSpMkLst>
        </pc:grpChg>
        <pc:grpChg chg="mod">
          <ac:chgData name="Faruk Abdullah" userId="e52374dd587ef96a" providerId="LiveId" clId="{647D9E94-7A52-49EB-8F41-E308E549A65B}" dt="2023-02-01T04:59:39.889" v="250" actId="1076"/>
          <ac:grpSpMkLst>
            <pc:docMk/>
            <pc:sldMk cId="3905083673" sldId="420"/>
            <ac:grpSpMk id="52" creationId="{1EFDCB37-5044-E646-746F-DB6E7C31F8D7}"/>
          </ac:grpSpMkLst>
        </pc:grpChg>
        <pc:grpChg chg="mod">
          <ac:chgData name="Faruk Abdullah" userId="e52374dd587ef96a" providerId="LiveId" clId="{647D9E94-7A52-49EB-8F41-E308E549A65B}" dt="2023-02-01T04:59:39.889" v="250" actId="1076"/>
          <ac:grpSpMkLst>
            <pc:docMk/>
            <pc:sldMk cId="3905083673" sldId="420"/>
            <ac:grpSpMk id="55" creationId="{47224F22-7316-1D5E-BFB9-0AD2E00840BA}"/>
          </ac:grpSpMkLst>
        </pc:grpChg>
        <pc:grpChg chg="mod">
          <ac:chgData name="Faruk Abdullah" userId="e52374dd587ef96a" providerId="LiveId" clId="{647D9E94-7A52-49EB-8F41-E308E549A65B}" dt="2023-02-01T04:59:39.889" v="250" actId="1076"/>
          <ac:grpSpMkLst>
            <pc:docMk/>
            <pc:sldMk cId="3905083673" sldId="420"/>
            <ac:grpSpMk id="116" creationId="{21DF63B1-5533-922E-B4A0-CA1F1E134FA2}"/>
          </ac:grpSpMkLst>
        </pc:grpChg>
      </pc:sldChg>
      <pc:sldChg chg="del">
        <pc:chgData name="Faruk Abdullah" userId="e52374dd587ef96a" providerId="LiveId" clId="{647D9E94-7A52-49EB-8F41-E308E549A65B}" dt="2023-02-01T04:51:56.098" v="223" actId="47"/>
        <pc:sldMkLst>
          <pc:docMk/>
          <pc:sldMk cId="1912258291" sldId="421"/>
        </pc:sldMkLst>
      </pc:sldChg>
      <pc:sldChg chg="del">
        <pc:chgData name="Faruk Abdullah" userId="e52374dd587ef96a" providerId="LiveId" clId="{647D9E94-7A52-49EB-8F41-E308E549A65B}" dt="2023-02-01T04:51:56.098" v="223" actId="47"/>
        <pc:sldMkLst>
          <pc:docMk/>
          <pc:sldMk cId="723296228" sldId="422"/>
        </pc:sldMkLst>
      </pc:sldChg>
      <pc:sldChg chg="new del">
        <pc:chgData name="Faruk Abdullah" userId="e52374dd587ef96a" providerId="LiveId" clId="{647D9E94-7A52-49EB-8F41-E308E549A65B}" dt="2023-02-01T04:15:16.971" v="86" actId="680"/>
        <pc:sldMkLst>
          <pc:docMk/>
          <pc:sldMk cId="1718963250" sldId="423"/>
        </pc:sldMkLst>
      </pc:sldChg>
      <pc:sldChg chg="addSp modSp new mod">
        <pc:chgData name="Faruk Abdullah" userId="e52374dd587ef96a" providerId="LiveId" clId="{647D9E94-7A52-49EB-8F41-E308E549A65B}" dt="2023-02-01T04:18:19.485" v="92" actId="113"/>
        <pc:sldMkLst>
          <pc:docMk/>
          <pc:sldMk cId="2352807135" sldId="423"/>
        </pc:sldMkLst>
        <pc:spChg chg="add mod">
          <ac:chgData name="Faruk Abdullah" userId="e52374dd587ef96a" providerId="LiveId" clId="{647D9E94-7A52-49EB-8F41-E308E549A65B}" dt="2023-02-01T04:18:19.485" v="92" actId="113"/>
          <ac:spMkLst>
            <pc:docMk/>
            <pc:sldMk cId="2352807135" sldId="423"/>
            <ac:spMk id="2" creationId="{9596B622-1406-6BCA-A363-5BA273D80DD6}"/>
          </ac:spMkLst>
        </pc:spChg>
      </pc:sldChg>
      <pc:sldChg chg="delSp modSp add del mod">
        <pc:chgData name="Faruk Abdullah" userId="e52374dd587ef96a" providerId="LiveId" clId="{647D9E94-7A52-49EB-8F41-E308E549A65B}" dt="2023-02-01T04:26:24.558" v="132" actId="47"/>
        <pc:sldMkLst>
          <pc:docMk/>
          <pc:sldMk cId="442867878" sldId="424"/>
        </pc:sldMkLst>
        <pc:spChg chg="del">
          <ac:chgData name="Faruk Abdullah" userId="e52374dd587ef96a" providerId="LiveId" clId="{647D9E94-7A52-49EB-8F41-E308E549A65B}" dt="2023-02-01T04:24:53.235" v="129" actId="21"/>
          <ac:spMkLst>
            <pc:docMk/>
            <pc:sldMk cId="442867878" sldId="424"/>
            <ac:spMk id="2" creationId="{F41D9725-9AA6-45C4-88D5-2F83F6F5BAD3}"/>
          </ac:spMkLst>
        </pc:spChg>
        <pc:graphicFrameChg chg="mod">
          <ac:chgData name="Faruk Abdullah" userId="e52374dd587ef96a" providerId="LiveId" clId="{647D9E94-7A52-49EB-8F41-E308E549A65B}" dt="2023-02-01T04:24:37.163" v="127" actId="21"/>
          <ac:graphicFrameMkLst>
            <pc:docMk/>
            <pc:sldMk cId="442867878" sldId="424"/>
            <ac:graphicFrameMk id="4" creationId="{BC6151E0-AFFF-4E9A-9CC4-CD48539CFB19}"/>
          </ac:graphicFrameMkLst>
        </pc:graphicFrameChg>
      </pc:sldChg>
      <pc:sldChg chg="delSp modSp add del mod">
        <pc:chgData name="Faruk Abdullah" userId="e52374dd587ef96a" providerId="LiveId" clId="{647D9E94-7A52-49EB-8F41-E308E549A65B}" dt="2023-02-01T04:29:20.651" v="143" actId="47"/>
        <pc:sldMkLst>
          <pc:docMk/>
          <pc:sldMk cId="1228838205" sldId="425"/>
        </pc:sldMkLst>
        <pc:spChg chg="del">
          <ac:chgData name="Faruk Abdullah" userId="e52374dd587ef96a" providerId="LiveId" clId="{647D9E94-7A52-49EB-8F41-E308E549A65B}" dt="2023-02-01T04:28:40.637" v="136" actId="21"/>
          <ac:spMkLst>
            <pc:docMk/>
            <pc:sldMk cId="1228838205" sldId="425"/>
            <ac:spMk id="5" creationId="{FAA5DEEE-51F7-4D57-B3C3-EC006BCD797F}"/>
          </ac:spMkLst>
        </pc:spChg>
        <pc:graphicFrameChg chg="mod">
          <ac:chgData name="Faruk Abdullah" userId="e52374dd587ef96a" providerId="LiveId" clId="{647D9E94-7A52-49EB-8F41-E308E549A65B}" dt="2023-02-01T04:28:24.942" v="134" actId="21"/>
          <ac:graphicFrameMkLst>
            <pc:docMk/>
            <pc:sldMk cId="1228838205" sldId="425"/>
            <ac:graphicFrameMk id="4" creationId="{BC6151E0-AFFF-4E9A-9CC4-CD48539CFB19}"/>
          </ac:graphicFrameMkLst>
        </pc:graphicFrameChg>
      </pc:sldChg>
      <pc:sldChg chg="delSp add del mod">
        <pc:chgData name="Faruk Abdullah" userId="e52374dd587ef96a" providerId="LiveId" clId="{647D9E94-7A52-49EB-8F41-E308E549A65B}" dt="2023-02-01T04:37:43.889" v="150" actId="47"/>
        <pc:sldMkLst>
          <pc:docMk/>
          <pc:sldMk cId="3913539260" sldId="426"/>
        </pc:sldMkLst>
        <pc:spChg chg="del">
          <ac:chgData name="Faruk Abdullah" userId="e52374dd587ef96a" providerId="LiveId" clId="{647D9E94-7A52-49EB-8F41-E308E549A65B}" dt="2023-02-01T04:37:36.086" v="147" actId="21"/>
          <ac:spMkLst>
            <pc:docMk/>
            <pc:sldMk cId="3913539260" sldId="426"/>
            <ac:spMk id="6" creationId="{D1934438-DCCE-4626-8883-73C71544B358}"/>
          </ac:spMkLst>
        </pc:spChg>
      </pc:sldChg>
      <pc:sldChg chg="delSp modSp add del mod">
        <pc:chgData name="Faruk Abdullah" userId="e52374dd587ef96a" providerId="LiveId" clId="{647D9E94-7A52-49EB-8F41-E308E549A65B}" dt="2023-02-01T04:42:29.820" v="187" actId="47"/>
        <pc:sldMkLst>
          <pc:docMk/>
          <pc:sldMk cId="1309008071" sldId="427"/>
        </pc:sldMkLst>
        <pc:spChg chg="del">
          <ac:chgData name="Faruk Abdullah" userId="e52374dd587ef96a" providerId="LiveId" clId="{647D9E94-7A52-49EB-8F41-E308E549A65B}" dt="2023-02-01T04:42:10.665" v="183" actId="21"/>
          <ac:spMkLst>
            <pc:docMk/>
            <pc:sldMk cId="1309008071" sldId="427"/>
            <ac:spMk id="5" creationId="{FAA5DEEE-51F7-4D57-B3C3-EC006BCD797F}"/>
          </ac:spMkLst>
        </pc:spChg>
        <pc:graphicFrameChg chg="mod">
          <ac:chgData name="Faruk Abdullah" userId="e52374dd587ef96a" providerId="LiveId" clId="{647D9E94-7A52-49EB-8F41-E308E549A65B}" dt="2023-02-01T04:40:40.116" v="169" actId="21"/>
          <ac:graphicFrameMkLst>
            <pc:docMk/>
            <pc:sldMk cId="1309008071" sldId="427"/>
            <ac:graphicFrameMk id="4" creationId="{BC6151E0-AFFF-4E9A-9CC4-CD48539CFB19}"/>
          </ac:graphicFrameMkLst>
        </pc:graphicFrameChg>
      </pc:sldChg>
      <pc:sldChg chg="delSp add del mod">
        <pc:chgData name="Faruk Abdullah" userId="e52374dd587ef96a" providerId="LiveId" clId="{647D9E94-7A52-49EB-8F41-E308E549A65B}" dt="2023-02-01T04:46:26.583" v="216" actId="47"/>
        <pc:sldMkLst>
          <pc:docMk/>
          <pc:sldMk cId="3700822438" sldId="428"/>
        </pc:sldMkLst>
        <pc:spChg chg="del">
          <ac:chgData name="Faruk Abdullah" userId="e52374dd587ef96a" providerId="LiveId" clId="{647D9E94-7A52-49EB-8F41-E308E549A65B}" dt="2023-02-01T04:46:10.273" v="213" actId="21"/>
          <ac:spMkLst>
            <pc:docMk/>
            <pc:sldMk cId="3700822438" sldId="428"/>
            <ac:spMk id="6" creationId="{D1934438-DCCE-4626-8883-73C71544B358}"/>
          </ac:spMkLst>
        </pc:spChg>
      </pc:sldChg>
      <pc:sldChg chg="delSp add del mod">
        <pc:chgData name="Faruk Abdullah" userId="e52374dd587ef96a" providerId="LiveId" clId="{647D9E94-7A52-49EB-8F41-E308E549A65B}" dt="2023-02-01T04:46:51.957" v="222" actId="47"/>
        <pc:sldMkLst>
          <pc:docMk/>
          <pc:sldMk cId="3455237365" sldId="429"/>
        </pc:sldMkLst>
        <pc:spChg chg="del">
          <ac:chgData name="Faruk Abdullah" userId="e52374dd587ef96a" providerId="LiveId" clId="{647D9E94-7A52-49EB-8F41-E308E549A65B}" dt="2023-02-01T04:46:37.770" v="218" actId="21"/>
          <ac:spMkLst>
            <pc:docMk/>
            <pc:sldMk cId="3455237365" sldId="429"/>
            <ac:spMk id="6" creationId="{D1934438-DCCE-4626-8883-73C71544B358}"/>
          </ac:spMkLst>
        </pc:spChg>
      </pc:sldChg>
      <pc:sldChg chg="addSp modSp new mod">
        <pc:chgData name="Faruk Abdullah" userId="e52374dd587ef96a" providerId="LiveId" clId="{647D9E94-7A52-49EB-8F41-E308E549A65B}" dt="2023-02-01T04:52:43.445" v="224" actId="798"/>
        <pc:sldMkLst>
          <pc:docMk/>
          <pc:sldMk cId="2133975335" sldId="430"/>
        </pc:sldMkLst>
        <pc:graphicFrameChg chg="add mod modGraphic">
          <ac:chgData name="Faruk Abdullah" userId="e52374dd587ef96a" providerId="LiveId" clId="{647D9E94-7A52-49EB-8F41-E308E549A65B}" dt="2023-02-01T04:52:43.445" v="224" actId="798"/>
          <ac:graphicFrameMkLst>
            <pc:docMk/>
            <pc:sldMk cId="2133975335" sldId="430"/>
            <ac:graphicFrameMk id="2" creationId="{12F0B17B-D7D2-B663-119E-43957E10575D}"/>
          </ac:graphicFrameMkLst>
        </pc:graphicFrameChg>
      </pc:sldChg>
      <pc:sldChg chg="addSp delSp modSp new del mod">
        <pc:chgData name="Faruk Abdullah" userId="e52374dd587ef96a" providerId="LiveId" clId="{647D9E94-7A52-49EB-8F41-E308E549A65B}" dt="2023-02-01T04:23:32.526" v="120" actId="47"/>
        <pc:sldMkLst>
          <pc:docMk/>
          <pc:sldMk cId="1843630687" sldId="431"/>
        </pc:sldMkLst>
        <pc:spChg chg="add del mod">
          <ac:chgData name="Faruk Abdullah" userId="e52374dd587ef96a" providerId="LiveId" clId="{647D9E94-7A52-49EB-8F41-E308E549A65B}" dt="2023-02-01T04:23:14.417" v="117" actId="21"/>
          <ac:spMkLst>
            <pc:docMk/>
            <pc:sldMk cId="1843630687" sldId="431"/>
            <ac:spMk id="4" creationId="{AB20BC1D-C2D3-F2D1-EEF9-F59F73B38A37}"/>
          </ac:spMkLst>
        </pc:spChg>
        <pc:graphicFrameChg chg="add del mod">
          <ac:chgData name="Faruk Abdullah" userId="e52374dd587ef96a" providerId="LiveId" clId="{647D9E94-7A52-49EB-8F41-E308E549A65B}" dt="2023-02-01T04:19:25.852" v="103" actId="21"/>
          <ac:graphicFrameMkLst>
            <pc:docMk/>
            <pc:sldMk cId="1843630687" sldId="431"/>
            <ac:graphicFrameMk id="2" creationId="{00C033B8-E7D9-8F64-6DCA-D20DD76AB65D}"/>
          </ac:graphicFrameMkLst>
        </pc:graphicFrameChg>
        <pc:graphicFrameChg chg="add mod">
          <ac:chgData name="Faruk Abdullah" userId="e52374dd587ef96a" providerId="LiveId" clId="{647D9E94-7A52-49EB-8F41-E308E549A65B}" dt="2023-02-01T04:22:43.070" v="115" actId="21"/>
          <ac:graphicFrameMkLst>
            <pc:docMk/>
            <pc:sldMk cId="1843630687" sldId="431"/>
            <ac:graphicFrameMk id="3" creationId="{92BD91CF-CB9C-AD7E-AA92-07968C2AA027}"/>
          </ac:graphicFrameMkLst>
        </pc:graphicFrameChg>
      </pc:sldChg>
      <pc:sldChg chg="addSp delSp modSp add mod">
        <pc:chgData name="Faruk Abdullah" userId="e52374dd587ef96a" providerId="LiveId" clId="{647D9E94-7A52-49EB-8F41-E308E549A65B}" dt="2023-02-01T04:20:06.617" v="109" actId="478"/>
        <pc:sldMkLst>
          <pc:docMk/>
          <pc:sldMk cId="198236752" sldId="432"/>
        </pc:sldMkLst>
        <pc:graphicFrameChg chg="mod modGraphic">
          <ac:chgData name="Faruk Abdullah" userId="e52374dd587ef96a" providerId="LiveId" clId="{647D9E94-7A52-49EB-8F41-E308E549A65B}" dt="2023-02-01T04:19:59.767" v="108"/>
          <ac:graphicFrameMkLst>
            <pc:docMk/>
            <pc:sldMk cId="198236752" sldId="432"/>
            <ac:graphicFrameMk id="2" creationId="{12F0B17B-D7D2-B663-119E-43957E10575D}"/>
          </ac:graphicFrameMkLst>
        </pc:graphicFrameChg>
        <pc:graphicFrameChg chg="add del mod">
          <ac:chgData name="Faruk Abdullah" userId="e52374dd587ef96a" providerId="LiveId" clId="{647D9E94-7A52-49EB-8F41-E308E549A65B}" dt="2023-02-01T04:20:06.617" v="109" actId="478"/>
          <ac:graphicFrameMkLst>
            <pc:docMk/>
            <pc:sldMk cId="198236752" sldId="432"/>
            <ac:graphicFrameMk id="3" creationId="{CB30CDA3-2AAD-25EA-8BEC-28579B905FE4}"/>
          </ac:graphicFrameMkLst>
        </pc:graphicFrameChg>
      </pc:sldChg>
      <pc:sldChg chg="addSp modSp add">
        <pc:chgData name="Faruk Abdullah" userId="e52374dd587ef96a" providerId="LiveId" clId="{647D9E94-7A52-49EB-8F41-E308E549A65B}" dt="2023-02-01T04:23:18.307" v="118"/>
        <pc:sldMkLst>
          <pc:docMk/>
          <pc:sldMk cId="3300768716" sldId="433"/>
        </pc:sldMkLst>
        <pc:spChg chg="add mod">
          <ac:chgData name="Faruk Abdullah" userId="e52374dd587ef96a" providerId="LiveId" clId="{647D9E94-7A52-49EB-8F41-E308E549A65B}" dt="2023-02-01T04:23:18.307" v="118"/>
          <ac:spMkLst>
            <pc:docMk/>
            <pc:sldMk cId="3300768716" sldId="433"/>
            <ac:spMk id="3" creationId="{CE0F7026-9DA4-7068-62B1-7BCFC3096A49}"/>
          </ac:spMkLst>
        </pc:spChg>
        <pc:graphicFrameChg chg="mod">
          <ac:chgData name="Faruk Abdullah" userId="e52374dd587ef96a" providerId="LiveId" clId="{647D9E94-7A52-49EB-8F41-E308E549A65B}" dt="2023-02-01T04:22:59.459" v="116"/>
          <ac:graphicFrameMkLst>
            <pc:docMk/>
            <pc:sldMk cId="3300768716" sldId="433"/>
            <ac:graphicFrameMk id="2" creationId="{12F0B17B-D7D2-B663-119E-43957E10575D}"/>
          </ac:graphicFrameMkLst>
        </pc:graphicFrameChg>
      </pc:sldChg>
      <pc:sldChg chg="addSp modSp add mod">
        <pc:chgData name="Faruk Abdullah" userId="e52374dd587ef96a" providerId="LiveId" clId="{647D9E94-7A52-49EB-8F41-E308E549A65B}" dt="2023-02-01T04:24:12.074" v="124" actId="1076"/>
        <pc:sldMkLst>
          <pc:docMk/>
          <pc:sldMk cId="1553892950" sldId="434"/>
        </pc:sldMkLst>
        <pc:spChg chg="add mod">
          <ac:chgData name="Faruk Abdullah" userId="e52374dd587ef96a" providerId="LiveId" clId="{647D9E94-7A52-49EB-8F41-E308E549A65B}" dt="2023-02-01T04:24:12.074" v="124" actId="1076"/>
          <ac:spMkLst>
            <pc:docMk/>
            <pc:sldMk cId="1553892950" sldId="434"/>
            <ac:spMk id="4" creationId="{F04F6267-1375-AA33-E0DA-5A8CDE9EE595}"/>
          </ac:spMkLst>
        </pc:spChg>
        <pc:graphicFrameChg chg="mod">
          <ac:chgData name="Faruk Abdullah" userId="e52374dd587ef96a" providerId="LiveId" clId="{647D9E94-7A52-49EB-8F41-E308E549A65B}" dt="2023-02-01T04:23:53.956" v="122"/>
          <ac:graphicFrameMkLst>
            <pc:docMk/>
            <pc:sldMk cId="1553892950" sldId="434"/>
            <ac:graphicFrameMk id="2" creationId="{12F0B17B-D7D2-B663-119E-43957E10575D}"/>
          </ac:graphicFrameMkLst>
        </pc:graphicFrameChg>
      </pc:sldChg>
      <pc:sldChg chg="addSp modSp add mod">
        <pc:chgData name="Faruk Abdullah" userId="e52374dd587ef96a" providerId="LiveId" clId="{647D9E94-7A52-49EB-8F41-E308E549A65B}" dt="2023-02-01T04:25:03.731" v="131" actId="1076"/>
        <pc:sldMkLst>
          <pc:docMk/>
          <pc:sldMk cId="3377421218" sldId="435"/>
        </pc:sldMkLst>
        <pc:spChg chg="add mod">
          <ac:chgData name="Faruk Abdullah" userId="e52374dd587ef96a" providerId="LiveId" clId="{647D9E94-7A52-49EB-8F41-E308E549A65B}" dt="2023-02-01T04:25:03.731" v="131" actId="1076"/>
          <ac:spMkLst>
            <pc:docMk/>
            <pc:sldMk cId="3377421218" sldId="435"/>
            <ac:spMk id="5" creationId="{D26C7ECF-0EE4-2FC6-9854-E34F324EFE40}"/>
          </ac:spMkLst>
        </pc:spChg>
        <pc:graphicFrameChg chg="mod">
          <ac:chgData name="Faruk Abdullah" userId="e52374dd587ef96a" providerId="LiveId" clId="{647D9E94-7A52-49EB-8F41-E308E549A65B}" dt="2023-02-01T04:24:44.590" v="128"/>
          <ac:graphicFrameMkLst>
            <pc:docMk/>
            <pc:sldMk cId="3377421218" sldId="435"/>
            <ac:graphicFrameMk id="2" creationId="{12F0B17B-D7D2-B663-119E-43957E10575D}"/>
          </ac:graphicFrameMkLst>
        </pc:graphicFrameChg>
      </pc:sldChg>
      <pc:sldChg chg="addSp delSp modSp add mod">
        <pc:chgData name="Faruk Abdullah" userId="e52374dd587ef96a" providerId="LiveId" clId="{647D9E94-7A52-49EB-8F41-E308E549A65B}" dt="2023-02-01T04:38:32.147" v="165" actId="313"/>
        <pc:sldMkLst>
          <pc:docMk/>
          <pc:sldMk cId="2332290107" sldId="436"/>
        </pc:sldMkLst>
        <pc:spChg chg="del">
          <ac:chgData name="Faruk Abdullah" userId="e52374dd587ef96a" providerId="LiveId" clId="{647D9E94-7A52-49EB-8F41-E308E549A65B}" dt="2023-02-01T04:29:01.283" v="139" actId="478"/>
          <ac:spMkLst>
            <pc:docMk/>
            <pc:sldMk cId="2332290107" sldId="436"/>
            <ac:spMk id="3" creationId="{CE0F7026-9DA4-7068-62B1-7BCFC3096A49}"/>
          </ac:spMkLst>
        </pc:spChg>
        <pc:spChg chg="del">
          <ac:chgData name="Faruk Abdullah" userId="e52374dd587ef96a" providerId="LiveId" clId="{647D9E94-7A52-49EB-8F41-E308E549A65B}" dt="2023-02-01T04:29:04.594" v="140" actId="478"/>
          <ac:spMkLst>
            <pc:docMk/>
            <pc:sldMk cId="2332290107" sldId="436"/>
            <ac:spMk id="4" creationId="{F04F6267-1375-AA33-E0DA-5A8CDE9EE595}"/>
          </ac:spMkLst>
        </pc:spChg>
        <pc:spChg chg="del mod">
          <ac:chgData name="Faruk Abdullah" userId="e52374dd587ef96a" providerId="LiveId" clId="{647D9E94-7A52-49EB-8F41-E308E549A65B}" dt="2023-02-01T04:28:56.872" v="138" actId="478"/>
          <ac:spMkLst>
            <pc:docMk/>
            <pc:sldMk cId="2332290107" sldId="436"/>
            <ac:spMk id="5" creationId="{D26C7ECF-0EE4-2FC6-9854-E34F324EFE40}"/>
          </ac:spMkLst>
        </pc:spChg>
        <pc:spChg chg="add mod">
          <ac:chgData name="Faruk Abdullah" userId="e52374dd587ef96a" providerId="LiveId" clId="{647D9E94-7A52-49EB-8F41-E308E549A65B}" dt="2023-02-01T04:29:10.970" v="142" actId="1076"/>
          <ac:spMkLst>
            <pc:docMk/>
            <pc:sldMk cId="2332290107" sldId="436"/>
            <ac:spMk id="6" creationId="{B8FE4302-404B-A4A9-FC58-0C0715753AFB}"/>
          </ac:spMkLst>
        </pc:spChg>
        <pc:graphicFrameChg chg="mod modGraphic">
          <ac:chgData name="Faruk Abdullah" userId="e52374dd587ef96a" providerId="LiveId" clId="{647D9E94-7A52-49EB-8F41-E308E549A65B}" dt="2023-02-01T04:38:32.147" v="165" actId="313"/>
          <ac:graphicFrameMkLst>
            <pc:docMk/>
            <pc:sldMk cId="2332290107" sldId="436"/>
            <ac:graphicFrameMk id="2" creationId="{12F0B17B-D7D2-B663-119E-43957E10575D}"/>
          </ac:graphicFrameMkLst>
        </pc:graphicFrameChg>
      </pc:sldChg>
      <pc:sldChg chg="add del">
        <pc:chgData name="Faruk Abdullah" userId="e52374dd587ef96a" providerId="LiveId" clId="{647D9E94-7A52-49EB-8F41-E308E549A65B}" dt="2023-02-01T04:29:51.861" v="145" actId="47"/>
        <pc:sldMkLst>
          <pc:docMk/>
          <pc:sldMk cId="1848012121" sldId="437"/>
        </pc:sldMkLst>
      </pc:sldChg>
      <pc:sldChg chg="addSp modSp new mod">
        <pc:chgData name="Faruk Abdullah" userId="e52374dd587ef96a" providerId="LiveId" clId="{647D9E94-7A52-49EB-8F41-E308E549A65B}" dt="2023-02-01T04:45:30.365" v="204" actId="1076"/>
        <pc:sldMkLst>
          <pc:docMk/>
          <pc:sldMk cId="2970971921" sldId="437"/>
        </pc:sldMkLst>
        <pc:spChg chg="add mod">
          <ac:chgData name="Faruk Abdullah" userId="e52374dd587ef96a" providerId="LiveId" clId="{647D9E94-7A52-49EB-8F41-E308E549A65B}" dt="2023-02-01T04:45:30.365" v="204" actId="1076"/>
          <ac:spMkLst>
            <pc:docMk/>
            <pc:sldMk cId="2970971921" sldId="437"/>
            <ac:spMk id="2" creationId="{F59026CD-195B-9FE5-1A8B-BD3B88CA3366}"/>
          </ac:spMkLst>
        </pc:spChg>
        <pc:spChg chg="add mod">
          <ac:chgData name="Faruk Abdullah" userId="e52374dd587ef96a" providerId="LiveId" clId="{647D9E94-7A52-49EB-8F41-E308E549A65B}" dt="2023-02-01T04:45:25.981" v="203" actId="1076"/>
          <ac:spMkLst>
            <pc:docMk/>
            <pc:sldMk cId="2970971921" sldId="437"/>
            <ac:spMk id="3" creationId="{A39EEA4C-C001-F587-88AD-BD2E53D9DB98}"/>
          </ac:spMkLst>
        </pc:spChg>
      </pc:sldChg>
      <pc:sldChg chg="addSp delSp modSp add mod ord">
        <pc:chgData name="Faruk Abdullah" userId="e52374dd587ef96a" providerId="LiveId" clId="{647D9E94-7A52-49EB-8F41-E308E549A65B}" dt="2023-02-01T04:42:22.556" v="186" actId="1076"/>
        <pc:sldMkLst>
          <pc:docMk/>
          <pc:sldMk cId="3474099780" sldId="438"/>
        </pc:sldMkLst>
        <pc:spChg chg="add mod">
          <ac:chgData name="Faruk Abdullah" userId="e52374dd587ef96a" providerId="LiveId" clId="{647D9E94-7A52-49EB-8F41-E308E549A65B}" dt="2023-02-01T04:42:22.556" v="186" actId="1076"/>
          <ac:spMkLst>
            <pc:docMk/>
            <pc:sldMk cId="3474099780" sldId="438"/>
            <ac:spMk id="3" creationId="{772F5BC5-2974-D659-69E2-0A64AB3A31D9}"/>
          </ac:spMkLst>
        </pc:spChg>
        <pc:spChg chg="del">
          <ac:chgData name="Faruk Abdullah" userId="e52374dd587ef96a" providerId="LiveId" clId="{647D9E94-7A52-49EB-8F41-E308E549A65B}" dt="2023-02-01T04:42:15.703" v="184" actId="478"/>
          <ac:spMkLst>
            <pc:docMk/>
            <pc:sldMk cId="3474099780" sldId="438"/>
            <ac:spMk id="6" creationId="{B8FE4302-404B-A4A9-FC58-0C0715753AFB}"/>
          </ac:spMkLst>
        </pc:spChg>
        <pc:graphicFrameChg chg="mod modGraphic">
          <ac:chgData name="Faruk Abdullah" userId="e52374dd587ef96a" providerId="LiveId" clId="{647D9E94-7A52-49EB-8F41-E308E549A65B}" dt="2023-02-01T04:41:58.055" v="182" actId="13926"/>
          <ac:graphicFrameMkLst>
            <pc:docMk/>
            <pc:sldMk cId="3474099780" sldId="438"/>
            <ac:graphicFrameMk id="2" creationId="{12F0B17B-D7D2-B663-119E-43957E10575D}"/>
          </ac:graphicFrameMkLst>
        </pc:graphicFrameChg>
      </pc:sldChg>
      <pc:sldChg chg="addSp modSp new mod">
        <pc:chgData name="Faruk Abdullah" userId="e52374dd587ef96a" providerId="LiveId" clId="{647D9E94-7A52-49EB-8F41-E308E549A65B}" dt="2023-02-01T04:45:48.477" v="210" actId="20577"/>
        <pc:sldMkLst>
          <pc:docMk/>
          <pc:sldMk cId="2865775096" sldId="439"/>
        </pc:sldMkLst>
        <pc:spChg chg="add mod">
          <ac:chgData name="Faruk Abdullah" userId="e52374dd587ef96a" providerId="LiveId" clId="{647D9E94-7A52-49EB-8F41-E308E549A65B}" dt="2023-02-01T04:45:48.477" v="210" actId="20577"/>
          <ac:spMkLst>
            <pc:docMk/>
            <pc:sldMk cId="2865775096" sldId="439"/>
            <ac:spMk id="2" creationId="{A3A38757-9D6D-CABC-8D2C-49BB7E185633}"/>
          </ac:spMkLst>
        </pc:spChg>
        <pc:spChg chg="add mod">
          <ac:chgData name="Faruk Abdullah" userId="e52374dd587ef96a" providerId="LiveId" clId="{647D9E94-7A52-49EB-8F41-E308E549A65B}" dt="2023-02-01T04:44:36.096" v="200" actId="13926"/>
          <ac:spMkLst>
            <pc:docMk/>
            <pc:sldMk cId="2865775096" sldId="439"/>
            <ac:spMk id="3" creationId="{C691F978-8F14-A788-5D4A-107A2F716ED3}"/>
          </ac:spMkLst>
        </pc:spChg>
      </pc:sldChg>
      <pc:sldChg chg="addSp modSp new mod">
        <pc:chgData name="Faruk Abdullah" userId="e52374dd587ef96a" providerId="LiveId" clId="{647D9E94-7A52-49EB-8F41-E308E549A65B}" dt="2023-02-01T04:46:17.639" v="215" actId="1076"/>
        <pc:sldMkLst>
          <pc:docMk/>
          <pc:sldMk cId="842264258" sldId="440"/>
        </pc:sldMkLst>
        <pc:spChg chg="add mod">
          <ac:chgData name="Faruk Abdullah" userId="e52374dd587ef96a" providerId="LiveId" clId="{647D9E94-7A52-49EB-8F41-E308E549A65B}" dt="2023-02-01T04:46:17.639" v="215" actId="1076"/>
          <ac:spMkLst>
            <pc:docMk/>
            <pc:sldMk cId="842264258" sldId="440"/>
            <ac:spMk id="2" creationId="{882B14DD-A329-13BD-6731-24DAFBB09C81}"/>
          </ac:spMkLst>
        </pc:spChg>
      </pc:sldChg>
      <pc:sldChg chg="addSp modSp new mod">
        <pc:chgData name="Faruk Abdullah" userId="e52374dd587ef96a" providerId="LiveId" clId="{647D9E94-7A52-49EB-8F41-E308E549A65B}" dt="2023-02-01T04:55:48.101" v="238" actId="114"/>
        <pc:sldMkLst>
          <pc:docMk/>
          <pc:sldMk cId="822957559" sldId="441"/>
        </pc:sldMkLst>
        <pc:spChg chg="add mod">
          <ac:chgData name="Faruk Abdullah" userId="e52374dd587ef96a" providerId="LiveId" clId="{647D9E94-7A52-49EB-8F41-E308E549A65B}" dt="2023-02-01T04:55:48.101" v="238" actId="114"/>
          <ac:spMkLst>
            <pc:docMk/>
            <pc:sldMk cId="822957559" sldId="441"/>
            <ac:spMk id="2" creationId="{BA2D788F-4E1B-5486-651A-41A5D7B342C1}"/>
          </ac:spMkLst>
        </pc:spChg>
        <pc:spChg chg="add mod">
          <ac:chgData name="Faruk Abdullah" userId="e52374dd587ef96a" providerId="LiveId" clId="{647D9E94-7A52-49EB-8F41-E308E549A65B}" dt="2023-02-01T04:54:27.084" v="234" actId="1076"/>
          <ac:spMkLst>
            <pc:docMk/>
            <pc:sldMk cId="822957559" sldId="441"/>
            <ac:spMk id="3" creationId="{673BFAEE-68F9-6742-B97D-9A178111CF18}"/>
          </ac:spMkLst>
        </pc:spChg>
      </pc:sldChg>
    </pc:docChg>
  </pc:docChgLst>
  <pc:docChgLst>
    <pc:chgData name="Faruk Abdullah" userId="e52374dd587ef96a" providerId="LiveId" clId="{A696F381-4239-4178-8BF1-DD945081E2EE}"/>
    <pc:docChg chg="undo custSel addSld delSld modSld sldOrd">
      <pc:chgData name="Faruk Abdullah" userId="e52374dd587ef96a" providerId="LiveId" clId="{A696F381-4239-4178-8BF1-DD945081E2EE}" dt="2023-02-03T19:01:29.311" v="405" actId="20577"/>
      <pc:docMkLst>
        <pc:docMk/>
      </pc:docMkLst>
      <pc:sldChg chg="modSp mod">
        <pc:chgData name="Faruk Abdullah" userId="e52374dd587ef96a" providerId="LiveId" clId="{A696F381-4239-4178-8BF1-DD945081E2EE}" dt="2023-01-31T19:04:48.038" v="234" actId="1076"/>
        <pc:sldMkLst>
          <pc:docMk/>
          <pc:sldMk cId="700707328" sldId="256"/>
        </pc:sldMkLst>
        <pc:spChg chg="mod">
          <ac:chgData name="Faruk Abdullah" userId="e52374dd587ef96a" providerId="LiveId" clId="{A696F381-4239-4178-8BF1-DD945081E2EE}" dt="2023-01-31T19:04:48.038" v="234" actId="1076"/>
          <ac:spMkLst>
            <pc:docMk/>
            <pc:sldMk cId="700707328" sldId="256"/>
            <ac:spMk id="2" creationId="{00000000-0000-0000-0000-000000000000}"/>
          </ac:spMkLst>
        </pc:spChg>
      </pc:sldChg>
      <pc:sldChg chg="addSp delSp modSp mod addAnim delAnim">
        <pc:chgData name="Faruk Abdullah" userId="e52374dd587ef96a" providerId="LiveId" clId="{A696F381-4239-4178-8BF1-DD945081E2EE}" dt="2023-01-31T19:05:50.769" v="239" actId="478"/>
        <pc:sldMkLst>
          <pc:docMk/>
          <pc:sldMk cId="2823762119" sldId="258"/>
        </pc:sldMkLst>
        <pc:spChg chg="add del mod">
          <ac:chgData name="Faruk Abdullah" userId="e52374dd587ef96a" providerId="LiveId" clId="{A696F381-4239-4178-8BF1-DD945081E2EE}" dt="2023-01-31T19:05:50.769" v="239" actId="478"/>
          <ac:spMkLst>
            <pc:docMk/>
            <pc:sldMk cId="2823762119" sldId="258"/>
            <ac:spMk id="3" creationId="{81B86F7A-ACD3-4578-BBFB-CC772CACE346}"/>
          </ac:spMkLst>
        </pc:spChg>
        <pc:spChg chg="add del">
          <ac:chgData name="Faruk Abdullah" userId="e52374dd587ef96a" providerId="LiveId" clId="{A696F381-4239-4178-8BF1-DD945081E2EE}" dt="2023-01-31T19:05:50.135" v="238" actId="478"/>
          <ac:spMkLst>
            <pc:docMk/>
            <pc:sldMk cId="2823762119" sldId="258"/>
            <ac:spMk id="6" creationId="{D433B17E-AF84-4644-AA21-18C7DA3387F1}"/>
          </ac:spMkLst>
        </pc:spChg>
      </pc:sldChg>
      <pc:sldChg chg="modSp mod">
        <pc:chgData name="Faruk Abdullah" userId="e52374dd587ef96a" providerId="LiveId" clId="{A696F381-4239-4178-8BF1-DD945081E2EE}" dt="2023-02-03T19:01:29.311" v="405" actId="20577"/>
        <pc:sldMkLst>
          <pc:docMk/>
          <pc:sldMk cId="1923382373" sldId="264"/>
        </pc:sldMkLst>
        <pc:spChg chg="mod">
          <ac:chgData name="Faruk Abdullah" userId="e52374dd587ef96a" providerId="LiveId" clId="{A696F381-4239-4178-8BF1-DD945081E2EE}" dt="2023-02-03T19:01:29.311" v="405" actId="20577"/>
          <ac:spMkLst>
            <pc:docMk/>
            <pc:sldMk cId="1923382373" sldId="264"/>
            <ac:spMk id="6" creationId="{50FA72C3-99CF-46C1-96D6-7C99B71243B9}"/>
          </ac:spMkLst>
        </pc:spChg>
      </pc:sldChg>
      <pc:sldChg chg="delSp modSp mod">
        <pc:chgData name="Faruk Abdullah" userId="e52374dd587ef96a" providerId="LiveId" clId="{A696F381-4239-4178-8BF1-DD945081E2EE}" dt="2023-02-03T19:00:36.694" v="400" actId="14100"/>
        <pc:sldMkLst>
          <pc:docMk/>
          <pc:sldMk cId="3224969828" sldId="265"/>
        </pc:sldMkLst>
        <pc:spChg chg="del mod">
          <ac:chgData name="Faruk Abdullah" userId="e52374dd587ef96a" providerId="LiveId" clId="{A696F381-4239-4178-8BF1-DD945081E2EE}" dt="2023-02-03T18:59:21.021" v="373"/>
          <ac:spMkLst>
            <pc:docMk/>
            <pc:sldMk cId="3224969828" sldId="265"/>
            <ac:spMk id="2" creationId="{98E0FF49-8518-467A-A1BB-C4CB1DF0F1E9}"/>
          </ac:spMkLst>
        </pc:spChg>
        <pc:spChg chg="mod">
          <ac:chgData name="Faruk Abdullah" userId="e52374dd587ef96a" providerId="LiveId" clId="{A696F381-4239-4178-8BF1-DD945081E2EE}" dt="2023-02-03T19:00:36.694" v="400" actId="14100"/>
          <ac:spMkLst>
            <pc:docMk/>
            <pc:sldMk cId="3224969828" sldId="265"/>
            <ac:spMk id="3" creationId="{56CD2EA8-B54C-CE4F-A943-BFB367453E0E}"/>
          </ac:spMkLst>
        </pc:spChg>
        <pc:spChg chg="del mod">
          <ac:chgData name="Faruk Abdullah" userId="e52374dd587ef96a" providerId="LiveId" clId="{A696F381-4239-4178-8BF1-DD945081E2EE}" dt="2023-02-03T18:59:21.022" v="375"/>
          <ac:spMkLst>
            <pc:docMk/>
            <pc:sldMk cId="3224969828" sldId="265"/>
            <ac:spMk id="5" creationId="{9AB4EDF2-1990-4043-A440-B22959F8C618}"/>
          </ac:spMkLst>
        </pc:spChg>
        <pc:spChg chg="del mod">
          <ac:chgData name="Faruk Abdullah" userId="e52374dd587ef96a" providerId="LiveId" clId="{A696F381-4239-4178-8BF1-DD945081E2EE}" dt="2023-02-03T18:59:21.023" v="377"/>
          <ac:spMkLst>
            <pc:docMk/>
            <pc:sldMk cId="3224969828" sldId="265"/>
            <ac:spMk id="6" creationId="{978E8825-3D79-4B4E-96A9-A5802CCCCE98}"/>
          </ac:spMkLst>
        </pc:spChg>
      </pc:sldChg>
      <pc:sldChg chg="del">
        <pc:chgData name="Faruk Abdullah" userId="e52374dd587ef96a" providerId="LiveId" clId="{A696F381-4239-4178-8BF1-DD945081E2EE}" dt="2023-01-28T08:09:25.015" v="79" actId="47"/>
        <pc:sldMkLst>
          <pc:docMk/>
          <pc:sldMk cId="117459847" sldId="267"/>
        </pc:sldMkLst>
      </pc:sldChg>
      <pc:sldChg chg="modSp ord">
        <pc:chgData name="Faruk Abdullah" userId="e52374dd587ef96a" providerId="LiveId" clId="{A696F381-4239-4178-8BF1-DD945081E2EE}" dt="2023-01-28T08:10:35.412" v="85"/>
        <pc:sldMkLst>
          <pc:docMk/>
          <pc:sldMk cId="3962129296" sldId="268"/>
        </pc:sldMkLst>
        <pc:picChg chg="mod">
          <ac:chgData name="Faruk Abdullah" userId="e52374dd587ef96a" providerId="LiveId" clId="{A696F381-4239-4178-8BF1-DD945081E2EE}" dt="2023-01-28T08:04:25.896" v="0" actId="1076"/>
          <ac:picMkLst>
            <pc:docMk/>
            <pc:sldMk cId="3962129296" sldId="268"/>
            <ac:picMk id="5" creationId="{1D8CA788-1820-433B-81DD-E8442E5385BD}"/>
          </ac:picMkLst>
        </pc:picChg>
      </pc:sldChg>
      <pc:sldChg chg="addSp delSp modSp mod">
        <pc:chgData name="Faruk Abdullah" userId="e52374dd587ef96a" providerId="LiveId" clId="{A696F381-4239-4178-8BF1-DD945081E2EE}" dt="2023-01-31T19:12:08.532" v="278" actId="207"/>
        <pc:sldMkLst>
          <pc:docMk/>
          <pc:sldMk cId="217983692" sldId="269"/>
        </pc:sldMkLst>
        <pc:spChg chg="mod">
          <ac:chgData name="Faruk Abdullah" userId="e52374dd587ef96a" providerId="LiveId" clId="{A696F381-4239-4178-8BF1-DD945081E2EE}" dt="2023-01-28T08:13:34.383" v="133" actId="20577"/>
          <ac:spMkLst>
            <pc:docMk/>
            <pc:sldMk cId="217983692" sldId="269"/>
            <ac:spMk id="2" creationId="{6C9EA4F2-9D12-4FB0-A48D-CECE936E352F}"/>
          </ac:spMkLst>
        </pc:spChg>
        <pc:spChg chg="add del mod">
          <ac:chgData name="Faruk Abdullah" userId="e52374dd587ef96a" providerId="LiveId" clId="{A696F381-4239-4178-8BF1-DD945081E2EE}" dt="2023-01-28T08:11:17.904" v="87"/>
          <ac:spMkLst>
            <pc:docMk/>
            <pc:sldMk cId="217983692" sldId="269"/>
            <ac:spMk id="3" creationId="{E760A7FB-84BB-D9F7-353C-05397B20B316}"/>
          </ac:spMkLst>
        </pc:spChg>
        <pc:spChg chg="add mod">
          <ac:chgData name="Faruk Abdullah" userId="e52374dd587ef96a" providerId="LiveId" clId="{A696F381-4239-4178-8BF1-DD945081E2EE}" dt="2023-01-31T19:12:08.532" v="278" actId="207"/>
          <ac:spMkLst>
            <pc:docMk/>
            <pc:sldMk cId="217983692" sldId="269"/>
            <ac:spMk id="4" creationId="{A46F39B0-78BA-8BBE-6058-C738EF6DB4FB}"/>
          </ac:spMkLst>
        </pc:spChg>
        <pc:picChg chg="del">
          <ac:chgData name="Faruk Abdullah" userId="e52374dd587ef96a" providerId="LiveId" clId="{A696F381-4239-4178-8BF1-DD945081E2EE}" dt="2023-01-31T19:07:37.951" v="240" actId="478"/>
          <ac:picMkLst>
            <pc:docMk/>
            <pc:sldMk cId="217983692" sldId="269"/>
            <ac:picMk id="5" creationId="{F22029E1-78DC-5D53-79C3-435D78453EBD}"/>
          </ac:picMkLst>
        </pc:picChg>
      </pc:sldChg>
      <pc:sldChg chg="addSp delSp modSp add del mod ord delAnim">
        <pc:chgData name="Faruk Abdullah" userId="e52374dd587ef96a" providerId="LiveId" clId="{A696F381-4239-4178-8BF1-DD945081E2EE}" dt="2023-02-03T18:46:31.130" v="323" actId="47"/>
        <pc:sldMkLst>
          <pc:docMk/>
          <pc:sldMk cId="3620413939" sldId="270"/>
        </pc:sldMkLst>
        <pc:spChg chg="mod">
          <ac:chgData name="Faruk Abdullah" userId="e52374dd587ef96a" providerId="LiveId" clId="{A696F381-4239-4178-8BF1-DD945081E2EE}" dt="2023-01-31T19:13:31.447" v="283" actId="20577"/>
          <ac:spMkLst>
            <pc:docMk/>
            <pc:sldMk cId="3620413939" sldId="270"/>
            <ac:spMk id="2" creationId="{FBE6ED29-EE37-4360-9FDB-9BD674374D5C}"/>
          </ac:spMkLst>
        </pc:spChg>
        <pc:spChg chg="del mod">
          <ac:chgData name="Faruk Abdullah" userId="e52374dd587ef96a" providerId="LiveId" clId="{A696F381-4239-4178-8BF1-DD945081E2EE}" dt="2023-01-28T08:20:23.857" v="169" actId="478"/>
          <ac:spMkLst>
            <pc:docMk/>
            <pc:sldMk cId="3620413939" sldId="270"/>
            <ac:spMk id="3" creationId="{B14C3189-3ED8-470D-AF76-B6FFE332F104}"/>
          </ac:spMkLst>
        </pc:spChg>
        <pc:spChg chg="add mod">
          <ac:chgData name="Faruk Abdullah" userId="e52374dd587ef96a" providerId="LiveId" clId="{A696F381-4239-4178-8BF1-DD945081E2EE}" dt="2023-01-31T19:13:35.917" v="284" actId="1076"/>
          <ac:spMkLst>
            <pc:docMk/>
            <pc:sldMk cId="3620413939" sldId="270"/>
            <ac:spMk id="6" creationId="{8B481138-3C91-0476-DBCA-BF196D525D19}"/>
          </ac:spMkLst>
        </pc:spChg>
        <pc:picChg chg="del">
          <ac:chgData name="Faruk Abdullah" userId="e52374dd587ef96a" providerId="LiveId" clId="{A696F381-4239-4178-8BF1-DD945081E2EE}" dt="2023-01-28T08:20:16.634" v="167" actId="478"/>
          <ac:picMkLst>
            <pc:docMk/>
            <pc:sldMk cId="3620413939" sldId="270"/>
            <ac:picMk id="5" creationId="{AF9A7AF5-1FCF-4EDE-BBCD-DC791C0B269C}"/>
          </ac:picMkLst>
        </pc:picChg>
      </pc:sldChg>
      <pc:sldChg chg="modSp add del mod">
        <pc:chgData name="Faruk Abdullah" userId="e52374dd587ef96a" providerId="LiveId" clId="{A696F381-4239-4178-8BF1-DD945081E2EE}" dt="2023-02-03T17:26:03.455" v="292" actId="47"/>
        <pc:sldMkLst>
          <pc:docMk/>
          <pc:sldMk cId="447499832" sldId="271"/>
        </pc:sldMkLst>
        <pc:spChg chg="mod">
          <ac:chgData name="Faruk Abdullah" userId="e52374dd587ef96a" providerId="LiveId" clId="{A696F381-4239-4178-8BF1-DD945081E2EE}" dt="2023-01-28T08:21:19.173" v="202" actId="20577"/>
          <ac:spMkLst>
            <pc:docMk/>
            <pc:sldMk cId="447499832" sldId="271"/>
            <ac:spMk id="2" creationId="{FBE6ED29-EE37-4360-9FDB-9BD674374D5C}"/>
          </ac:spMkLst>
        </pc:spChg>
      </pc:sldChg>
      <pc:sldChg chg="del">
        <pc:chgData name="Faruk Abdullah" userId="e52374dd587ef96a" providerId="LiveId" clId="{A696F381-4239-4178-8BF1-DD945081E2EE}" dt="2023-01-28T08:23:42.531" v="209" actId="47"/>
        <pc:sldMkLst>
          <pc:docMk/>
          <pc:sldMk cId="211739735" sldId="274"/>
        </pc:sldMkLst>
      </pc:sldChg>
      <pc:sldChg chg="delSp add del mod delAnim">
        <pc:chgData name="Faruk Abdullah" userId="e52374dd587ef96a" providerId="LiveId" clId="{A696F381-4239-4178-8BF1-DD945081E2EE}" dt="2023-01-28T08:15:02.033" v="139" actId="47"/>
        <pc:sldMkLst>
          <pc:docMk/>
          <pc:sldMk cId="2013348419" sldId="278"/>
        </pc:sldMkLst>
        <pc:spChg chg="del">
          <ac:chgData name="Faruk Abdullah" userId="e52374dd587ef96a" providerId="LiveId" clId="{A696F381-4239-4178-8BF1-DD945081E2EE}" dt="2023-01-28T08:14:39.888" v="136" actId="21"/>
          <ac:spMkLst>
            <pc:docMk/>
            <pc:sldMk cId="2013348419" sldId="278"/>
            <ac:spMk id="61" creationId="{00000000-0000-0000-0000-000000000000}"/>
          </ac:spMkLst>
        </pc:spChg>
        <pc:spChg chg="del">
          <ac:chgData name="Faruk Abdullah" userId="e52374dd587ef96a" providerId="LiveId" clId="{A696F381-4239-4178-8BF1-DD945081E2EE}" dt="2023-01-28T08:14:39.888" v="136" actId="21"/>
          <ac:spMkLst>
            <pc:docMk/>
            <pc:sldMk cId="2013348419" sldId="278"/>
            <ac:spMk id="62" creationId="{00000000-0000-0000-0000-000000000000}"/>
          </ac:spMkLst>
        </pc:spChg>
        <pc:spChg chg="del">
          <ac:chgData name="Faruk Abdullah" userId="e52374dd587ef96a" providerId="LiveId" clId="{A696F381-4239-4178-8BF1-DD945081E2EE}" dt="2023-01-28T08:14:39.888" v="136" actId="21"/>
          <ac:spMkLst>
            <pc:docMk/>
            <pc:sldMk cId="2013348419" sldId="278"/>
            <ac:spMk id="63" creationId="{00000000-0000-0000-0000-000000000000}"/>
          </ac:spMkLst>
        </pc:spChg>
        <pc:spChg chg="del">
          <ac:chgData name="Faruk Abdullah" userId="e52374dd587ef96a" providerId="LiveId" clId="{A696F381-4239-4178-8BF1-DD945081E2EE}" dt="2023-01-28T08:14:39.888" v="136" actId="21"/>
          <ac:spMkLst>
            <pc:docMk/>
            <pc:sldMk cId="2013348419" sldId="278"/>
            <ac:spMk id="64" creationId="{00000000-0000-0000-0000-000000000000}"/>
          </ac:spMkLst>
        </pc:spChg>
        <pc:spChg chg="del">
          <ac:chgData name="Faruk Abdullah" userId="e52374dd587ef96a" providerId="LiveId" clId="{A696F381-4239-4178-8BF1-DD945081E2EE}" dt="2023-01-28T08:14:39.888" v="136" actId="21"/>
          <ac:spMkLst>
            <pc:docMk/>
            <pc:sldMk cId="2013348419" sldId="278"/>
            <ac:spMk id="65" creationId="{00000000-0000-0000-0000-000000000000}"/>
          </ac:spMkLst>
        </pc:spChg>
        <pc:spChg chg="del">
          <ac:chgData name="Faruk Abdullah" userId="e52374dd587ef96a" providerId="LiveId" clId="{A696F381-4239-4178-8BF1-DD945081E2EE}" dt="2023-01-28T08:14:39.888" v="136" actId="21"/>
          <ac:spMkLst>
            <pc:docMk/>
            <pc:sldMk cId="2013348419" sldId="278"/>
            <ac:spMk id="66" creationId="{00000000-0000-0000-0000-000000000000}"/>
          </ac:spMkLst>
        </pc:spChg>
        <pc:spChg chg="del">
          <ac:chgData name="Faruk Abdullah" userId="e52374dd587ef96a" providerId="LiveId" clId="{A696F381-4239-4178-8BF1-DD945081E2EE}" dt="2023-01-28T08:14:39.888" v="136" actId="21"/>
          <ac:spMkLst>
            <pc:docMk/>
            <pc:sldMk cId="2013348419" sldId="278"/>
            <ac:spMk id="67" creationId="{00000000-0000-0000-0000-000000000000}"/>
          </ac:spMkLst>
        </pc:spChg>
        <pc:spChg chg="del">
          <ac:chgData name="Faruk Abdullah" userId="e52374dd587ef96a" providerId="LiveId" clId="{A696F381-4239-4178-8BF1-DD945081E2EE}" dt="2023-01-28T08:14:39.888" v="136" actId="21"/>
          <ac:spMkLst>
            <pc:docMk/>
            <pc:sldMk cId="2013348419" sldId="278"/>
            <ac:spMk id="68" creationId="{00000000-0000-0000-0000-000000000000}"/>
          </ac:spMkLst>
        </pc:spChg>
        <pc:spChg chg="del">
          <ac:chgData name="Faruk Abdullah" userId="e52374dd587ef96a" providerId="LiveId" clId="{A696F381-4239-4178-8BF1-DD945081E2EE}" dt="2023-01-28T08:14:39.888" v="136" actId="21"/>
          <ac:spMkLst>
            <pc:docMk/>
            <pc:sldMk cId="2013348419" sldId="278"/>
            <ac:spMk id="69" creationId="{00000000-0000-0000-0000-000000000000}"/>
          </ac:spMkLst>
        </pc:spChg>
        <pc:spChg chg="del">
          <ac:chgData name="Faruk Abdullah" userId="e52374dd587ef96a" providerId="LiveId" clId="{A696F381-4239-4178-8BF1-DD945081E2EE}" dt="2023-01-28T08:14:39.888" v="136" actId="21"/>
          <ac:spMkLst>
            <pc:docMk/>
            <pc:sldMk cId="2013348419" sldId="278"/>
            <ac:spMk id="70" creationId="{00000000-0000-0000-0000-000000000000}"/>
          </ac:spMkLst>
        </pc:spChg>
        <pc:spChg chg="del">
          <ac:chgData name="Faruk Abdullah" userId="e52374dd587ef96a" providerId="LiveId" clId="{A696F381-4239-4178-8BF1-DD945081E2EE}" dt="2023-01-28T08:14:39.888" v="136" actId="21"/>
          <ac:spMkLst>
            <pc:docMk/>
            <pc:sldMk cId="2013348419" sldId="278"/>
            <ac:spMk id="71" creationId="{00000000-0000-0000-0000-000000000000}"/>
          </ac:spMkLst>
        </pc:spChg>
        <pc:spChg chg="del">
          <ac:chgData name="Faruk Abdullah" userId="e52374dd587ef96a" providerId="LiveId" clId="{A696F381-4239-4178-8BF1-DD945081E2EE}" dt="2023-01-28T08:14:39.888" v="136" actId="21"/>
          <ac:spMkLst>
            <pc:docMk/>
            <pc:sldMk cId="2013348419" sldId="278"/>
            <ac:spMk id="72" creationId="{00000000-0000-0000-0000-000000000000}"/>
          </ac:spMkLst>
        </pc:spChg>
        <pc:spChg chg="del">
          <ac:chgData name="Faruk Abdullah" userId="e52374dd587ef96a" providerId="LiveId" clId="{A696F381-4239-4178-8BF1-DD945081E2EE}" dt="2023-01-28T08:14:39.888" v="136" actId="21"/>
          <ac:spMkLst>
            <pc:docMk/>
            <pc:sldMk cId="2013348419" sldId="278"/>
            <ac:spMk id="73" creationId="{00000000-0000-0000-0000-000000000000}"/>
          </ac:spMkLst>
        </pc:spChg>
        <pc:spChg chg="del">
          <ac:chgData name="Faruk Abdullah" userId="e52374dd587ef96a" providerId="LiveId" clId="{A696F381-4239-4178-8BF1-DD945081E2EE}" dt="2023-01-28T08:14:39.888" v="136" actId="21"/>
          <ac:spMkLst>
            <pc:docMk/>
            <pc:sldMk cId="2013348419" sldId="278"/>
            <ac:spMk id="74" creationId="{00000000-0000-0000-0000-000000000000}"/>
          </ac:spMkLst>
        </pc:spChg>
        <pc:spChg chg="del">
          <ac:chgData name="Faruk Abdullah" userId="e52374dd587ef96a" providerId="LiveId" clId="{A696F381-4239-4178-8BF1-DD945081E2EE}" dt="2023-01-28T08:14:39.888" v="136" actId="21"/>
          <ac:spMkLst>
            <pc:docMk/>
            <pc:sldMk cId="2013348419" sldId="278"/>
            <ac:spMk id="75" creationId="{00000000-0000-0000-0000-000000000000}"/>
          </ac:spMkLst>
        </pc:spChg>
        <pc:spChg chg="del">
          <ac:chgData name="Faruk Abdullah" userId="e52374dd587ef96a" providerId="LiveId" clId="{A696F381-4239-4178-8BF1-DD945081E2EE}" dt="2023-01-28T08:14:39.888" v="136" actId="21"/>
          <ac:spMkLst>
            <pc:docMk/>
            <pc:sldMk cId="2013348419" sldId="278"/>
            <ac:spMk id="76" creationId="{00000000-0000-0000-0000-000000000000}"/>
          </ac:spMkLst>
        </pc:spChg>
        <pc:spChg chg="del">
          <ac:chgData name="Faruk Abdullah" userId="e52374dd587ef96a" providerId="LiveId" clId="{A696F381-4239-4178-8BF1-DD945081E2EE}" dt="2023-01-28T08:14:39.888" v="136" actId="21"/>
          <ac:spMkLst>
            <pc:docMk/>
            <pc:sldMk cId="2013348419" sldId="278"/>
            <ac:spMk id="77" creationId="{00000000-0000-0000-0000-000000000000}"/>
          </ac:spMkLst>
        </pc:spChg>
        <pc:spChg chg="del">
          <ac:chgData name="Faruk Abdullah" userId="e52374dd587ef96a" providerId="LiveId" clId="{A696F381-4239-4178-8BF1-DD945081E2EE}" dt="2023-01-28T08:14:39.888" v="136" actId="21"/>
          <ac:spMkLst>
            <pc:docMk/>
            <pc:sldMk cId="2013348419" sldId="278"/>
            <ac:spMk id="78" creationId="{00000000-0000-0000-0000-000000000000}"/>
          </ac:spMkLst>
        </pc:spChg>
        <pc:spChg chg="del">
          <ac:chgData name="Faruk Abdullah" userId="e52374dd587ef96a" providerId="LiveId" clId="{A696F381-4239-4178-8BF1-DD945081E2EE}" dt="2023-01-28T08:14:39.888" v="136" actId="21"/>
          <ac:spMkLst>
            <pc:docMk/>
            <pc:sldMk cId="2013348419" sldId="278"/>
            <ac:spMk id="79" creationId="{00000000-0000-0000-0000-000000000000}"/>
          </ac:spMkLst>
        </pc:spChg>
        <pc:spChg chg="del">
          <ac:chgData name="Faruk Abdullah" userId="e52374dd587ef96a" providerId="LiveId" clId="{A696F381-4239-4178-8BF1-DD945081E2EE}" dt="2023-01-28T08:14:39.888" v="136" actId="21"/>
          <ac:spMkLst>
            <pc:docMk/>
            <pc:sldMk cId="2013348419" sldId="278"/>
            <ac:spMk id="80" creationId="{00000000-0000-0000-0000-000000000000}"/>
          </ac:spMkLst>
        </pc:spChg>
        <pc:spChg chg="del">
          <ac:chgData name="Faruk Abdullah" userId="e52374dd587ef96a" providerId="LiveId" clId="{A696F381-4239-4178-8BF1-DD945081E2EE}" dt="2023-01-28T08:14:39.888" v="136" actId="21"/>
          <ac:spMkLst>
            <pc:docMk/>
            <pc:sldMk cId="2013348419" sldId="278"/>
            <ac:spMk id="81" creationId="{00000000-0000-0000-0000-000000000000}"/>
          </ac:spMkLst>
        </pc:spChg>
        <pc:spChg chg="del">
          <ac:chgData name="Faruk Abdullah" userId="e52374dd587ef96a" providerId="LiveId" clId="{A696F381-4239-4178-8BF1-DD945081E2EE}" dt="2023-01-28T08:14:39.888" v="136" actId="21"/>
          <ac:spMkLst>
            <pc:docMk/>
            <pc:sldMk cId="2013348419" sldId="278"/>
            <ac:spMk id="82" creationId="{00000000-0000-0000-0000-000000000000}"/>
          </ac:spMkLst>
        </pc:spChg>
        <pc:spChg chg="del">
          <ac:chgData name="Faruk Abdullah" userId="e52374dd587ef96a" providerId="LiveId" clId="{A696F381-4239-4178-8BF1-DD945081E2EE}" dt="2023-01-28T08:14:39.888" v="136" actId="21"/>
          <ac:spMkLst>
            <pc:docMk/>
            <pc:sldMk cId="2013348419" sldId="278"/>
            <ac:spMk id="83" creationId="{00000000-0000-0000-0000-000000000000}"/>
          </ac:spMkLst>
        </pc:spChg>
        <pc:spChg chg="del">
          <ac:chgData name="Faruk Abdullah" userId="e52374dd587ef96a" providerId="LiveId" clId="{A696F381-4239-4178-8BF1-DD945081E2EE}" dt="2023-01-28T08:14:39.888" v="136" actId="21"/>
          <ac:spMkLst>
            <pc:docMk/>
            <pc:sldMk cId="2013348419" sldId="278"/>
            <ac:spMk id="84" creationId="{00000000-0000-0000-0000-000000000000}"/>
          </ac:spMkLst>
        </pc:spChg>
        <pc:spChg chg="del">
          <ac:chgData name="Faruk Abdullah" userId="e52374dd587ef96a" providerId="LiveId" clId="{A696F381-4239-4178-8BF1-DD945081E2EE}" dt="2023-01-28T08:14:39.888" v="136" actId="21"/>
          <ac:spMkLst>
            <pc:docMk/>
            <pc:sldMk cId="2013348419" sldId="278"/>
            <ac:spMk id="85" creationId="{00000000-0000-0000-0000-000000000000}"/>
          </ac:spMkLst>
        </pc:spChg>
        <pc:spChg chg="del">
          <ac:chgData name="Faruk Abdullah" userId="e52374dd587ef96a" providerId="LiveId" clId="{A696F381-4239-4178-8BF1-DD945081E2EE}" dt="2023-01-28T08:14:39.888" v="136" actId="21"/>
          <ac:spMkLst>
            <pc:docMk/>
            <pc:sldMk cId="2013348419" sldId="278"/>
            <ac:spMk id="86" creationId="{00000000-0000-0000-0000-000000000000}"/>
          </ac:spMkLst>
        </pc:spChg>
        <pc:spChg chg="del">
          <ac:chgData name="Faruk Abdullah" userId="e52374dd587ef96a" providerId="LiveId" clId="{A696F381-4239-4178-8BF1-DD945081E2EE}" dt="2023-01-28T08:14:39.888" v="136" actId="21"/>
          <ac:spMkLst>
            <pc:docMk/>
            <pc:sldMk cId="2013348419" sldId="278"/>
            <ac:spMk id="87" creationId="{00000000-0000-0000-0000-000000000000}"/>
          </ac:spMkLst>
        </pc:spChg>
        <pc:spChg chg="del">
          <ac:chgData name="Faruk Abdullah" userId="e52374dd587ef96a" providerId="LiveId" clId="{A696F381-4239-4178-8BF1-DD945081E2EE}" dt="2023-01-28T08:14:39.888" v="136" actId="21"/>
          <ac:spMkLst>
            <pc:docMk/>
            <pc:sldMk cId="2013348419" sldId="278"/>
            <ac:spMk id="88" creationId="{00000000-0000-0000-0000-000000000000}"/>
          </ac:spMkLst>
        </pc:spChg>
        <pc:spChg chg="del">
          <ac:chgData name="Faruk Abdullah" userId="e52374dd587ef96a" providerId="LiveId" clId="{A696F381-4239-4178-8BF1-DD945081E2EE}" dt="2023-01-28T08:14:39.888" v="136" actId="21"/>
          <ac:spMkLst>
            <pc:docMk/>
            <pc:sldMk cId="2013348419" sldId="278"/>
            <ac:spMk id="89" creationId="{00000000-0000-0000-0000-000000000000}"/>
          </ac:spMkLst>
        </pc:spChg>
        <pc:spChg chg="del">
          <ac:chgData name="Faruk Abdullah" userId="e52374dd587ef96a" providerId="LiveId" clId="{A696F381-4239-4178-8BF1-DD945081E2EE}" dt="2023-01-28T08:14:39.888" v="136" actId="21"/>
          <ac:spMkLst>
            <pc:docMk/>
            <pc:sldMk cId="2013348419" sldId="278"/>
            <ac:spMk id="90" creationId="{00000000-0000-0000-0000-000000000000}"/>
          </ac:spMkLst>
        </pc:spChg>
        <pc:spChg chg="del">
          <ac:chgData name="Faruk Abdullah" userId="e52374dd587ef96a" providerId="LiveId" clId="{A696F381-4239-4178-8BF1-DD945081E2EE}" dt="2023-01-28T08:14:39.888" v="136" actId="21"/>
          <ac:spMkLst>
            <pc:docMk/>
            <pc:sldMk cId="2013348419" sldId="278"/>
            <ac:spMk id="91" creationId="{00000000-0000-0000-0000-000000000000}"/>
          </ac:spMkLst>
        </pc:spChg>
        <pc:spChg chg="del">
          <ac:chgData name="Faruk Abdullah" userId="e52374dd587ef96a" providerId="LiveId" clId="{A696F381-4239-4178-8BF1-DD945081E2EE}" dt="2023-01-28T08:14:39.888" v="136" actId="21"/>
          <ac:spMkLst>
            <pc:docMk/>
            <pc:sldMk cId="2013348419" sldId="278"/>
            <ac:spMk id="92" creationId="{00000000-0000-0000-0000-000000000000}"/>
          </ac:spMkLst>
        </pc:spChg>
        <pc:spChg chg="del">
          <ac:chgData name="Faruk Abdullah" userId="e52374dd587ef96a" providerId="LiveId" clId="{A696F381-4239-4178-8BF1-DD945081E2EE}" dt="2023-01-28T08:14:39.888" v="136" actId="21"/>
          <ac:spMkLst>
            <pc:docMk/>
            <pc:sldMk cId="2013348419" sldId="278"/>
            <ac:spMk id="93" creationId="{00000000-0000-0000-0000-000000000000}"/>
          </ac:spMkLst>
        </pc:spChg>
        <pc:spChg chg="del">
          <ac:chgData name="Faruk Abdullah" userId="e52374dd587ef96a" providerId="LiveId" clId="{A696F381-4239-4178-8BF1-DD945081E2EE}" dt="2023-01-28T08:14:39.888" v="136" actId="21"/>
          <ac:spMkLst>
            <pc:docMk/>
            <pc:sldMk cId="2013348419" sldId="278"/>
            <ac:spMk id="94" creationId="{00000000-0000-0000-0000-000000000000}"/>
          </ac:spMkLst>
        </pc:spChg>
        <pc:spChg chg="del">
          <ac:chgData name="Faruk Abdullah" userId="e52374dd587ef96a" providerId="LiveId" clId="{A696F381-4239-4178-8BF1-DD945081E2EE}" dt="2023-01-28T08:14:39.888" v="136" actId="21"/>
          <ac:spMkLst>
            <pc:docMk/>
            <pc:sldMk cId="2013348419" sldId="278"/>
            <ac:spMk id="95" creationId="{00000000-0000-0000-0000-000000000000}"/>
          </ac:spMkLst>
        </pc:spChg>
        <pc:spChg chg="del">
          <ac:chgData name="Faruk Abdullah" userId="e52374dd587ef96a" providerId="LiveId" clId="{A696F381-4239-4178-8BF1-DD945081E2EE}" dt="2023-01-28T08:14:39.888" v="136" actId="21"/>
          <ac:spMkLst>
            <pc:docMk/>
            <pc:sldMk cId="2013348419" sldId="278"/>
            <ac:spMk id="96" creationId="{00000000-0000-0000-0000-000000000000}"/>
          </ac:spMkLst>
        </pc:spChg>
        <pc:spChg chg="del">
          <ac:chgData name="Faruk Abdullah" userId="e52374dd587ef96a" providerId="LiveId" clId="{A696F381-4239-4178-8BF1-DD945081E2EE}" dt="2023-01-28T08:14:39.888" v="136" actId="21"/>
          <ac:spMkLst>
            <pc:docMk/>
            <pc:sldMk cId="2013348419" sldId="278"/>
            <ac:spMk id="97" creationId="{00000000-0000-0000-0000-000000000000}"/>
          </ac:spMkLst>
        </pc:spChg>
        <pc:spChg chg="del">
          <ac:chgData name="Faruk Abdullah" userId="e52374dd587ef96a" providerId="LiveId" clId="{A696F381-4239-4178-8BF1-DD945081E2EE}" dt="2023-01-28T08:14:39.888" v="136" actId="21"/>
          <ac:spMkLst>
            <pc:docMk/>
            <pc:sldMk cId="2013348419" sldId="278"/>
            <ac:spMk id="98" creationId="{00000000-0000-0000-0000-000000000000}"/>
          </ac:spMkLst>
        </pc:spChg>
        <pc:spChg chg="del">
          <ac:chgData name="Faruk Abdullah" userId="e52374dd587ef96a" providerId="LiveId" clId="{A696F381-4239-4178-8BF1-DD945081E2EE}" dt="2023-01-28T08:14:39.888" v="136" actId="21"/>
          <ac:spMkLst>
            <pc:docMk/>
            <pc:sldMk cId="2013348419" sldId="278"/>
            <ac:spMk id="99" creationId="{00000000-0000-0000-0000-000000000000}"/>
          </ac:spMkLst>
        </pc:spChg>
        <pc:spChg chg="del">
          <ac:chgData name="Faruk Abdullah" userId="e52374dd587ef96a" providerId="LiveId" clId="{A696F381-4239-4178-8BF1-DD945081E2EE}" dt="2023-01-28T08:14:39.888" v="136" actId="21"/>
          <ac:spMkLst>
            <pc:docMk/>
            <pc:sldMk cId="2013348419" sldId="278"/>
            <ac:spMk id="100" creationId="{00000000-0000-0000-0000-000000000000}"/>
          </ac:spMkLst>
        </pc:spChg>
        <pc:spChg chg="del">
          <ac:chgData name="Faruk Abdullah" userId="e52374dd587ef96a" providerId="LiveId" clId="{A696F381-4239-4178-8BF1-DD945081E2EE}" dt="2023-01-28T08:14:39.888" v="136" actId="21"/>
          <ac:spMkLst>
            <pc:docMk/>
            <pc:sldMk cId="2013348419" sldId="278"/>
            <ac:spMk id="101" creationId="{00000000-0000-0000-0000-000000000000}"/>
          </ac:spMkLst>
        </pc:spChg>
        <pc:spChg chg="del">
          <ac:chgData name="Faruk Abdullah" userId="e52374dd587ef96a" providerId="LiveId" clId="{A696F381-4239-4178-8BF1-DD945081E2EE}" dt="2023-01-28T08:14:39.888" v="136" actId="21"/>
          <ac:spMkLst>
            <pc:docMk/>
            <pc:sldMk cId="2013348419" sldId="278"/>
            <ac:spMk id="102" creationId="{00000000-0000-0000-0000-000000000000}"/>
          </ac:spMkLst>
        </pc:spChg>
        <pc:spChg chg="del">
          <ac:chgData name="Faruk Abdullah" userId="e52374dd587ef96a" providerId="LiveId" clId="{A696F381-4239-4178-8BF1-DD945081E2EE}" dt="2023-01-28T08:14:39.888" v="136" actId="21"/>
          <ac:spMkLst>
            <pc:docMk/>
            <pc:sldMk cId="2013348419" sldId="278"/>
            <ac:spMk id="103" creationId="{00000000-0000-0000-0000-000000000000}"/>
          </ac:spMkLst>
        </pc:spChg>
        <pc:spChg chg="del">
          <ac:chgData name="Faruk Abdullah" userId="e52374dd587ef96a" providerId="LiveId" clId="{A696F381-4239-4178-8BF1-DD945081E2EE}" dt="2023-01-28T08:14:39.888" v="136" actId="21"/>
          <ac:spMkLst>
            <pc:docMk/>
            <pc:sldMk cId="2013348419" sldId="278"/>
            <ac:spMk id="104" creationId="{00000000-0000-0000-0000-000000000000}"/>
          </ac:spMkLst>
        </pc:spChg>
        <pc:spChg chg="del">
          <ac:chgData name="Faruk Abdullah" userId="e52374dd587ef96a" providerId="LiveId" clId="{A696F381-4239-4178-8BF1-DD945081E2EE}" dt="2023-01-28T08:14:39.888" v="136" actId="21"/>
          <ac:spMkLst>
            <pc:docMk/>
            <pc:sldMk cId="2013348419" sldId="278"/>
            <ac:spMk id="105" creationId="{00000000-0000-0000-0000-000000000000}"/>
          </ac:spMkLst>
        </pc:spChg>
        <pc:spChg chg="del">
          <ac:chgData name="Faruk Abdullah" userId="e52374dd587ef96a" providerId="LiveId" clId="{A696F381-4239-4178-8BF1-DD945081E2EE}" dt="2023-01-28T08:14:39.888" v="136" actId="21"/>
          <ac:spMkLst>
            <pc:docMk/>
            <pc:sldMk cId="2013348419" sldId="278"/>
            <ac:spMk id="106" creationId="{00000000-0000-0000-0000-000000000000}"/>
          </ac:spMkLst>
        </pc:spChg>
        <pc:spChg chg="del">
          <ac:chgData name="Faruk Abdullah" userId="e52374dd587ef96a" providerId="LiveId" clId="{A696F381-4239-4178-8BF1-DD945081E2EE}" dt="2023-01-28T08:14:39.888" v="136" actId="21"/>
          <ac:spMkLst>
            <pc:docMk/>
            <pc:sldMk cId="2013348419" sldId="278"/>
            <ac:spMk id="107" creationId="{00000000-0000-0000-0000-000000000000}"/>
          </ac:spMkLst>
        </pc:spChg>
        <pc:spChg chg="del">
          <ac:chgData name="Faruk Abdullah" userId="e52374dd587ef96a" providerId="LiveId" clId="{A696F381-4239-4178-8BF1-DD945081E2EE}" dt="2023-01-28T08:14:39.888" v="136" actId="21"/>
          <ac:spMkLst>
            <pc:docMk/>
            <pc:sldMk cId="2013348419" sldId="278"/>
            <ac:spMk id="108" creationId="{00000000-0000-0000-0000-000000000000}"/>
          </ac:spMkLst>
        </pc:spChg>
        <pc:spChg chg="del">
          <ac:chgData name="Faruk Abdullah" userId="e52374dd587ef96a" providerId="LiveId" clId="{A696F381-4239-4178-8BF1-DD945081E2EE}" dt="2023-01-28T08:14:39.888" v="136" actId="21"/>
          <ac:spMkLst>
            <pc:docMk/>
            <pc:sldMk cId="2013348419" sldId="278"/>
            <ac:spMk id="109" creationId="{00000000-0000-0000-0000-000000000000}"/>
          </ac:spMkLst>
        </pc:spChg>
        <pc:spChg chg="del">
          <ac:chgData name="Faruk Abdullah" userId="e52374dd587ef96a" providerId="LiveId" clId="{A696F381-4239-4178-8BF1-DD945081E2EE}" dt="2023-01-28T08:14:39.888" v="136" actId="21"/>
          <ac:spMkLst>
            <pc:docMk/>
            <pc:sldMk cId="2013348419" sldId="278"/>
            <ac:spMk id="110" creationId="{00000000-0000-0000-0000-000000000000}"/>
          </ac:spMkLst>
        </pc:spChg>
        <pc:spChg chg="del">
          <ac:chgData name="Faruk Abdullah" userId="e52374dd587ef96a" providerId="LiveId" clId="{A696F381-4239-4178-8BF1-DD945081E2EE}" dt="2023-01-28T08:14:39.888" v="136" actId="21"/>
          <ac:spMkLst>
            <pc:docMk/>
            <pc:sldMk cId="2013348419" sldId="278"/>
            <ac:spMk id="111" creationId="{00000000-0000-0000-0000-000000000000}"/>
          </ac:spMkLst>
        </pc:spChg>
        <pc:spChg chg="del">
          <ac:chgData name="Faruk Abdullah" userId="e52374dd587ef96a" providerId="LiveId" clId="{A696F381-4239-4178-8BF1-DD945081E2EE}" dt="2023-01-28T08:14:39.888" v="136" actId="21"/>
          <ac:spMkLst>
            <pc:docMk/>
            <pc:sldMk cId="2013348419" sldId="278"/>
            <ac:spMk id="112" creationId="{00000000-0000-0000-0000-000000000000}"/>
          </ac:spMkLst>
        </pc:spChg>
        <pc:spChg chg="del">
          <ac:chgData name="Faruk Abdullah" userId="e52374dd587ef96a" providerId="LiveId" clId="{A696F381-4239-4178-8BF1-DD945081E2EE}" dt="2023-01-28T08:14:39.888" v="136" actId="21"/>
          <ac:spMkLst>
            <pc:docMk/>
            <pc:sldMk cId="2013348419" sldId="278"/>
            <ac:spMk id="113" creationId="{00000000-0000-0000-0000-000000000000}"/>
          </ac:spMkLst>
        </pc:spChg>
        <pc:spChg chg="del">
          <ac:chgData name="Faruk Abdullah" userId="e52374dd587ef96a" providerId="LiveId" clId="{A696F381-4239-4178-8BF1-DD945081E2EE}" dt="2023-01-28T08:14:39.888" v="136" actId="21"/>
          <ac:spMkLst>
            <pc:docMk/>
            <pc:sldMk cId="2013348419" sldId="278"/>
            <ac:spMk id="114" creationId="{00000000-0000-0000-0000-000000000000}"/>
          </ac:spMkLst>
        </pc:spChg>
        <pc:spChg chg="del">
          <ac:chgData name="Faruk Abdullah" userId="e52374dd587ef96a" providerId="LiveId" clId="{A696F381-4239-4178-8BF1-DD945081E2EE}" dt="2023-01-28T08:14:39.888" v="136" actId="21"/>
          <ac:spMkLst>
            <pc:docMk/>
            <pc:sldMk cId="2013348419" sldId="278"/>
            <ac:spMk id="115" creationId="{00000000-0000-0000-0000-000000000000}"/>
          </ac:spMkLst>
        </pc:spChg>
        <pc:spChg chg="del">
          <ac:chgData name="Faruk Abdullah" userId="e52374dd587ef96a" providerId="LiveId" clId="{A696F381-4239-4178-8BF1-DD945081E2EE}" dt="2023-01-28T08:14:39.888" v="136" actId="21"/>
          <ac:spMkLst>
            <pc:docMk/>
            <pc:sldMk cId="2013348419" sldId="278"/>
            <ac:spMk id="116" creationId="{00000000-0000-0000-0000-000000000000}"/>
          </ac:spMkLst>
        </pc:spChg>
        <pc:spChg chg="del">
          <ac:chgData name="Faruk Abdullah" userId="e52374dd587ef96a" providerId="LiveId" clId="{A696F381-4239-4178-8BF1-DD945081E2EE}" dt="2023-01-28T08:14:39.888" v="136" actId="21"/>
          <ac:spMkLst>
            <pc:docMk/>
            <pc:sldMk cId="2013348419" sldId="278"/>
            <ac:spMk id="117" creationId="{00000000-0000-0000-0000-000000000000}"/>
          </ac:spMkLst>
        </pc:spChg>
        <pc:spChg chg="del">
          <ac:chgData name="Faruk Abdullah" userId="e52374dd587ef96a" providerId="LiveId" clId="{A696F381-4239-4178-8BF1-DD945081E2EE}" dt="2023-01-28T08:14:39.888" v="136" actId="21"/>
          <ac:spMkLst>
            <pc:docMk/>
            <pc:sldMk cId="2013348419" sldId="278"/>
            <ac:spMk id="118" creationId="{00000000-0000-0000-0000-000000000000}"/>
          </ac:spMkLst>
        </pc:spChg>
        <pc:grpChg chg="del">
          <ac:chgData name="Faruk Abdullah" userId="e52374dd587ef96a" providerId="LiveId" clId="{A696F381-4239-4178-8BF1-DD945081E2EE}" dt="2023-01-28T08:14:39.888" v="136" actId="21"/>
          <ac:grpSpMkLst>
            <pc:docMk/>
            <pc:sldMk cId="2013348419" sldId="278"/>
            <ac:grpSpMk id="7"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0"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3"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6"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9"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2"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5"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8"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1"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4"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7"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0"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3"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6"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9"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2"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5"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8"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19" creationId="{00000000-0000-0000-0000-000000000000}"/>
          </ac:grpSpMkLst>
        </pc:grpChg>
        <pc:picChg chg="del">
          <ac:chgData name="Faruk Abdullah" userId="e52374dd587ef96a" providerId="LiveId" clId="{A696F381-4239-4178-8BF1-DD945081E2EE}" dt="2023-01-28T08:14:30.564" v="135" actId="478"/>
          <ac:picMkLst>
            <pc:docMk/>
            <pc:sldMk cId="2013348419" sldId="278"/>
            <ac:picMk id="124" creationId="{94CB5E3C-3F20-4ADA-AE6C-C47C45A690FC}"/>
          </ac:picMkLst>
        </pc:picChg>
      </pc:sldChg>
      <pc:sldChg chg="add">
        <pc:chgData name="Faruk Abdullah" userId="e52374dd587ef96a" providerId="LiveId" clId="{A696F381-4239-4178-8BF1-DD945081E2EE}" dt="2023-02-03T18:52:19.512" v="324"/>
        <pc:sldMkLst>
          <pc:docMk/>
          <pc:sldMk cId="0" sldId="379"/>
        </pc:sldMkLst>
      </pc:sldChg>
      <pc:sldChg chg="add">
        <pc:chgData name="Faruk Abdullah" userId="e52374dd587ef96a" providerId="LiveId" clId="{A696F381-4239-4178-8BF1-DD945081E2EE}" dt="2023-02-03T18:52:19.512" v="324"/>
        <pc:sldMkLst>
          <pc:docMk/>
          <pc:sldMk cId="0" sldId="381"/>
        </pc:sldMkLst>
      </pc:sldChg>
      <pc:sldChg chg="add">
        <pc:chgData name="Faruk Abdullah" userId="e52374dd587ef96a" providerId="LiveId" clId="{A696F381-4239-4178-8BF1-DD945081E2EE}" dt="2023-02-03T18:52:19.512" v="324"/>
        <pc:sldMkLst>
          <pc:docMk/>
          <pc:sldMk cId="0" sldId="382"/>
        </pc:sldMkLst>
      </pc:sldChg>
      <pc:sldChg chg="add">
        <pc:chgData name="Faruk Abdullah" userId="e52374dd587ef96a" providerId="LiveId" clId="{A696F381-4239-4178-8BF1-DD945081E2EE}" dt="2023-02-03T18:52:19.512" v="324"/>
        <pc:sldMkLst>
          <pc:docMk/>
          <pc:sldMk cId="0" sldId="383"/>
        </pc:sldMkLst>
      </pc:sldChg>
      <pc:sldChg chg="add">
        <pc:chgData name="Faruk Abdullah" userId="e52374dd587ef96a" providerId="LiveId" clId="{A696F381-4239-4178-8BF1-DD945081E2EE}" dt="2023-02-03T18:52:19.512" v="324"/>
        <pc:sldMkLst>
          <pc:docMk/>
          <pc:sldMk cId="0" sldId="384"/>
        </pc:sldMkLst>
      </pc:sldChg>
      <pc:sldChg chg="add">
        <pc:chgData name="Faruk Abdullah" userId="e52374dd587ef96a" providerId="LiveId" clId="{A696F381-4239-4178-8BF1-DD945081E2EE}" dt="2023-02-03T18:52:19.512" v="324"/>
        <pc:sldMkLst>
          <pc:docMk/>
          <pc:sldMk cId="0" sldId="385"/>
        </pc:sldMkLst>
      </pc:sldChg>
      <pc:sldChg chg="add">
        <pc:chgData name="Faruk Abdullah" userId="e52374dd587ef96a" providerId="LiveId" clId="{A696F381-4239-4178-8BF1-DD945081E2EE}" dt="2023-02-03T18:52:19.512" v="324"/>
        <pc:sldMkLst>
          <pc:docMk/>
          <pc:sldMk cId="0" sldId="386"/>
        </pc:sldMkLst>
      </pc:sldChg>
      <pc:sldChg chg="add">
        <pc:chgData name="Faruk Abdullah" userId="e52374dd587ef96a" providerId="LiveId" clId="{A696F381-4239-4178-8BF1-DD945081E2EE}" dt="2023-02-03T18:52:19.512" v="324"/>
        <pc:sldMkLst>
          <pc:docMk/>
          <pc:sldMk cId="0" sldId="387"/>
        </pc:sldMkLst>
      </pc:sldChg>
      <pc:sldChg chg="add">
        <pc:chgData name="Faruk Abdullah" userId="e52374dd587ef96a" providerId="LiveId" clId="{A696F381-4239-4178-8BF1-DD945081E2EE}" dt="2023-02-03T18:52:19.512" v="324"/>
        <pc:sldMkLst>
          <pc:docMk/>
          <pc:sldMk cId="0" sldId="388"/>
        </pc:sldMkLst>
      </pc:sldChg>
      <pc:sldChg chg="add">
        <pc:chgData name="Faruk Abdullah" userId="e52374dd587ef96a" providerId="LiveId" clId="{A696F381-4239-4178-8BF1-DD945081E2EE}" dt="2023-02-03T18:52:19.512" v="324"/>
        <pc:sldMkLst>
          <pc:docMk/>
          <pc:sldMk cId="0" sldId="389"/>
        </pc:sldMkLst>
      </pc:sldChg>
      <pc:sldChg chg="add">
        <pc:chgData name="Faruk Abdullah" userId="e52374dd587ef96a" providerId="LiveId" clId="{A696F381-4239-4178-8BF1-DD945081E2EE}" dt="2023-02-03T18:52:19.512" v="324"/>
        <pc:sldMkLst>
          <pc:docMk/>
          <pc:sldMk cId="0" sldId="390"/>
        </pc:sldMkLst>
      </pc:sldChg>
      <pc:sldChg chg="add">
        <pc:chgData name="Faruk Abdullah" userId="e52374dd587ef96a" providerId="LiveId" clId="{A696F381-4239-4178-8BF1-DD945081E2EE}" dt="2023-02-03T18:52:19.512" v="324"/>
        <pc:sldMkLst>
          <pc:docMk/>
          <pc:sldMk cId="0" sldId="391"/>
        </pc:sldMkLst>
      </pc:sldChg>
      <pc:sldChg chg="add">
        <pc:chgData name="Faruk Abdullah" userId="e52374dd587ef96a" providerId="LiveId" clId="{A696F381-4239-4178-8BF1-DD945081E2EE}" dt="2023-02-03T18:52:19.512" v="324"/>
        <pc:sldMkLst>
          <pc:docMk/>
          <pc:sldMk cId="0" sldId="392"/>
        </pc:sldMkLst>
      </pc:sldChg>
      <pc:sldChg chg="add">
        <pc:chgData name="Faruk Abdullah" userId="e52374dd587ef96a" providerId="LiveId" clId="{A696F381-4239-4178-8BF1-DD945081E2EE}" dt="2023-02-03T18:52:19.512" v="324"/>
        <pc:sldMkLst>
          <pc:docMk/>
          <pc:sldMk cId="0" sldId="393"/>
        </pc:sldMkLst>
      </pc:sldChg>
      <pc:sldChg chg="add">
        <pc:chgData name="Faruk Abdullah" userId="e52374dd587ef96a" providerId="LiveId" clId="{A696F381-4239-4178-8BF1-DD945081E2EE}" dt="2023-02-03T18:52:19.512" v="324"/>
        <pc:sldMkLst>
          <pc:docMk/>
          <pc:sldMk cId="0" sldId="394"/>
        </pc:sldMkLst>
      </pc:sldChg>
      <pc:sldChg chg="add">
        <pc:chgData name="Faruk Abdullah" userId="e52374dd587ef96a" providerId="LiveId" clId="{A696F381-4239-4178-8BF1-DD945081E2EE}" dt="2023-02-03T18:52:19.512" v="324"/>
        <pc:sldMkLst>
          <pc:docMk/>
          <pc:sldMk cId="0" sldId="395"/>
        </pc:sldMkLst>
      </pc:sldChg>
      <pc:sldChg chg="add">
        <pc:chgData name="Faruk Abdullah" userId="e52374dd587ef96a" providerId="LiveId" clId="{A696F381-4239-4178-8BF1-DD945081E2EE}" dt="2023-02-03T18:52:19.512" v="324"/>
        <pc:sldMkLst>
          <pc:docMk/>
          <pc:sldMk cId="0" sldId="396"/>
        </pc:sldMkLst>
      </pc:sldChg>
      <pc:sldChg chg="add">
        <pc:chgData name="Faruk Abdullah" userId="e52374dd587ef96a" providerId="LiveId" clId="{A696F381-4239-4178-8BF1-DD945081E2EE}" dt="2023-02-03T18:52:19.512" v="324"/>
        <pc:sldMkLst>
          <pc:docMk/>
          <pc:sldMk cId="0" sldId="397"/>
        </pc:sldMkLst>
      </pc:sldChg>
      <pc:sldChg chg="add">
        <pc:chgData name="Faruk Abdullah" userId="e52374dd587ef96a" providerId="LiveId" clId="{A696F381-4239-4178-8BF1-DD945081E2EE}" dt="2023-02-03T18:52:19.512" v="324"/>
        <pc:sldMkLst>
          <pc:docMk/>
          <pc:sldMk cId="0" sldId="398"/>
        </pc:sldMkLst>
      </pc:sldChg>
      <pc:sldChg chg="add">
        <pc:chgData name="Faruk Abdullah" userId="e52374dd587ef96a" providerId="LiveId" clId="{A696F381-4239-4178-8BF1-DD945081E2EE}" dt="2023-02-03T18:52:19.512" v="324"/>
        <pc:sldMkLst>
          <pc:docMk/>
          <pc:sldMk cId="0" sldId="399"/>
        </pc:sldMkLst>
      </pc:sldChg>
      <pc:sldChg chg="add">
        <pc:chgData name="Faruk Abdullah" userId="e52374dd587ef96a" providerId="LiveId" clId="{A696F381-4239-4178-8BF1-DD945081E2EE}" dt="2023-02-03T18:52:19.512" v="324"/>
        <pc:sldMkLst>
          <pc:docMk/>
          <pc:sldMk cId="0" sldId="400"/>
        </pc:sldMkLst>
      </pc:sldChg>
      <pc:sldChg chg="add">
        <pc:chgData name="Faruk Abdullah" userId="e52374dd587ef96a" providerId="LiveId" clId="{A696F381-4239-4178-8BF1-DD945081E2EE}" dt="2023-02-03T18:52:19.512" v="324"/>
        <pc:sldMkLst>
          <pc:docMk/>
          <pc:sldMk cId="0" sldId="401"/>
        </pc:sldMkLst>
      </pc:sldChg>
      <pc:sldChg chg="add">
        <pc:chgData name="Faruk Abdullah" userId="e52374dd587ef96a" providerId="LiveId" clId="{A696F381-4239-4178-8BF1-DD945081E2EE}" dt="2023-02-03T18:52:19.512" v="324"/>
        <pc:sldMkLst>
          <pc:docMk/>
          <pc:sldMk cId="0" sldId="402"/>
        </pc:sldMkLst>
      </pc:sldChg>
      <pc:sldChg chg="add">
        <pc:chgData name="Faruk Abdullah" userId="e52374dd587ef96a" providerId="LiveId" clId="{A696F381-4239-4178-8BF1-DD945081E2EE}" dt="2023-02-03T18:52:19.512" v="324"/>
        <pc:sldMkLst>
          <pc:docMk/>
          <pc:sldMk cId="0" sldId="403"/>
        </pc:sldMkLst>
      </pc:sldChg>
      <pc:sldChg chg="add">
        <pc:chgData name="Faruk Abdullah" userId="e52374dd587ef96a" providerId="LiveId" clId="{A696F381-4239-4178-8BF1-DD945081E2EE}" dt="2023-02-03T18:52:19.512" v="324"/>
        <pc:sldMkLst>
          <pc:docMk/>
          <pc:sldMk cId="0" sldId="404"/>
        </pc:sldMkLst>
      </pc:sldChg>
      <pc:sldChg chg="add">
        <pc:chgData name="Faruk Abdullah" userId="e52374dd587ef96a" providerId="LiveId" clId="{A696F381-4239-4178-8BF1-DD945081E2EE}" dt="2023-02-03T18:52:19.512" v="324"/>
        <pc:sldMkLst>
          <pc:docMk/>
          <pc:sldMk cId="0" sldId="405"/>
        </pc:sldMkLst>
      </pc:sldChg>
      <pc:sldChg chg="add">
        <pc:chgData name="Faruk Abdullah" userId="e52374dd587ef96a" providerId="LiveId" clId="{A696F381-4239-4178-8BF1-DD945081E2EE}" dt="2023-02-03T18:52:19.512" v="324"/>
        <pc:sldMkLst>
          <pc:docMk/>
          <pc:sldMk cId="0" sldId="406"/>
        </pc:sldMkLst>
      </pc:sldChg>
      <pc:sldChg chg="add">
        <pc:chgData name="Faruk Abdullah" userId="e52374dd587ef96a" providerId="LiveId" clId="{A696F381-4239-4178-8BF1-DD945081E2EE}" dt="2023-02-03T18:52:19.512" v="324"/>
        <pc:sldMkLst>
          <pc:docMk/>
          <pc:sldMk cId="2576266663" sldId="407"/>
        </pc:sldMkLst>
      </pc:sldChg>
      <pc:sldChg chg="add">
        <pc:chgData name="Faruk Abdullah" userId="e52374dd587ef96a" providerId="LiveId" clId="{A696F381-4239-4178-8BF1-DD945081E2EE}" dt="2023-02-03T18:52:19.512" v="324"/>
        <pc:sldMkLst>
          <pc:docMk/>
          <pc:sldMk cId="125924003" sldId="408"/>
        </pc:sldMkLst>
      </pc:sldChg>
      <pc:sldChg chg="add">
        <pc:chgData name="Faruk Abdullah" userId="e52374dd587ef96a" providerId="LiveId" clId="{A696F381-4239-4178-8BF1-DD945081E2EE}" dt="2023-02-03T18:52:19.512" v="324"/>
        <pc:sldMkLst>
          <pc:docMk/>
          <pc:sldMk cId="3335876339" sldId="409"/>
        </pc:sldMkLst>
      </pc:sldChg>
      <pc:sldChg chg="add">
        <pc:chgData name="Faruk Abdullah" userId="e52374dd587ef96a" providerId="LiveId" clId="{A696F381-4239-4178-8BF1-DD945081E2EE}" dt="2023-02-03T18:52:19.512" v="324"/>
        <pc:sldMkLst>
          <pc:docMk/>
          <pc:sldMk cId="0" sldId="410"/>
        </pc:sldMkLst>
      </pc:sldChg>
      <pc:sldChg chg="add">
        <pc:chgData name="Faruk Abdullah" userId="e52374dd587ef96a" providerId="LiveId" clId="{A696F381-4239-4178-8BF1-DD945081E2EE}" dt="2023-02-03T18:52:19.512" v="324"/>
        <pc:sldMkLst>
          <pc:docMk/>
          <pc:sldMk cId="2653503319" sldId="411"/>
        </pc:sldMkLst>
      </pc:sldChg>
      <pc:sldChg chg="add">
        <pc:chgData name="Faruk Abdullah" userId="e52374dd587ef96a" providerId="LiveId" clId="{A696F381-4239-4178-8BF1-DD945081E2EE}" dt="2023-02-03T18:52:19.512" v="324"/>
        <pc:sldMkLst>
          <pc:docMk/>
          <pc:sldMk cId="0" sldId="412"/>
        </pc:sldMkLst>
      </pc:sldChg>
      <pc:sldChg chg="add">
        <pc:chgData name="Faruk Abdullah" userId="e52374dd587ef96a" providerId="LiveId" clId="{A696F381-4239-4178-8BF1-DD945081E2EE}" dt="2023-02-03T18:52:19.512" v="324"/>
        <pc:sldMkLst>
          <pc:docMk/>
          <pc:sldMk cId="0" sldId="413"/>
        </pc:sldMkLst>
      </pc:sldChg>
      <pc:sldChg chg="modSp mod">
        <pc:chgData name="Faruk Abdullah" userId="e52374dd587ef96a" providerId="LiveId" clId="{A696F381-4239-4178-8BF1-DD945081E2EE}" dt="2023-02-03T17:26:29.064" v="293" actId="1076"/>
        <pc:sldMkLst>
          <pc:docMk/>
          <pc:sldMk cId="3680364912" sldId="414"/>
        </pc:sldMkLst>
        <pc:spChg chg="mod">
          <ac:chgData name="Faruk Abdullah" userId="e52374dd587ef96a" providerId="LiveId" clId="{A696F381-4239-4178-8BF1-DD945081E2EE}" dt="2023-02-03T17:26:29.064" v="293" actId="1076"/>
          <ac:spMkLst>
            <pc:docMk/>
            <pc:sldMk cId="3680364912" sldId="414"/>
            <ac:spMk id="2" creationId="{8D4CDB73-9D17-41C9-9B86-275410F7A95F}"/>
          </ac:spMkLst>
        </pc:spChg>
      </pc:sldChg>
      <pc:sldChg chg="add">
        <pc:chgData name="Faruk Abdullah" userId="e52374dd587ef96a" providerId="LiveId" clId="{A696F381-4239-4178-8BF1-DD945081E2EE}" dt="2023-02-03T18:52:19.512" v="324"/>
        <pc:sldMkLst>
          <pc:docMk/>
          <pc:sldMk cId="0" sldId="415"/>
        </pc:sldMkLst>
      </pc:sldChg>
      <pc:sldChg chg="add">
        <pc:chgData name="Faruk Abdullah" userId="e52374dd587ef96a" providerId="LiveId" clId="{A696F381-4239-4178-8BF1-DD945081E2EE}" dt="2023-02-03T18:52:19.512" v="324"/>
        <pc:sldMkLst>
          <pc:docMk/>
          <pc:sldMk cId="1434935863" sldId="416"/>
        </pc:sldMkLst>
      </pc:sldChg>
      <pc:sldChg chg="modSp add del mod">
        <pc:chgData name="Faruk Abdullah" userId="e52374dd587ef96a" providerId="LiveId" clId="{A696F381-4239-4178-8BF1-DD945081E2EE}" dt="2023-02-03T17:26:03.455" v="292" actId="47"/>
        <pc:sldMkLst>
          <pc:docMk/>
          <pc:sldMk cId="1503986730" sldId="417"/>
        </pc:sldMkLst>
        <pc:spChg chg="mod">
          <ac:chgData name="Faruk Abdullah" userId="e52374dd587ef96a" providerId="LiveId" clId="{A696F381-4239-4178-8BF1-DD945081E2EE}" dt="2023-01-28T08:19:00.734" v="165" actId="27636"/>
          <ac:spMkLst>
            <pc:docMk/>
            <pc:sldMk cId="1503986730" sldId="417"/>
            <ac:spMk id="2" creationId="{6C9EA4F2-9D12-4FB0-A48D-CECE936E352F}"/>
          </ac:spMkLst>
        </pc:spChg>
      </pc:sldChg>
      <pc:sldChg chg="addSp delSp modSp new add del mod ord">
        <pc:chgData name="Faruk Abdullah" userId="e52374dd587ef96a" providerId="LiveId" clId="{A696F381-4239-4178-8BF1-DD945081E2EE}" dt="2023-02-03T17:26:03.455" v="292" actId="47"/>
        <pc:sldMkLst>
          <pc:docMk/>
          <pc:sldMk cId="473464163" sldId="418"/>
        </pc:sldMkLst>
        <pc:spChg chg="add mod">
          <ac:chgData name="Faruk Abdullah" userId="e52374dd587ef96a" providerId="LiveId" clId="{A696F381-4239-4178-8BF1-DD945081E2EE}" dt="2023-01-28T08:18:07.877" v="157" actId="1076"/>
          <ac:spMkLst>
            <pc:docMk/>
            <pc:sldMk cId="473464163" sldId="418"/>
            <ac:spMk id="3" creationId="{A450687D-653F-D031-4A7E-3D9A82FC6FF4}"/>
          </ac:spMkLst>
        </pc:spChg>
        <pc:spChg chg="add mod">
          <ac:chgData name="Faruk Abdullah" userId="e52374dd587ef96a" providerId="LiveId" clId="{A696F381-4239-4178-8BF1-DD945081E2EE}" dt="2023-01-28T08:17:54.123" v="155" actId="20577"/>
          <ac:spMkLst>
            <pc:docMk/>
            <pc:sldMk cId="473464163" sldId="418"/>
            <ac:spMk id="4" creationId="{FB1944EF-F802-3E05-04B0-3A3CEB5BC028}"/>
          </ac:spMkLst>
        </pc:spChg>
        <pc:spChg chg="add del mod">
          <ac:chgData name="Faruk Abdullah" userId="e52374dd587ef96a" providerId="LiveId" clId="{A696F381-4239-4178-8BF1-DD945081E2EE}" dt="2023-01-28T08:17:59.172" v="156" actId="478"/>
          <ac:spMkLst>
            <pc:docMk/>
            <pc:sldMk cId="473464163" sldId="418"/>
            <ac:spMk id="5" creationId="{B3770E6B-0045-F034-560C-243758C0A107}"/>
          </ac:spMkLst>
        </pc:spChg>
      </pc:sldChg>
      <pc:sldChg chg="addSp delSp modSp new mod">
        <pc:chgData name="Faruk Abdullah" userId="e52374dd587ef96a" providerId="LiveId" clId="{A696F381-4239-4178-8BF1-DD945081E2EE}" dt="2023-01-28T08:13:08.531" v="121" actId="20577"/>
        <pc:sldMkLst>
          <pc:docMk/>
          <pc:sldMk cId="2920541934" sldId="419"/>
        </pc:sldMkLst>
        <pc:spChg chg="add mod">
          <ac:chgData name="Faruk Abdullah" userId="e52374dd587ef96a" providerId="LiveId" clId="{A696F381-4239-4178-8BF1-DD945081E2EE}" dt="2023-01-28T08:09:38.933" v="81" actId="14100"/>
          <ac:spMkLst>
            <pc:docMk/>
            <pc:sldMk cId="2920541934" sldId="419"/>
            <ac:spMk id="3" creationId="{EF1E23C6-AA2C-513F-0C67-5AB5B7EA6256}"/>
          </ac:spMkLst>
        </pc:spChg>
        <pc:spChg chg="add mod">
          <ac:chgData name="Faruk Abdullah" userId="e52374dd587ef96a" providerId="LiveId" clId="{A696F381-4239-4178-8BF1-DD945081E2EE}" dt="2023-01-28T08:13:08.531" v="121" actId="20577"/>
          <ac:spMkLst>
            <pc:docMk/>
            <pc:sldMk cId="2920541934" sldId="419"/>
            <ac:spMk id="4" creationId="{3FB338ED-8F77-247D-96B7-1D1ACEB1E731}"/>
          </ac:spMkLst>
        </pc:spChg>
        <pc:spChg chg="add del mod">
          <ac:chgData name="Faruk Abdullah" userId="e52374dd587ef96a" providerId="LiveId" clId="{A696F381-4239-4178-8BF1-DD945081E2EE}" dt="2023-01-28T08:08:36.003" v="78"/>
          <ac:spMkLst>
            <pc:docMk/>
            <pc:sldMk cId="2920541934" sldId="419"/>
            <ac:spMk id="5" creationId="{E7AD9D9F-AC2B-8E94-36CF-1603DEA3DC28}"/>
          </ac:spMkLst>
        </pc:spChg>
      </pc:sldChg>
      <pc:sldChg chg="addSp delSp modSp add mod modAnim">
        <pc:chgData name="Faruk Abdullah" userId="e52374dd587ef96a" providerId="LiveId" clId="{A696F381-4239-4178-8BF1-DD945081E2EE}" dt="2023-01-28T08:15:30.852" v="140" actId="14100"/>
        <pc:sldMkLst>
          <pc:docMk/>
          <pc:sldMk cId="3905083673" sldId="420"/>
        </pc:sldMkLst>
        <pc:spChg chg="mod">
          <ac:chgData name="Faruk Abdullah" userId="e52374dd587ef96a" providerId="LiveId" clId="{A696F381-4239-4178-8BF1-DD945081E2EE}" dt="2023-01-28T08:13:19.833" v="131" actId="20577"/>
          <ac:spMkLst>
            <pc:docMk/>
            <pc:sldMk cId="3905083673" sldId="420"/>
            <ac:spMk id="2" creationId="{6C9EA4F2-9D12-4FB0-A48D-CECE936E352F}"/>
          </ac:spMkLst>
        </pc:spChg>
        <pc:spChg chg="mod">
          <ac:chgData name="Faruk Abdullah" userId="e52374dd587ef96a" providerId="LiveId" clId="{A696F381-4239-4178-8BF1-DD945081E2EE}" dt="2023-01-28T08:14:42.779" v="137"/>
          <ac:spMkLst>
            <pc:docMk/>
            <pc:sldMk cId="3905083673" sldId="420"/>
            <ac:spMk id="4" creationId="{0A1D14D3-CD93-14AB-A7FB-6F5587AB9E08}"/>
          </ac:spMkLst>
        </pc:spChg>
        <pc:spChg chg="mod">
          <ac:chgData name="Faruk Abdullah" userId="e52374dd587ef96a" providerId="LiveId" clId="{A696F381-4239-4178-8BF1-DD945081E2EE}" dt="2023-01-28T08:14:42.779" v="137"/>
          <ac:spMkLst>
            <pc:docMk/>
            <pc:sldMk cId="3905083673" sldId="420"/>
            <ac:spMk id="6" creationId="{0D84E785-4A43-B6D2-BD05-25112607E96B}"/>
          </ac:spMkLst>
        </pc:spChg>
        <pc:spChg chg="mod">
          <ac:chgData name="Faruk Abdullah" userId="e52374dd587ef96a" providerId="LiveId" clId="{A696F381-4239-4178-8BF1-DD945081E2EE}" dt="2023-01-28T08:14:42.779" v="137"/>
          <ac:spMkLst>
            <pc:docMk/>
            <pc:sldMk cId="3905083673" sldId="420"/>
            <ac:spMk id="8" creationId="{8BD29609-68CB-26F8-3791-0DF07521A219}"/>
          </ac:spMkLst>
        </pc:spChg>
        <pc:spChg chg="mod">
          <ac:chgData name="Faruk Abdullah" userId="e52374dd587ef96a" providerId="LiveId" clId="{A696F381-4239-4178-8BF1-DD945081E2EE}" dt="2023-01-28T08:14:42.779" v="137"/>
          <ac:spMkLst>
            <pc:docMk/>
            <pc:sldMk cId="3905083673" sldId="420"/>
            <ac:spMk id="9" creationId="{7094D4DE-39CC-5982-CF81-31414CCCCF99}"/>
          </ac:spMkLst>
        </pc:spChg>
        <pc:spChg chg="mod">
          <ac:chgData name="Faruk Abdullah" userId="e52374dd587ef96a" providerId="LiveId" clId="{A696F381-4239-4178-8BF1-DD945081E2EE}" dt="2023-01-28T08:14:42.779" v="137"/>
          <ac:spMkLst>
            <pc:docMk/>
            <pc:sldMk cId="3905083673" sldId="420"/>
            <ac:spMk id="11" creationId="{F601E6DE-FE67-D8A2-8759-65FF8E13833B}"/>
          </ac:spMkLst>
        </pc:spChg>
        <pc:spChg chg="mod">
          <ac:chgData name="Faruk Abdullah" userId="e52374dd587ef96a" providerId="LiveId" clId="{A696F381-4239-4178-8BF1-DD945081E2EE}" dt="2023-01-28T08:14:42.779" v="137"/>
          <ac:spMkLst>
            <pc:docMk/>
            <pc:sldMk cId="3905083673" sldId="420"/>
            <ac:spMk id="12" creationId="{751F2B87-95DF-704F-3318-67F159771265}"/>
          </ac:spMkLst>
        </pc:spChg>
        <pc:spChg chg="mod">
          <ac:chgData name="Faruk Abdullah" userId="e52374dd587ef96a" providerId="LiveId" clId="{A696F381-4239-4178-8BF1-DD945081E2EE}" dt="2023-01-28T08:14:42.779" v="137"/>
          <ac:spMkLst>
            <pc:docMk/>
            <pc:sldMk cId="3905083673" sldId="420"/>
            <ac:spMk id="14" creationId="{B61B1582-2510-5EC0-7CFD-FE6766F89A5E}"/>
          </ac:spMkLst>
        </pc:spChg>
        <pc:spChg chg="mod">
          <ac:chgData name="Faruk Abdullah" userId="e52374dd587ef96a" providerId="LiveId" clId="{A696F381-4239-4178-8BF1-DD945081E2EE}" dt="2023-01-28T08:14:42.779" v="137"/>
          <ac:spMkLst>
            <pc:docMk/>
            <pc:sldMk cId="3905083673" sldId="420"/>
            <ac:spMk id="15" creationId="{2479B99C-2D35-D8E4-0DB2-948784452D27}"/>
          </ac:spMkLst>
        </pc:spChg>
        <pc:spChg chg="mod">
          <ac:chgData name="Faruk Abdullah" userId="e52374dd587ef96a" providerId="LiveId" clId="{A696F381-4239-4178-8BF1-DD945081E2EE}" dt="2023-01-28T08:14:42.779" v="137"/>
          <ac:spMkLst>
            <pc:docMk/>
            <pc:sldMk cId="3905083673" sldId="420"/>
            <ac:spMk id="17" creationId="{5C8A8A74-39B8-E60B-F38C-092312998661}"/>
          </ac:spMkLst>
        </pc:spChg>
        <pc:spChg chg="mod">
          <ac:chgData name="Faruk Abdullah" userId="e52374dd587ef96a" providerId="LiveId" clId="{A696F381-4239-4178-8BF1-DD945081E2EE}" dt="2023-01-28T08:14:42.779" v="137"/>
          <ac:spMkLst>
            <pc:docMk/>
            <pc:sldMk cId="3905083673" sldId="420"/>
            <ac:spMk id="18" creationId="{467980C7-651F-9EB6-74D8-E6412626A913}"/>
          </ac:spMkLst>
        </pc:spChg>
        <pc:spChg chg="mod">
          <ac:chgData name="Faruk Abdullah" userId="e52374dd587ef96a" providerId="LiveId" clId="{A696F381-4239-4178-8BF1-DD945081E2EE}" dt="2023-01-28T08:14:42.779" v="137"/>
          <ac:spMkLst>
            <pc:docMk/>
            <pc:sldMk cId="3905083673" sldId="420"/>
            <ac:spMk id="20" creationId="{78B824BD-5F29-FBF5-7012-E53D195EC843}"/>
          </ac:spMkLst>
        </pc:spChg>
        <pc:spChg chg="mod">
          <ac:chgData name="Faruk Abdullah" userId="e52374dd587ef96a" providerId="LiveId" clId="{A696F381-4239-4178-8BF1-DD945081E2EE}" dt="2023-01-28T08:14:42.779" v="137"/>
          <ac:spMkLst>
            <pc:docMk/>
            <pc:sldMk cId="3905083673" sldId="420"/>
            <ac:spMk id="21" creationId="{CC1091F3-B9E2-74AF-B6B5-C1C24621732E}"/>
          </ac:spMkLst>
        </pc:spChg>
        <pc:spChg chg="mod">
          <ac:chgData name="Faruk Abdullah" userId="e52374dd587ef96a" providerId="LiveId" clId="{A696F381-4239-4178-8BF1-DD945081E2EE}" dt="2023-01-28T08:14:42.779" v="137"/>
          <ac:spMkLst>
            <pc:docMk/>
            <pc:sldMk cId="3905083673" sldId="420"/>
            <ac:spMk id="23" creationId="{2E599F53-CFE2-4F1C-2E2A-95C8335C25D0}"/>
          </ac:spMkLst>
        </pc:spChg>
        <pc:spChg chg="mod">
          <ac:chgData name="Faruk Abdullah" userId="e52374dd587ef96a" providerId="LiveId" clId="{A696F381-4239-4178-8BF1-DD945081E2EE}" dt="2023-01-28T08:14:42.779" v="137"/>
          <ac:spMkLst>
            <pc:docMk/>
            <pc:sldMk cId="3905083673" sldId="420"/>
            <ac:spMk id="24" creationId="{867C463F-FD29-B0CC-38B4-2787902D8321}"/>
          </ac:spMkLst>
        </pc:spChg>
        <pc:spChg chg="mod">
          <ac:chgData name="Faruk Abdullah" userId="e52374dd587ef96a" providerId="LiveId" clId="{A696F381-4239-4178-8BF1-DD945081E2EE}" dt="2023-01-28T08:14:42.779" v="137"/>
          <ac:spMkLst>
            <pc:docMk/>
            <pc:sldMk cId="3905083673" sldId="420"/>
            <ac:spMk id="26" creationId="{A2FF132C-EF2B-0734-7A94-2D47B4C8F25B}"/>
          </ac:spMkLst>
        </pc:spChg>
        <pc:spChg chg="mod">
          <ac:chgData name="Faruk Abdullah" userId="e52374dd587ef96a" providerId="LiveId" clId="{A696F381-4239-4178-8BF1-DD945081E2EE}" dt="2023-01-28T08:14:42.779" v="137"/>
          <ac:spMkLst>
            <pc:docMk/>
            <pc:sldMk cId="3905083673" sldId="420"/>
            <ac:spMk id="27" creationId="{E3012FE9-DCF2-5E36-6EAD-ECDDA2036EE0}"/>
          </ac:spMkLst>
        </pc:spChg>
        <pc:spChg chg="mod">
          <ac:chgData name="Faruk Abdullah" userId="e52374dd587ef96a" providerId="LiveId" clId="{A696F381-4239-4178-8BF1-DD945081E2EE}" dt="2023-01-28T08:14:42.779" v="137"/>
          <ac:spMkLst>
            <pc:docMk/>
            <pc:sldMk cId="3905083673" sldId="420"/>
            <ac:spMk id="29" creationId="{B1BA949B-0334-5BF1-CB63-27631A847211}"/>
          </ac:spMkLst>
        </pc:spChg>
        <pc:spChg chg="mod">
          <ac:chgData name="Faruk Abdullah" userId="e52374dd587ef96a" providerId="LiveId" clId="{A696F381-4239-4178-8BF1-DD945081E2EE}" dt="2023-01-28T08:14:42.779" v="137"/>
          <ac:spMkLst>
            <pc:docMk/>
            <pc:sldMk cId="3905083673" sldId="420"/>
            <ac:spMk id="30" creationId="{72B58391-B228-8CF6-2511-DEA1D7A3AA9C}"/>
          </ac:spMkLst>
        </pc:spChg>
        <pc:spChg chg="mod">
          <ac:chgData name="Faruk Abdullah" userId="e52374dd587ef96a" providerId="LiveId" clId="{A696F381-4239-4178-8BF1-DD945081E2EE}" dt="2023-01-28T08:14:42.779" v="137"/>
          <ac:spMkLst>
            <pc:docMk/>
            <pc:sldMk cId="3905083673" sldId="420"/>
            <ac:spMk id="32" creationId="{100F98AD-C4CB-3829-01AB-DE02DF8C79D4}"/>
          </ac:spMkLst>
        </pc:spChg>
        <pc:spChg chg="mod">
          <ac:chgData name="Faruk Abdullah" userId="e52374dd587ef96a" providerId="LiveId" clId="{A696F381-4239-4178-8BF1-DD945081E2EE}" dt="2023-01-28T08:14:42.779" v="137"/>
          <ac:spMkLst>
            <pc:docMk/>
            <pc:sldMk cId="3905083673" sldId="420"/>
            <ac:spMk id="33" creationId="{C5576E84-001B-A39A-0D32-057E41B7E3F1}"/>
          </ac:spMkLst>
        </pc:spChg>
        <pc:spChg chg="mod">
          <ac:chgData name="Faruk Abdullah" userId="e52374dd587ef96a" providerId="LiveId" clId="{A696F381-4239-4178-8BF1-DD945081E2EE}" dt="2023-01-28T08:14:42.779" v="137"/>
          <ac:spMkLst>
            <pc:docMk/>
            <pc:sldMk cId="3905083673" sldId="420"/>
            <ac:spMk id="35" creationId="{F679A8DC-7979-9EF0-E337-00E0F3A21F88}"/>
          </ac:spMkLst>
        </pc:spChg>
        <pc:spChg chg="mod">
          <ac:chgData name="Faruk Abdullah" userId="e52374dd587ef96a" providerId="LiveId" clId="{A696F381-4239-4178-8BF1-DD945081E2EE}" dt="2023-01-28T08:14:42.779" v="137"/>
          <ac:spMkLst>
            <pc:docMk/>
            <pc:sldMk cId="3905083673" sldId="420"/>
            <ac:spMk id="36" creationId="{C8B0C3E3-B2E5-8FB8-B9B9-5782B5ED53F7}"/>
          </ac:spMkLst>
        </pc:spChg>
        <pc:spChg chg="mod">
          <ac:chgData name="Faruk Abdullah" userId="e52374dd587ef96a" providerId="LiveId" clId="{A696F381-4239-4178-8BF1-DD945081E2EE}" dt="2023-01-28T08:14:42.779" v="137"/>
          <ac:spMkLst>
            <pc:docMk/>
            <pc:sldMk cId="3905083673" sldId="420"/>
            <ac:spMk id="38" creationId="{12F5E99C-BDC2-13C1-3AD4-700A980826F2}"/>
          </ac:spMkLst>
        </pc:spChg>
        <pc:spChg chg="mod">
          <ac:chgData name="Faruk Abdullah" userId="e52374dd587ef96a" providerId="LiveId" clId="{A696F381-4239-4178-8BF1-DD945081E2EE}" dt="2023-01-28T08:14:42.779" v="137"/>
          <ac:spMkLst>
            <pc:docMk/>
            <pc:sldMk cId="3905083673" sldId="420"/>
            <ac:spMk id="39" creationId="{64B33284-589D-910E-8407-A0CDF1E9CC73}"/>
          </ac:spMkLst>
        </pc:spChg>
        <pc:spChg chg="mod">
          <ac:chgData name="Faruk Abdullah" userId="e52374dd587ef96a" providerId="LiveId" clId="{A696F381-4239-4178-8BF1-DD945081E2EE}" dt="2023-01-28T08:14:42.779" v="137"/>
          <ac:spMkLst>
            <pc:docMk/>
            <pc:sldMk cId="3905083673" sldId="420"/>
            <ac:spMk id="41" creationId="{2868D111-A8FF-6E3A-0A8F-A803B68C6341}"/>
          </ac:spMkLst>
        </pc:spChg>
        <pc:spChg chg="mod">
          <ac:chgData name="Faruk Abdullah" userId="e52374dd587ef96a" providerId="LiveId" clId="{A696F381-4239-4178-8BF1-DD945081E2EE}" dt="2023-01-28T08:14:42.779" v="137"/>
          <ac:spMkLst>
            <pc:docMk/>
            <pc:sldMk cId="3905083673" sldId="420"/>
            <ac:spMk id="42" creationId="{AE6E102E-1FFE-9008-7DA9-F063C7B7685B}"/>
          </ac:spMkLst>
        </pc:spChg>
        <pc:spChg chg="mod">
          <ac:chgData name="Faruk Abdullah" userId="e52374dd587ef96a" providerId="LiveId" clId="{A696F381-4239-4178-8BF1-DD945081E2EE}" dt="2023-01-28T08:14:42.779" v="137"/>
          <ac:spMkLst>
            <pc:docMk/>
            <pc:sldMk cId="3905083673" sldId="420"/>
            <ac:spMk id="44" creationId="{FA490861-6971-14EA-551F-57AF02C42BB5}"/>
          </ac:spMkLst>
        </pc:spChg>
        <pc:spChg chg="mod">
          <ac:chgData name="Faruk Abdullah" userId="e52374dd587ef96a" providerId="LiveId" clId="{A696F381-4239-4178-8BF1-DD945081E2EE}" dt="2023-01-28T08:14:42.779" v="137"/>
          <ac:spMkLst>
            <pc:docMk/>
            <pc:sldMk cId="3905083673" sldId="420"/>
            <ac:spMk id="45" creationId="{E2725444-150E-433C-55FD-74B41B9E848D}"/>
          </ac:spMkLst>
        </pc:spChg>
        <pc:spChg chg="mod">
          <ac:chgData name="Faruk Abdullah" userId="e52374dd587ef96a" providerId="LiveId" clId="{A696F381-4239-4178-8BF1-DD945081E2EE}" dt="2023-01-28T08:14:42.779" v="137"/>
          <ac:spMkLst>
            <pc:docMk/>
            <pc:sldMk cId="3905083673" sldId="420"/>
            <ac:spMk id="47" creationId="{0E15E6A6-A965-92B8-2F8E-46DC0A127C11}"/>
          </ac:spMkLst>
        </pc:spChg>
        <pc:spChg chg="mod">
          <ac:chgData name="Faruk Abdullah" userId="e52374dd587ef96a" providerId="LiveId" clId="{A696F381-4239-4178-8BF1-DD945081E2EE}" dt="2023-01-28T08:14:42.779" v="137"/>
          <ac:spMkLst>
            <pc:docMk/>
            <pc:sldMk cId="3905083673" sldId="420"/>
            <ac:spMk id="48" creationId="{11964E57-B50B-1038-6341-55BF6E0DD86F}"/>
          </ac:spMkLst>
        </pc:spChg>
        <pc:spChg chg="mod">
          <ac:chgData name="Faruk Abdullah" userId="e52374dd587ef96a" providerId="LiveId" clId="{A696F381-4239-4178-8BF1-DD945081E2EE}" dt="2023-01-28T08:14:42.779" v="137"/>
          <ac:spMkLst>
            <pc:docMk/>
            <pc:sldMk cId="3905083673" sldId="420"/>
            <ac:spMk id="50" creationId="{3BF88743-413C-1C41-69A2-ACE9DD086BDA}"/>
          </ac:spMkLst>
        </pc:spChg>
        <pc:spChg chg="mod">
          <ac:chgData name="Faruk Abdullah" userId="e52374dd587ef96a" providerId="LiveId" clId="{A696F381-4239-4178-8BF1-DD945081E2EE}" dt="2023-01-28T08:14:42.779" v="137"/>
          <ac:spMkLst>
            <pc:docMk/>
            <pc:sldMk cId="3905083673" sldId="420"/>
            <ac:spMk id="51" creationId="{1357933E-CFA7-6802-7A91-3E9090B3AD64}"/>
          </ac:spMkLst>
        </pc:spChg>
        <pc:spChg chg="mod">
          <ac:chgData name="Faruk Abdullah" userId="e52374dd587ef96a" providerId="LiveId" clId="{A696F381-4239-4178-8BF1-DD945081E2EE}" dt="2023-01-28T08:14:42.779" v="137"/>
          <ac:spMkLst>
            <pc:docMk/>
            <pc:sldMk cId="3905083673" sldId="420"/>
            <ac:spMk id="53" creationId="{2F668F8C-A864-2145-98A7-537ABEBB94A9}"/>
          </ac:spMkLst>
        </pc:spChg>
        <pc:spChg chg="mod">
          <ac:chgData name="Faruk Abdullah" userId="e52374dd587ef96a" providerId="LiveId" clId="{A696F381-4239-4178-8BF1-DD945081E2EE}" dt="2023-01-28T08:14:42.779" v="137"/>
          <ac:spMkLst>
            <pc:docMk/>
            <pc:sldMk cId="3905083673" sldId="420"/>
            <ac:spMk id="54" creationId="{0FCD90A1-5A8D-A4C1-B78F-5C330C2D1A8F}"/>
          </ac:spMkLst>
        </pc:spChg>
        <pc:spChg chg="mod">
          <ac:chgData name="Faruk Abdullah" userId="e52374dd587ef96a" providerId="LiveId" clId="{A696F381-4239-4178-8BF1-DD945081E2EE}" dt="2023-01-28T08:14:42.779" v="137"/>
          <ac:spMkLst>
            <pc:docMk/>
            <pc:sldMk cId="3905083673" sldId="420"/>
            <ac:spMk id="56" creationId="{97C9BC39-CC11-C48A-41A5-0D8691B72608}"/>
          </ac:spMkLst>
        </pc:spChg>
        <pc:spChg chg="mod">
          <ac:chgData name="Faruk Abdullah" userId="e52374dd587ef96a" providerId="LiveId" clId="{A696F381-4239-4178-8BF1-DD945081E2EE}" dt="2023-01-28T08:14:42.779" v="137"/>
          <ac:spMkLst>
            <pc:docMk/>
            <pc:sldMk cId="3905083673" sldId="420"/>
            <ac:spMk id="57" creationId="{207B4EED-9B06-1A57-5C3F-8AFA93D93D46}"/>
          </ac:spMkLst>
        </pc:spChg>
        <pc:spChg chg="add mod">
          <ac:chgData name="Faruk Abdullah" userId="e52374dd587ef96a" providerId="LiveId" clId="{A696F381-4239-4178-8BF1-DD945081E2EE}" dt="2023-01-28T08:14:58.581" v="138" actId="1076"/>
          <ac:spMkLst>
            <pc:docMk/>
            <pc:sldMk cId="3905083673" sldId="420"/>
            <ac:spMk id="58" creationId="{F7D85D2E-3A62-8F39-F70B-69AEA6619218}"/>
          </ac:spMkLst>
        </pc:spChg>
        <pc:spChg chg="add mod">
          <ac:chgData name="Faruk Abdullah" userId="e52374dd587ef96a" providerId="LiveId" clId="{A696F381-4239-4178-8BF1-DD945081E2EE}" dt="2023-01-28T08:14:58.581" v="138" actId="1076"/>
          <ac:spMkLst>
            <pc:docMk/>
            <pc:sldMk cId="3905083673" sldId="420"/>
            <ac:spMk id="59" creationId="{C5B1A2D3-D541-D713-410F-08785D15D6F1}"/>
          </ac:spMkLst>
        </pc:spChg>
        <pc:spChg chg="add mod">
          <ac:chgData name="Faruk Abdullah" userId="e52374dd587ef96a" providerId="LiveId" clId="{A696F381-4239-4178-8BF1-DD945081E2EE}" dt="2023-01-28T08:14:58.581" v="138" actId="1076"/>
          <ac:spMkLst>
            <pc:docMk/>
            <pc:sldMk cId="3905083673" sldId="420"/>
            <ac:spMk id="60" creationId="{BD06509A-2AAF-C403-5477-A6AA1EBED03D}"/>
          </ac:spMkLst>
        </pc:spChg>
        <pc:spChg chg="add mod">
          <ac:chgData name="Faruk Abdullah" userId="e52374dd587ef96a" providerId="LiveId" clId="{A696F381-4239-4178-8BF1-DD945081E2EE}" dt="2023-01-28T08:14:58.581" v="138" actId="1076"/>
          <ac:spMkLst>
            <pc:docMk/>
            <pc:sldMk cId="3905083673" sldId="420"/>
            <ac:spMk id="61" creationId="{C09956ED-999C-AA95-A0B9-2E5BAE16C2D5}"/>
          </ac:spMkLst>
        </pc:spChg>
        <pc:spChg chg="add mod">
          <ac:chgData name="Faruk Abdullah" userId="e52374dd587ef96a" providerId="LiveId" clId="{A696F381-4239-4178-8BF1-DD945081E2EE}" dt="2023-01-28T08:14:58.581" v="138" actId="1076"/>
          <ac:spMkLst>
            <pc:docMk/>
            <pc:sldMk cId="3905083673" sldId="420"/>
            <ac:spMk id="62" creationId="{0021A66E-25D0-06FA-7A6C-098805334959}"/>
          </ac:spMkLst>
        </pc:spChg>
        <pc:spChg chg="add mod">
          <ac:chgData name="Faruk Abdullah" userId="e52374dd587ef96a" providerId="LiveId" clId="{A696F381-4239-4178-8BF1-DD945081E2EE}" dt="2023-01-28T08:14:58.581" v="138" actId="1076"/>
          <ac:spMkLst>
            <pc:docMk/>
            <pc:sldMk cId="3905083673" sldId="420"/>
            <ac:spMk id="63" creationId="{EEF4417D-EADA-E5B5-2583-012370E72BD2}"/>
          </ac:spMkLst>
        </pc:spChg>
        <pc:spChg chg="add mod">
          <ac:chgData name="Faruk Abdullah" userId="e52374dd587ef96a" providerId="LiveId" clId="{A696F381-4239-4178-8BF1-DD945081E2EE}" dt="2023-01-28T08:14:58.581" v="138" actId="1076"/>
          <ac:spMkLst>
            <pc:docMk/>
            <pc:sldMk cId="3905083673" sldId="420"/>
            <ac:spMk id="64" creationId="{13C6263C-621D-CD3D-3B96-CE340F799303}"/>
          </ac:spMkLst>
        </pc:spChg>
        <pc:spChg chg="add mod">
          <ac:chgData name="Faruk Abdullah" userId="e52374dd587ef96a" providerId="LiveId" clId="{A696F381-4239-4178-8BF1-DD945081E2EE}" dt="2023-01-28T08:14:58.581" v="138" actId="1076"/>
          <ac:spMkLst>
            <pc:docMk/>
            <pc:sldMk cId="3905083673" sldId="420"/>
            <ac:spMk id="65" creationId="{1FF71CB5-6596-5266-F45D-130C6DD7E500}"/>
          </ac:spMkLst>
        </pc:spChg>
        <pc:spChg chg="add mod">
          <ac:chgData name="Faruk Abdullah" userId="e52374dd587ef96a" providerId="LiveId" clId="{A696F381-4239-4178-8BF1-DD945081E2EE}" dt="2023-01-28T08:14:58.581" v="138" actId="1076"/>
          <ac:spMkLst>
            <pc:docMk/>
            <pc:sldMk cId="3905083673" sldId="420"/>
            <ac:spMk id="66" creationId="{26AF99C3-D481-9BA6-075E-8A4AFA15D35F}"/>
          </ac:spMkLst>
        </pc:spChg>
        <pc:spChg chg="add mod">
          <ac:chgData name="Faruk Abdullah" userId="e52374dd587ef96a" providerId="LiveId" clId="{A696F381-4239-4178-8BF1-DD945081E2EE}" dt="2023-01-28T08:14:58.581" v="138" actId="1076"/>
          <ac:spMkLst>
            <pc:docMk/>
            <pc:sldMk cId="3905083673" sldId="420"/>
            <ac:spMk id="67" creationId="{968FDD04-816C-04F8-0267-E1D09FF6B9C0}"/>
          </ac:spMkLst>
        </pc:spChg>
        <pc:spChg chg="add mod">
          <ac:chgData name="Faruk Abdullah" userId="e52374dd587ef96a" providerId="LiveId" clId="{A696F381-4239-4178-8BF1-DD945081E2EE}" dt="2023-01-28T08:14:58.581" v="138" actId="1076"/>
          <ac:spMkLst>
            <pc:docMk/>
            <pc:sldMk cId="3905083673" sldId="420"/>
            <ac:spMk id="68" creationId="{52586623-9849-23B7-DCAF-E170DC34AC9B}"/>
          </ac:spMkLst>
        </pc:spChg>
        <pc:spChg chg="add mod">
          <ac:chgData name="Faruk Abdullah" userId="e52374dd587ef96a" providerId="LiveId" clId="{A696F381-4239-4178-8BF1-DD945081E2EE}" dt="2023-01-28T08:14:58.581" v="138" actId="1076"/>
          <ac:spMkLst>
            <pc:docMk/>
            <pc:sldMk cId="3905083673" sldId="420"/>
            <ac:spMk id="69" creationId="{D6F4A40F-47DF-C510-AF0F-B0C1368E040A}"/>
          </ac:spMkLst>
        </pc:spChg>
        <pc:spChg chg="add mod">
          <ac:chgData name="Faruk Abdullah" userId="e52374dd587ef96a" providerId="LiveId" clId="{A696F381-4239-4178-8BF1-DD945081E2EE}" dt="2023-01-28T08:14:58.581" v="138" actId="1076"/>
          <ac:spMkLst>
            <pc:docMk/>
            <pc:sldMk cId="3905083673" sldId="420"/>
            <ac:spMk id="70" creationId="{FD318473-2B59-3653-E9AF-BC54B1859C51}"/>
          </ac:spMkLst>
        </pc:spChg>
        <pc:spChg chg="add mod">
          <ac:chgData name="Faruk Abdullah" userId="e52374dd587ef96a" providerId="LiveId" clId="{A696F381-4239-4178-8BF1-DD945081E2EE}" dt="2023-01-28T08:14:58.581" v="138" actId="1076"/>
          <ac:spMkLst>
            <pc:docMk/>
            <pc:sldMk cId="3905083673" sldId="420"/>
            <ac:spMk id="71" creationId="{F4738BCA-884A-E6FC-6796-F842EED9763F}"/>
          </ac:spMkLst>
        </pc:spChg>
        <pc:spChg chg="add mod">
          <ac:chgData name="Faruk Abdullah" userId="e52374dd587ef96a" providerId="LiveId" clId="{A696F381-4239-4178-8BF1-DD945081E2EE}" dt="2023-01-28T08:14:58.581" v="138" actId="1076"/>
          <ac:spMkLst>
            <pc:docMk/>
            <pc:sldMk cId="3905083673" sldId="420"/>
            <ac:spMk id="72" creationId="{195183A5-B98A-6138-C209-D1CCF0C80DE8}"/>
          </ac:spMkLst>
        </pc:spChg>
        <pc:spChg chg="add mod">
          <ac:chgData name="Faruk Abdullah" userId="e52374dd587ef96a" providerId="LiveId" clId="{A696F381-4239-4178-8BF1-DD945081E2EE}" dt="2023-01-28T08:14:58.581" v="138" actId="1076"/>
          <ac:spMkLst>
            <pc:docMk/>
            <pc:sldMk cId="3905083673" sldId="420"/>
            <ac:spMk id="73" creationId="{F2B8EE64-332B-00A7-583A-CC1005ECB095}"/>
          </ac:spMkLst>
        </pc:spChg>
        <pc:spChg chg="add mod">
          <ac:chgData name="Faruk Abdullah" userId="e52374dd587ef96a" providerId="LiveId" clId="{A696F381-4239-4178-8BF1-DD945081E2EE}" dt="2023-01-28T08:14:58.581" v="138" actId="1076"/>
          <ac:spMkLst>
            <pc:docMk/>
            <pc:sldMk cId="3905083673" sldId="420"/>
            <ac:spMk id="74" creationId="{D4D178C4-E7CB-10C9-258D-EBFAAE0EEFD7}"/>
          </ac:spMkLst>
        </pc:spChg>
        <pc:spChg chg="add mod">
          <ac:chgData name="Faruk Abdullah" userId="e52374dd587ef96a" providerId="LiveId" clId="{A696F381-4239-4178-8BF1-DD945081E2EE}" dt="2023-01-28T08:14:58.581" v="138" actId="1076"/>
          <ac:spMkLst>
            <pc:docMk/>
            <pc:sldMk cId="3905083673" sldId="420"/>
            <ac:spMk id="75" creationId="{E9667E12-51A9-BE79-91E8-8AE7383D2A9B}"/>
          </ac:spMkLst>
        </pc:spChg>
        <pc:spChg chg="add mod">
          <ac:chgData name="Faruk Abdullah" userId="e52374dd587ef96a" providerId="LiveId" clId="{A696F381-4239-4178-8BF1-DD945081E2EE}" dt="2023-01-28T08:14:58.581" v="138" actId="1076"/>
          <ac:spMkLst>
            <pc:docMk/>
            <pc:sldMk cId="3905083673" sldId="420"/>
            <ac:spMk id="76" creationId="{2128977B-5D8B-E886-5ED9-B0D7F3B63A5F}"/>
          </ac:spMkLst>
        </pc:spChg>
        <pc:spChg chg="add mod">
          <ac:chgData name="Faruk Abdullah" userId="e52374dd587ef96a" providerId="LiveId" clId="{A696F381-4239-4178-8BF1-DD945081E2EE}" dt="2023-01-28T08:14:58.581" v="138" actId="1076"/>
          <ac:spMkLst>
            <pc:docMk/>
            <pc:sldMk cId="3905083673" sldId="420"/>
            <ac:spMk id="77" creationId="{13B39D0E-BFC7-9B8A-7150-31508451C3AE}"/>
          </ac:spMkLst>
        </pc:spChg>
        <pc:spChg chg="add mod">
          <ac:chgData name="Faruk Abdullah" userId="e52374dd587ef96a" providerId="LiveId" clId="{A696F381-4239-4178-8BF1-DD945081E2EE}" dt="2023-01-28T08:14:58.581" v="138" actId="1076"/>
          <ac:spMkLst>
            <pc:docMk/>
            <pc:sldMk cId="3905083673" sldId="420"/>
            <ac:spMk id="78" creationId="{BE2795D7-2594-11DD-3666-B643A194F4ED}"/>
          </ac:spMkLst>
        </pc:spChg>
        <pc:spChg chg="add mod">
          <ac:chgData name="Faruk Abdullah" userId="e52374dd587ef96a" providerId="LiveId" clId="{A696F381-4239-4178-8BF1-DD945081E2EE}" dt="2023-01-28T08:14:58.581" v="138" actId="1076"/>
          <ac:spMkLst>
            <pc:docMk/>
            <pc:sldMk cId="3905083673" sldId="420"/>
            <ac:spMk id="79" creationId="{4C04FAE4-DBFF-B997-965A-B4AE70DEFD78}"/>
          </ac:spMkLst>
        </pc:spChg>
        <pc:spChg chg="add mod">
          <ac:chgData name="Faruk Abdullah" userId="e52374dd587ef96a" providerId="LiveId" clId="{A696F381-4239-4178-8BF1-DD945081E2EE}" dt="2023-01-28T08:14:58.581" v="138" actId="1076"/>
          <ac:spMkLst>
            <pc:docMk/>
            <pc:sldMk cId="3905083673" sldId="420"/>
            <ac:spMk id="80" creationId="{B25463CE-B7C6-1240-654B-8DCD1B1B9C94}"/>
          </ac:spMkLst>
        </pc:spChg>
        <pc:spChg chg="add mod">
          <ac:chgData name="Faruk Abdullah" userId="e52374dd587ef96a" providerId="LiveId" clId="{A696F381-4239-4178-8BF1-DD945081E2EE}" dt="2023-01-28T08:14:58.581" v="138" actId="1076"/>
          <ac:spMkLst>
            <pc:docMk/>
            <pc:sldMk cId="3905083673" sldId="420"/>
            <ac:spMk id="81" creationId="{ABB2E2AF-4130-2F7A-4BA5-7DD506E81BEA}"/>
          </ac:spMkLst>
        </pc:spChg>
        <pc:spChg chg="add mod">
          <ac:chgData name="Faruk Abdullah" userId="e52374dd587ef96a" providerId="LiveId" clId="{A696F381-4239-4178-8BF1-DD945081E2EE}" dt="2023-01-28T08:14:58.581" v="138" actId="1076"/>
          <ac:spMkLst>
            <pc:docMk/>
            <pc:sldMk cId="3905083673" sldId="420"/>
            <ac:spMk id="82" creationId="{570BD486-4CB7-1DEC-0D0C-FF26800B2F44}"/>
          </ac:spMkLst>
        </pc:spChg>
        <pc:spChg chg="add mod">
          <ac:chgData name="Faruk Abdullah" userId="e52374dd587ef96a" providerId="LiveId" clId="{A696F381-4239-4178-8BF1-DD945081E2EE}" dt="2023-01-28T08:14:58.581" v="138" actId="1076"/>
          <ac:spMkLst>
            <pc:docMk/>
            <pc:sldMk cId="3905083673" sldId="420"/>
            <ac:spMk id="83" creationId="{B554000C-5E78-88AE-1B38-335F15402D5E}"/>
          </ac:spMkLst>
        </pc:spChg>
        <pc:spChg chg="add mod">
          <ac:chgData name="Faruk Abdullah" userId="e52374dd587ef96a" providerId="LiveId" clId="{A696F381-4239-4178-8BF1-DD945081E2EE}" dt="2023-01-28T08:14:58.581" v="138" actId="1076"/>
          <ac:spMkLst>
            <pc:docMk/>
            <pc:sldMk cId="3905083673" sldId="420"/>
            <ac:spMk id="84" creationId="{3D131FB9-857F-AA06-9379-AA70916A9387}"/>
          </ac:spMkLst>
        </pc:spChg>
        <pc:spChg chg="add mod">
          <ac:chgData name="Faruk Abdullah" userId="e52374dd587ef96a" providerId="LiveId" clId="{A696F381-4239-4178-8BF1-DD945081E2EE}" dt="2023-01-28T08:14:58.581" v="138" actId="1076"/>
          <ac:spMkLst>
            <pc:docMk/>
            <pc:sldMk cId="3905083673" sldId="420"/>
            <ac:spMk id="85" creationId="{F851F1FB-7261-F001-16F9-D9243F6A8669}"/>
          </ac:spMkLst>
        </pc:spChg>
        <pc:spChg chg="add mod">
          <ac:chgData name="Faruk Abdullah" userId="e52374dd587ef96a" providerId="LiveId" clId="{A696F381-4239-4178-8BF1-DD945081E2EE}" dt="2023-01-28T08:14:58.581" v="138" actId="1076"/>
          <ac:spMkLst>
            <pc:docMk/>
            <pc:sldMk cId="3905083673" sldId="420"/>
            <ac:spMk id="86" creationId="{05ED4428-7850-9F08-D9EB-FD54CF0595A9}"/>
          </ac:spMkLst>
        </pc:spChg>
        <pc:spChg chg="add mod">
          <ac:chgData name="Faruk Abdullah" userId="e52374dd587ef96a" providerId="LiveId" clId="{A696F381-4239-4178-8BF1-DD945081E2EE}" dt="2023-01-28T08:14:58.581" v="138" actId="1076"/>
          <ac:spMkLst>
            <pc:docMk/>
            <pc:sldMk cId="3905083673" sldId="420"/>
            <ac:spMk id="87" creationId="{8B0B755D-133E-1C34-7C88-F266A7BF90BE}"/>
          </ac:spMkLst>
        </pc:spChg>
        <pc:spChg chg="add mod">
          <ac:chgData name="Faruk Abdullah" userId="e52374dd587ef96a" providerId="LiveId" clId="{A696F381-4239-4178-8BF1-DD945081E2EE}" dt="2023-01-28T08:14:58.581" v="138" actId="1076"/>
          <ac:spMkLst>
            <pc:docMk/>
            <pc:sldMk cId="3905083673" sldId="420"/>
            <ac:spMk id="88" creationId="{E29209D4-04B1-B9FC-FCD5-FA3F4EE3B4A9}"/>
          </ac:spMkLst>
        </pc:spChg>
        <pc:spChg chg="add mod">
          <ac:chgData name="Faruk Abdullah" userId="e52374dd587ef96a" providerId="LiveId" clId="{A696F381-4239-4178-8BF1-DD945081E2EE}" dt="2023-01-28T08:14:58.581" v="138" actId="1076"/>
          <ac:spMkLst>
            <pc:docMk/>
            <pc:sldMk cId="3905083673" sldId="420"/>
            <ac:spMk id="89" creationId="{DEF12FAE-E4D6-F92E-24BE-376714A2CDB6}"/>
          </ac:spMkLst>
        </pc:spChg>
        <pc:spChg chg="add mod">
          <ac:chgData name="Faruk Abdullah" userId="e52374dd587ef96a" providerId="LiveId" clId="{A696F381-4239-4178-8BF1-DD945081E2EE}" dt="2023-01-28T08:14:58.581" v="138" actId="1076"/>
          <ac:spMkLst>
            <pc:docMk/>
            <pc:sldMk cId="3905083673" sldId="420"/>
            <ac:spMk id="90" creationId="{8916C1D4-37B0-BED6-4005-704737EA9D0E}"/>
          </ac:spMkLst>
        </pc:spChg>
        <pc:spChg chg="add mod">
          <ac:chgData name="Faruk Abdullah" userId="e52374dd587ef96a" providerId="LiveId" clId="{A696F381-4239-4178-8BF1-DD945081E2EE}" dt="2023-01-28T08:14:58.581" v="138" actId="1076"/>
          <ac:spMkLst>
            <pc:docMk/>
            <pc:sldMk cId="3905083673" sldId="420"/>
            <ac:spMk id="91" creationId="{202758F9-7DBF-0CBA-56E2-1063F3DDB437}"/>
          </ac:spMkLst>
        </pc:spChg>
        <pc:spChg chg="add mod">
          <ac:chgData name="Faruk Abdullah" userId="e52374dd587ef96a" providerId="LiveId" clId="{A696F381-4239-4178-8BF1-DD945081E2EE}" dt="2023-01-28T08:14:58.581" v="138" actId="1076"/>
          <ac:spMkLst>
            <pc:docMk/>
            <pc:sldMk cId="3905083673" sldId="420"/>
            <ac:spMk id="92" creationId="{BE940A99-E8F7-09CB-8DE5-6364124A1C63}"/>
          </ac:spMkLst>
        </pc:spChg>
        <pc:spChg chg="add mod">
          <ac:chgData name="Faruk Abdullah" userId="e52374dd587ef96a" providerId="LiveId" clId="{A696F381-4239-4178-8BF1-DD945081E2EE}" dt="2023-01-28T08:14:58.581" v="138" actId="1076"/>
          <ac:spMkLst>
            <pc:docMk/>
            <pc:sldMk cId="3905083673" sldId="420"/>
            <ac:spMk id="93" creationId="{C952BAD1-C91F-1145-470D-E4003E4DD3C8}"/>
          </ac:spMkLst>
        </pc:spChg>
        <pc:spChg chg="add mod">
          <ac:chgData name="Faruk Abdullah" userId="e52374dd587ef96a" providerId="LiveId" clId="{A696F381-4239-4178-8BF1-DD945081E2EE}" dt="2023-01-28T08:14:58.581" v="138" actId="1076"/>
          <ac:spMkLst>
            <pc:docMk/>
            <pc:sldMk cId="3905083673" sldId="420"/>
            <ac:spMk id="94" creationId="{8C0A8A00-F228-4119-AA5A-DAD294D1AAAB}"/>
          </ac:spMkLst>
        </pc:spChg>
        <pc:spChg chg="add mod">
          <ac:chgData name="Faruk Abdullah" userId="e52374dd587ef96a" providerId="LiveId" clId="{A696F381-4239-4178-8BF1-DD945081E2EE}" dt="2023-01-28T08:14:58.581" v="138" actId="1076"/>
          <ac:spMkLst>
            <pc:docMk/>
            <pc:sldMk cId="3905083673" sldId="420"/>
            <ac:spMk id="95" creationId="{CC4F03AC-43FF-1E78-F7EE-AA1A73339833}"/>
          </ac:spMkLst>
        </pc:spChg>
        <pc:spChg chg="add mod">
          <ac:chgData name="Faruk Abdullah" userId="e52374dd587ef96a" providerId="LiveId" clId="{A696F381-4239-4178-8BF1-DD945081E2EE}" dt="2023-01-28T08:15:30.852" v="140" actId="14100"/>
          <ac:spMkLst>
            <pc:docMk/>
            <pc:sldMk cId="3905083673" sldId="420"/>
            <ac:spMk id="96" creationId="{4B29C105-F96D-ABC3-809B-2754FF24B909}"/>
          </ac:spMkLst>
        </pc:spChg>
        <pc:spChg chg="add mod">
          <ac:chgData name="Faruk Abdullah" userId="e52374dd587ef96a" providerId="LiveId" clId="{A696F381-4239-4178-8BF1-DD945081E2EE}" dt="2023-01-28T08:14:58.581" v="138" actId="1076"/>
          <ac:spMkLst>
            <pc:docMk/>
            <pc:sldMk cId="3905083673" sldId="420"/>
            <ac:spMk id="97" creationId="{16A11DAF-4175-AEB3-34E3-2E5138F7AD1A}"/>
          </ac:spMkLst>
        </pc:spChg>
        <pc:spChg chg="add mod">
          <ac:chgData name="Faruk Abdullah" userId="e52374dd587ef96a" providerId="LiveId" clId="{A696F381-4239-4178-8BF1-DD945081E2EE}" dt="2023-01-28T08:14:58.581" v="138" actId="1076"/>
          <ac:spMkLst>
            <pc:docMk/>
            <pc:sldMk cId="3905083673" sldId="420"/>
            <ac:spMk id="98" creationId="{56D18E3C-BCFE-5973-06B2-58D21096DA19}"/>
          </ac:spMkLst>
        </pc:spChg>
        <pc:spChg chg="add mod">
          <ac:chgData name="Faruk Abdullah" userId="e52374dd587ef96a" providerId="LiveId" clId="{A696F381-4239-4178-8BF1-DD945081E2EE}" dt="2023-01-28T08:14:58.581" v="138" actId="1076"/>
          <ac:spMkLst>
            <pc:docMk/>
            <pc:sldMk cId="3905083673" sldId="420"/>
            <ac:spMk id="99" creationId="{4865D2D6-259F-DD8D-8DEA-BFA37385EDB2}"/>
          </ac:spMkLst>
        </pc:spChg>
        <pc:spChg chg="add mod">
          <ac:chgData name="Faruk Abdullah" userId="e52374dd587ef96a" providerId="LiveId" clId="{A696F381-4239-4178-8BF1-DD945081E2EE}" dt="2023-01-28T08:14:58.581" v="138" actId="1076"/>
          <ac:spMkLst>
            <pc:docMk/>
            <pc:sldMk cId="3905083673" sldId="420"/>
            <ac:spMk id="100" creationId="{D5F83E73-4F5D-3296-0FB7-AFBE45F45F39}"/>
          </ac:spMkLst>
        </pc:spChg>
        <pc:spChg chg="add mod">
          <ac:chgData name="Faruk Abdullah" userId="e52374dd587ef96a" providerId="LiveId" clId="{A696F381-4239-4178-8BF1-DD945081E2EE}" dt="2023-01-28T08:14:58.581" v="138" actId="1076"/>
          <ac:spMkLst>
            <pc:docMk/>
            <pc:sldMk cId="3905083673" sldId="420"/>
            <ac:spMk id="101" creationId="{10610D9E-60EF-F70B-F678-8C5CEF95428C}"/>
          </ac:spMkLst>
        </pc:spChg>
        <pc:spChg chg="add mod">
          <ac:chgData name="Faruk Abdullah" userId="e52374dd587ef96a" providerId="LiveId" clId="{A696F381-4239-4178-8BF1-DD945081E2EE}" dt="2023-01-28T08:14:58.581" v="138" actId="1076"/>
          <ac:spMkLst>
            <pc:docMk/>
            <pc:sldMk cId="3905083673" sldId="420"/>
            <ac:spMk id="102" creationId="{82FEB9B5-5F5A-A999-BA02-91D37AE740FD}"/>
          </ac:spMkLst>
        </pc:spChg>
        <pc:spChg chg="add mod">
          <ac:chgData name="Faruk Abdullah" userId="e52374dd587ef96a" providerId="LiveId" clId="{A696F381-4239-4178-8BF1-DD945081E2EE}" dt="2023-01-28T08:14:58.581" v="138" actId="1076"/>
          <ac:spMkLst>
            <pc:docMk/>
            <pc:sldMk cId="3905083673" sldId="420"/>
            <ac:spMk id="103" creationId="{ED28CD9F-C032-BEEE-FEB9-B2D429F0749C}"/>
          </ac:spMkLst>
        </pc:spChg>
        <pc:spChg chg="add mod">
          <ac:chgData name="Faruk Abdullah" userId="e52374dd587ef96a" providerId="LiveId" clId="{A696F381-4239-4178-8BF1-DD945081E2EE}" dt="2023-01-28T08:14:58.581" v="138" actId="1076"/>
          <ac:spMkLst>
            <pc:docMk/>
            <pc:sldMk cId="3905083673" sldId="420"/>
            <ac:spMk id="104" creationId="{1DC3C6C5-0945-DC37-BCBB-131A358C13F3}"/>
          </ac:spMkLst>
        </pc:spChg>
        <pc:spChg chg="add mod">
          <ac:chgData name="Faruk Abdullah" userId="e52374dd587ef96a" providerId="LiveId" clId="{A696F381-4239-4178-8BF1-DD945081E2EE}" dt="2023-01-28T08:14:58.581" v="138" actId="1076"/>
          <ac:spMkLst>
            <pc:docMk/>
            <pc:sldMk cId="3905083673" sldId="420"/>
            <ac:spMk id="105" creationId="{C6E50784-13DA-8A0D-5F70-6087C97E15DE}"/>
          </ac:spMkLst>
        </pc:spChg>
        <pc:spChg chg="add mod">
          <ac:chgData name="Faruk Abdullah" userId="e52374dd587ef96a" providerId="LiveId" clId="{A696F381-4239-4178-8BF1-DD945081E2EE}" dt="2023-01-28T08:14:58.581" v="138" actId="1076"/>
          <ac:spMkLst>
            <pc:docMk/>
            <pc:sldMk cId="3905083673" sldId="420"/>
            <ac:spMk id="106" creationId="{BE0FC8F1-B9EC-E9ED-D856-9BF6D2E6BF23}"/>
          </ac:spMkLst>
        </pc:spChg>
        <pc:spChg chg="add mod">
          <ac:chgData name="Faruk Abdullah" userId="e52374dd587ef96a" providerId="LiveId" clId="{A696F381-4239-4178-8BF1-DD945081E2EE}" dt="2023-01-28T08:14:58.581" v="138" actId="1076"/>
          <ac:spMkLst>
            <pc:docMk/>
            <pc:sldMk cId="3905083673" sldId="420"/>
            <ac:spMk id="107" creationId="{AC2B2530-5CB6-1294-261E-8C9D6F2C26BB}"/>
          </ac:spMkLst>
        </pc:spChg>
        <pc:spChg chg="add mod">
          <ac:chgData name="Faruk Abdullah" userId="e52374dd587ef96a" providerId="LiveId" clId="{A696F381-4239-4178-8BF1-DD945081E2EE}" dt="2023-01-28T08:14:58.581" v="138" actId="1076"/>
          <ac:spMkLst>
            <pc:docMk/>
            <pc:sldMk cId="3905083673" sldId="420"/>
            <ac:spMk id="108" creationId="{5FE378F7-092B-6613-A39A-3E992E1D8350}"/>
          </ac:spMkLst>
        </pc:spChg>
        <pc:spChg chg="add mod">
          <ac:chgData name="Faruk Abdullah" userId="e52374dd587ef96a" providerId="LiveId" clId="{A696F381-4239-4178-8BF1-DD945081E2EE}" dt="2023-01-28T08:14:58.581" v="138" actId="1076"/>
          <ac:spMkLst>
            <pc:docMk/>
            <pc:sldMk cId="3905083673" sldId="420"/>
            <ac:spMk id="109" creationId="{FFBB5C69-0FC8-2817-019E-172D704230E2}"/>
          </ac:spMkLst>
        </pc:spChg>
        <pc:spChg chg="add mod">
          <ac:chgData name="Faruk Abdullah" userId="e52374dd587ef96a" providerId="LiveId" clId="{A696F381-4239-4178-8BF1-DD945081E2EE}" dt="2023-01-28T08:14:58.581" v="138" actId="1076"/>
          <ac:spMkLst>
            <pc:docMk/>
            <pc:sldMk cId="3905083673" sldId="420"/>
            <ac:spMk id="110" creationId="{C10375D5-7170-209E-43B3-B569C2A06FDD}"/>
          </ac:spMkLst>
        </pc:spChg>
        <pc:spChg chg="add mod">
          <ac:chgData name="Faruk Abdullah" userId="e52374dd587ef96a" providerId="LiveId" clId="{A696F381-4239-4178-8BF1-DD945081E2EE}" dt="2023-01-28T08:14:58.581" v="138" actId="1076"/>
          <ac:spMkLst>
            <pc:docMk/>
            <pc:sldMk cId="3905083673" sldId="420"/>
            <ac:spMk id="111" creationId="{10F7C13D-0981-A520-5C1C-034343F26562}"/>
          </ac:spMkLst>
        </pc:spChg>
        <pc:spChg chg="add mod">
          <ac:chgData name="Faruk Abdullah" userId="e52374dd587ef96a" providerId="LiveId" clId="{A696F381-4239-4178-8BF1-DD945081E2EE}" dt="2023-01-28T08:14:58.581" v="138" actId="1076"/>
          <ac:spMkLst>
            <pc:docMk/>
            <pc:sldMk cId="3905083673" sldId="420"/>
            <ac:spMk id="112" creationId="{71133C92-231F-6568-5F69-A4CE9E20DF24}"/>
          </ac:spMkLst>
        </pc:spChg>
        <pc:spChg chg="add mod">
          <ac:chgData name="Faruk Abdullah" userId="e52374dd587ef96a" providerId="LiveId" clId="{A696F381-4239-4178-8BF1-DD945081E2EE}" dt="2023-01-28T08:14:58.581" v="138" actId="1076"/>
          <ac:spMkLst>
            <pc:docMk/>
            <pc:sldMk cId="3905083673" sldId="420"/>
            <ac:spMk id="113" creationId="{1689957D-ED76-BA6B-1430-A041375115F8}"/>
          </ac:spMkLst>
        </pc:spChg>
        <pc:spChg chg="add mod">
          <ac:chgData name="Faruk Abdullah" userId="e52374dd587ef96a" providerId="LiveId" clId="{A696F381-4239-4178-8BF1-DD945081E2EE}" dt="2023-01-28T08:14:58.581" v="138" actId="1076"/>
          <ac:spMkLst>
            <pc:docMk/>
            <pc:sldMk cId="3905083673" sldId="420"/>
            <ac:spMk id="114" creationId="{DD158BFC-1D0C-C699-42AB-0865620DCA17}"/>
          </ac:spMkLst>
        </pc:spChg>
        <pc:spChg chg="add mod">
          <ac:chgData name="Faruk Abdullah" userId="e52374dd587ef96a" providerId="LiveId" clId="{A696F381-4239-4178-8BF1-DD945081E2EE}" dt="2023-01-28T08:14:58.581" v="138" actId="1076"/>
          <ac:spMkLst>
            <pc:docMk/>
            <pc:sldMk cId="3905083673" sldId="420"/>
            <ac:spMk id="115" creationId="{EDEFAAB5-DD1F-1D6C-446E-3A5857762239}"/>
          </ac:spMkLst>
        </pc:spChg>
        <pc:spChg chg="mod">
          <ac:chgData name="Faruk Abdullah" userId="e52374dd587ef96a" providerId="LiveId" clId="{A696F381-4239-4178-8BF1-DD945081E2EE}" dt="2023-01-28T08:14:42.779" v="137"/>
          <ac:spMkLst>
            <pc:docMk/>
            <pc:sldMk cId="3905083673" sldId="420"/>
            <ac:spMk id="117" creationId="{61243993-6854-A5CC-0278-F5F895764F85}"/>
          </ac:spMkLst>
        </pc:spChg>
        <pc:spChg chg="mod">
          <ac:chgData name="Faruk Abdullah" userId="e52374dd587ef96a" providerId="LiveId" clId="{A696F381-4239-4178-8BF1-DD945081E2EE}" dt="2023-01-28T08:14:42.779" v="137"/>
          <ac:spMkLst>
            <pc:docMk/>
            <pc:sldMk cId="3905083673" sldId="420"/>
            <ac:spMk id="118" creationId="{34357F9F-1EE9-CB2F-3354-0AE032B759C7}"/>
          </ac:spMkLst>
        </pc:spChg>
        <pc:grpChg chg="add mod">
          <ac:chgData name="Faruk Abdullah" userId="e52374dd587ef96a" providerId="LiveId" clId="{A696F381-4239-4178-8BF1-DD945081E2EE}" dt="2023-01-28T08:14:58.581" v="138" actId="1076"/>
          <ac:grpSpMkLst>
            <pc:docMk/>
            <pc:sldMk cId="3905083673" sldId="420"/>
            <ac:grpSpMk id="3" creationId="{4E6F5BA5-C625-0AE7-CDC3-C520A86EED59}"/>
          </ac:grpSpMkLst>
        </pc:grpChg>
        <pc:grpChg chg="add mod">
          <ac:chgData name="Faruk Abdullah" userId="e52374dd587ef96a" providerId="LiveId" clId="{A696F381-4239-4178-8BF1-DD945081E2EE}" dt="2023-01-28T08:14:58.581" v="138" actId="1076"/>
          <ac:grpSpMkLst>
            <pc:docMk/>
            <pc:sldMk cId="3905083673" sldId="420"/>
            <ac:grpSpMk id="7" creationId="{574A7BC4-71D1-6D48-6476-ABC2FBF1E0A9}"/>
          </ac:grpSpMkLst>
        </pc:grpChg>
        <pc:grpChg chg="add mod">
          <ac:chgData name="Faruk Abdullah" userId="e52374dd587ef96a" providerId="LiveId" clId="{A696F381-4239-4178-8BF1-DD945081E2EE}" dt="2023-01-28T08:14:58.581" v="138" actId="1076"/>
          <ac:grpSpMkLst>
            <pc:docMk/>
            <pc:sldMk cId="3905083673" sldId="420"/>
            <ac:grpSpMk id="10" creationId="{112358F7-8C88-3DED-EE0B-E6B3F40115E9}"/>
          </ac:grpSpMkLst>
        </pc:grpChg>
        <pc:grpChg chg="add mod">
          <ac:chgData name="Faruk Abdullah" userId="e52374dd587ef96a" providerId="LiveId" clId="{A696F381-4239-4178-8BF1-DD945081E2EE}" dt="2023-01-28T08:14:58.581" v="138" actId="1076"/>
          <ac:grpSpMkLst>
            <pc:docMk/>
            <pc:sldMk cId="3905083673" sldId="420"/>
            <ac:grpSpMk id="13" creationId="{8572538A-F695-CB9A-C711-641CC11421A0}"/>
          </ac:grpSpMkLst>
        </pc:grpChg>
        <pc:grpChg chg="add mod">
          <ac:chgData name="Faruk Abdullah" userId="e52374dd587ef96a" providerId="LiveId" clId="{A696F381-4239-4178-8BF1-DD945081E2EE}" dt="2023-01-28T08:14:58.581" v="138" actId="1076"/>
          <ac:grpSpMkLst>
            <pc:docMk/>
            <pc:sldMk cId="3905083673" sldId="420"/>
            <ac:grpSpMk id="16" creationId="{F0B7975A-1F21-8EA1-5D05-1EA5510F57BB}"/>
          </ac:grpSpMkLst>
        </pc:grpChg>
        <pc:grpChg chg="add mod">
          <ac:chgData name="Faruk Abdullah" userId="e52374dd587ef96a" providerId="LiveId" clId="{A696F381-4239-4178-8BF1-DD945081E2EE}" dt="2023-01-28T08:14:58.581" v="138" actId="1076"/>
          <ac:grpSpMkLst>
            <pc:docMk/>
            <pc:sldMk cId="3905083673" sldId="420"/>
            <ac:grpSpMk id="19" creationId="{E0DAC822-0818-9FEC-B200-73F9E70B4F84}"/>
          </ac:grpSpMkLst>
        </pc:grpChg>
        <pc:grpChg chg="add mod">
          <ac:chgData name="Faruk Abdullah" userId="e52374dd587ef96a" providerId="LiveId" clId="{A696F381-4239-4178-8BF1-DD945081E2EE}" dt="2023-01-28T08:14:58.581" v="138" actId="1076"/>
          <ac:grpSpMkLst>
            <pc:docMk/>
            <pc:sldMk cId="3905083673" sldId="420"/>
            <ac:grpSpMk id="22" creationId="{1181EA67-BE86-F30E-A2C3-01984E893219}"/>
          </ac:grpSpMkLst>
        </pc:grpChg>
        <pc:grpChg chg="add mod">
          <ac:chgData name="Faruk Abdullah" userId="e52374dd587ef96a" providerId="LiveId" clId="{A696F381-4239-4178-8BF1-DD945081E2EE}" dt="2023-01-28T08:14:58.581" v="138" actId="1076"/>
          <ac:grpSpMkLst>
            <pc:docMk/>
            <pc:sldMk cId="3905083673" sldId="420"/>
            <ac:grpSpMk id="25" creationId="{479D563F-B375-B679-87F4-A032A14F70BF}"/>
          </ac:grpSpMkLst>
        </pc:grpChg>
        <pc:grpChg chg="add mod">
          <ac:chgData name="Faruk Abdullah" userId="e52374dd587ef96a" providerId="LiveId" clId="{A696F381-4239-4178-8BF1-DD945081E2EE}" dt="2023-01-28T08:14:58.581" v="138" actId="1076"/>
          <ac:grpSpMkLst>
            <pc:docMk/>
            <pc:sldMk cId="3905083673" sldId="420"/>
            <ac:grpSpMk id="28" creationId="{42F63728-D082-8251-4FEF-0A375FF262E6}"/>
          </ac:grpSpMkLst>
        </pc:grpChg>
        <pc:grpChg chg="add mod">
          <ac:chgData name="Faruk Abdullah" userId="e52374dd587ef96a" providerId="LiveId" clId="{A696F381-4239-4178-8BF1-DD945081E2EE}" dt="2023-01-28T08:14:58.581" v="138" actId="1076"/>
          <ac:grpSpMkLst>
            <pc:docMk/>
            <pc:sldMk cId="3905083673" sldId="420"/>
            <ac:grpSpMk id="31" creationId="{573544A9-7A05-C313-9469-63F05BD7E28A}"/>
          </ac:grpSpMkLst>
        </pc:grpChg>
        <pc:grpChg chg="add mod">
          <ac:chgData name="Faruk Abdullah" userId="e52374dd587ef96a" providerId="LiveId" clId="{A696F381-4239-4178-8BF1-DD945081E2EE}" dt="2023-01-28T08:14:58.581" v="138" actId="1076"/>
          <ac:grpSpMkLst>
            <pc:docMk/>
            <pc:sldMk cId="3905083673" sldId="420"/>
            <ac:grpSpMk id="34" creationId="{5C6C3EBE-BC24-209A-3028-50BE56B660F5}"/>
          </ac:grpSpMkLst>
        </pc:grpChg>
        <pc:grpChg chg="add mod">
          <ac:chgData name="Faruk Abdullah" userId="e52374dd587ef96a" providerId="LiveId" clId="{A696F381-4239-4178-8BF1-DD945081E2EE}" dt="2023-01-28T08:14:58.581" v="138" actId="1076"/>
          <ac:grpSpMkLst>
            <pc:docMk/>
            <pc:sldMk cId="3905083673" sldId="420"/>
            <ac:grpSpMk id="37" creationId="{461A9CAE-3EE2-96F9-3706-8C04F8E72F0A}"/>
          </ac:grpSpMkLst>
        </pc:grpChg>
        <pc:grpChg chg="add mod">
          <ac:chgData name="Faruk Abdullah" userId="e52374dd587ef96a" providerId="LiveId" clId="{A696F381-4239-4178-8BF1-DD945081E2EE}" dt="2023-01-28T08:14:58.581" v="138" actId="1076"/>
          <ac:grpSpMkLst>
            <pc:docMk/>
            <pc:sldMk cId="3905083673" sldId="420"/>
            <ac:grpSpMk id="40" creationId="{F24132ED-E648-6BC5-4D8D-31548619AA6E}"/>
          </ac:grpSpMkLst>
        </pc:grpChg>
        <pc:grpChg chg="add mod">
          <ac:chgData name="Faruk Abdullah" userId="e52374dd587ef96a" providerId="LiveId" clId="{A696F381-4239-4178-8BF1-DD945081E2EE}" dt="2023-01-28T08:14:58.581" v="138" actId="1076"/>
          <ac:grpSpMkLst>
            <pc:docMk/>
            <pc:sldMk cId="3905083673" sldId="420"/>
            <ac:grpSpMk id="43" creationId="{A3B1CBAE-2EC9-1FC8-D921-40D93E63983F}"/>
          </ac:grpSpMkLst>
        </pc:grpChg>
        <pc:grpChg chg="add mod">
          <ac:chgData name="Faruk Abdullah" userId="e52374dd587ef96a" providerId="LiveId" clId="{A696F381-4239-4178-8BF1-DD945081E2EE}" dt="2023-01-28T08:14:58.581" v="138" actId="1076"/>
          <ac:grpSpMkLst>
            <pc:docMk/>
            <pc:sldMk cId="3905083673" sldId="420"/>
            <ac:grpSpMk id="46" creationId="{9D7DA37F-E0FB-6C6B-DEA7-98F0D8C38045}"/>
          </ac:grpSpMkLst>
        </pc:grpChg>
        <pc:grpChg chg="add mod">
          <ac:chgData name="Faruk Abdullah" userId="e52374dd587ef96a" providerId="LiveId" clId="{A696F381-4239-4178-8BF1-DD945081E2EE}" dt="2023-01-28T08:14:58.581" v="138" actId="1076"/>
          <ac:grpSpMkLst>
            <pc:docMk/>
            <pc:sldMk cId="3905083673" sldId="420"/>
            <ac:grpSpMk id="49" creationId="{92DFEBF7-6C8F-E6A2-A89A-6650F3F36879}"/>
          </ac:grpSpMkLst>
        </pc:grpChg>
        <pc:grpChg chg="add mod">
          <ac:chgData name="Faruk Abdullah" userId="e52374dd587ef96a" providerId="LiveId" clId="{A696F381-4239-4178-8BF1-DD945081E2EE}" dt="2023-01-28T08:14:58.581" v="138" actId="1076"/>
          <ac:grpSpMkLst>
            <pc:docMk/>
            <pc:sldMk cId="3905083673" sldId="420"/>
            <ac:grpSpMk id="52" creationId="{1EFDCB37-5044-E646-746F-DB6E7C31F8D7}"/>
          </ac:grpSpMkLst>
        </pc:grpChg>
        <pc:grpChg chg="add mod">
          <ac:chgData name="Faruk Abdullah" userId="e52374dd587ef96a" providerId="LiveId" clId="{A696F381-4239-4178-8BF1-DD945081E2EE}" dt="2023-01-28T08:14:58.581" v="138" actId="1076"/>
          <ac:grpSpMkLst>
            <pc:docMk/>
            <pc:sldMk cId="3905083673" sldId="420"/>
            <ac:grpSpMk id="55" creationId="{47224F22-7316-1D5E-BFB9-0AD2E00840BA}"/>
          </ac:grpSpMkLst>
        </pc:grpChg>
        <pc:grpChg chg="add mod">
          <ac:chgData name="Faruk Abdullah" userId="e52374dd587ef96a" providerId="LiveId" clId="{A696F381-4239-4178-8BF1-DD945081E2EE}" dt="2023-01-28T08:14:58.581" v="138" actId="1076"/>
          <ac:grpSpMkLst>
            <pc:docMk/>
            <pc:sldMk cId="3905083673" sldId="420"/>
            <ac:grpSpMk id="116" creationId="{21DF63B1-5533-922E-B4A0-CA1F1E134FA2}"/>
          </ac:grpSpMkLst>
        </pc:grpChg>
        <pc:picChg chg="del">
          <ac:chgData name="Faruk Abdullah" userId="e52374dd587ef96a" providerId="LiveId" clId="{A696F381-4239-4178-8BF1-DD945081E2EE}" dt="2023-01-28T08:11:30.281" v="89" actId="478"/>
          <ac:picMkLst>
            <pc:docMk/>
            <pc:sldMk cId="3905083673" sldId="420"/>
            <ac:picMk id="5" creationId="{F22029E1-78DC-5D53-79C3-435D78453EBD}"/>
          </ac:picMkLst>
        </pc:picChg>
      </pc:sldChg>
      <pc:sldChg chg="delSp modSp add del mod ord delAnim">
        <pc:chgData name="Faruk Abdullah" userId="e52374dd587ef96a" providerId="LiveId" clId="{A696F381-4239-4178-8BF1-DD945081E2EE}" dt="2023-02-03T17:26:03.455" v="292" actId="47"/>
        <pc:sldMkLst>
          <pc:docMk/>
          <pc:sldMk cId="1912258291" sldId="421"/>
        </pc:sldMkLst>
        <pc:spChg chg="mod">
          <ac:chgData name="Faruk Abdullah" userId="e52374dd587ef96a" providerId="LiveId" clId="{A696F381-4239-4178-8BF1-DD945081E2EE}" dt="2023-01-31T19:13:24.710" v="280" actId="1076"/>
          <ac:spMkLst>
            <pc:docMk/>
            <pc:sldMk cId="1912258291" sldId="421"/>
            <ac:spMk id="3" creationId="{B14C3189-3ED8-470D-AF76-B6FFE332F104}"/>
          </ac:spMkLst>
        </pc:spChg>
        <pc:picChg chg="del">
          <ac:chgData name="Faruk Abdullah" userId="e52374dd587ef96a" providerId="LiveId" clId="{A696F381-4239-4178-8BF1-DD945081E2EE}" dt="2023-01-31T19:13:15.823" v="279" actId="478"/>
          <ac:picMkLst>
            <pc:docMk/>
            <pc:sldMk cId="1912258291" sldId="421"/>
            <ac:picMk id="5" creationId="{AF9A7AF5-1FCF-4EDE-BBCD-DC791C0B269C}"/>
          </ac:picMkLst>
        </pc:picChg>
      </pc:sldChg>
      <pc:sldChg chg="addSp delSp modSp add del mod modAnim">
        <pc:chgData name="Faruk Abdullah" userId="e52374dd587ef96a" providerId="LiveId" clId="{A696F381-4239-4178-8BF1-DD945081E2EE}" dt="2023-02-03T17:26:03.455" v="292" actId="47"/>
        <pc:sldMkLst>
          <pc:docMk/>
          <pc:sldMk cId="723296228" sldId="422"/>
        </pc:sldMkLst>
        <pc:spChg chg="mod">
          <ac:chgData name="Faruk Abdullah" userId="e52374dd587ef96a" providerId="LiveId" clId="{A696F381-4239-4178-8BF1-DD945081E2EE}" dt="2023-01-28T08:25:54.475" v="230" actId="20577"/>
          <ac:spMkLst>
            <pc:docMk/>
            <pc:sldMk cId="723296228" sldId="422"/>
            <ac:spMk id="2" creationId="{6C9EA4F2-9D12-4FB0-A48D-CECE936E352F}"/>
          </ac:spMkLst>
        </pc:spChg>
        <pc:spChg chg="add mod">
          <ac:chgData name="Faruk Abdullah" userId="e52374dd587ef96a" providerId="LiveId" clId="{A696F381-4239-4178-8BF1-DD945081E2EE}" dt="2023-01-28T08:26:17.169" v="232" actId="1076"/>
          <ac:spMkLst>
            <pc:docMk/>
            <pc:sldMk cId="723296228" sldId="422"/>
            <ac:spMk id="3" creationId="{207D18E3-2B95-1BAB-9C04-A9E8E6F29CD6}"/>
          </ac:spMkLst>
        </pc:spChg>
        <pc:spChg chg="add mod">
          <ac:chgData name="Faruk Abdullah" userId="e52374dd587ef96a" providerId="LiveId" clId="{A696F381-4239-4178-8BF1-DD945081E2EE}" dt="2023-01-28T08:26:17.169" v="232" actId="1076"/>
          <ac:spMkLst>
            <pc:docMk/>
            <pc:sldMk cId="723296228" sldId="422"/>
            <ac:spMk id="4" creationId="{0FB5506D-312E-D43D-2B42-40C816899074}"/>
          </ac:spMkLst>
        </pc:spChg>
        <pc:spChg chg="add mod">
          <ac:chgData name="Faruk Abdullah" userId="e52374dd587ef96a" providerId="LiveId" clId="{A696F381-4239-4178-8BF1-DD945081E2EE}" dt="2023-01-28T08:26:17.169" v="232" actId="1076"/>
          <ac:spMkLst>
            <pc:docMk/>
            <pc:sldMk cId="723296228" sldId="422"/>
            <ac:spMk id="5" creationId="{441D23AC-4189-7390-88BD-D81F3FCDE0AE}"/>
          </ac:spMkLst>
        </pc:spChg>
        <pc:spChg chg="add mod">
          <ac:chgData name="Faruk Abdullah" userId="e52374dd587ef96a" providerId="LiveId" clId="{A696F381-4239-4178-8BF1-DD945081E2EE}" dt="2023-01-28T08:26:17.169" v="232" actId="1076"/>
          <ac:spMkLst>
            <pc:docMk/>
            <pc:sldMk cId="723296228" sldId="422"/>
            <ac:spMk id="6" creationId="{7C325E82-EB58-3DE8-0B34-9A285C4C1531}"/>
          </ac:spMkLst>
        </pc:spChg>
        <pc:spChg chg="add mod">
          <ac:chgData name="Faruk Abdullah" userId="e52374dd587ef96a" providerId="LiveId" clId="{A696F381-4239-4178-8BF1-DD945081E2EE}" dt="2023-01-28T08:26:17.169" v="232" actId="1076"/>
          <ac:spMkLst>
            <pc:docMk/>
            <pc:sldMk cId="723296228" sldId="422"/>
            <ac:spMk id="7" creationId="{F4489A86-0DA2-B8CA-38BC-DB0CBBB7AD15}"/>
          </ac:spMkLst>
        </pc:spChg>
        <pc:spChg chg="add mod">
          <ac:chgData name="Faruk Abdullah" userId="e52374dd587ef96a" providerId="LiveId" clId="{A696F381-4239-4178-8BF1-DD945081E2EE}" dt="2023-01-28T08:26:17.169" v="232" actId="1076"/>
          <ac:spMkLst>
            <pc:docMk/>
            <pc:sldMk cId="723296228" sldId="422"/>
            <ac:spMk id="8" creationId="{9D9B5E12-0871-8EAB-E778-B54695B5003A}"/>
          </ac:spMkLst>
        </pc:spChg>
        <pc:spChg chg="add mod">
          <ac:chgData name="Faruk Abdullah" userId="e52374dd587ef96a" providerId="LiveId" clId="{A696F381-4239-4178-8BF1-DD945081E2EE}" dt="2023-01-28T08:26:17.169" v="232" actId="1076"/>
          <ac:spMkLst>
            <pc:docMk/>
            <pc:sldMk cId="723296228" sldId="422"/>
            <ac:spMk id="10" creationId="{CD91B106-358B-880F-1305-8EFA7DEE7681}"/>
          </ac:spMkLst>
        </pc:spChg>
        <pc:spChg chg="add mod">
          <ac:chgData name="Faruk Abdullah" userId="e52374dd587ef96a" providerId="LiveId" clId="{A696F381-4239-4178-8BF1-DD945081E2EE}" dt="2023-01-28T08:26:17.169" v="232" actId="1076"/>
          <ac:spMkLst>
            <pc:docMk/>
            <pc:sldMk cId="723296228" sldId="422"/>
            <ac:spMk id="11" creationId="{AEE544E6-3569-B2F1-43F6-E23AFFC55594}"/>
          </ac:spMkLst>
        </pc:spChg>
        <pc:spChg chg="add mod">
          <ac:chgData name="Faruk Abdullah" userId="e52374dd587ef96a" providerId="LiveId" clId="{A696F381-4239-4178-8BF1-DD945081E2EE}" dt="2023-01-28T08:26:17.169" v="232" actId="1076"/>
          <ac:spMkLst>
            <pc:docMk/>
            <pc:sldMk cId="723296228" sldId="422"/>
            <ac:spMk id="12" creationId="{905EFA64-F037-472B-DB6B-5FC26B79CDB7}"/>
          </ac:spMkLst>
        </pc:spChg>
        <pc:spChg chg="add mod">
          <ac:chgData name="Faruk Abdullah" userId="e52374dd587ef96a" providerId="LiveId" clId="{A696F381-4239-4178-8BF1-DD945081E2EE}" dt="2023-01-28T08:26:17.169" v="232" actId="1076"/>
          <ac:spMkLst>
            <pc:docMk/>
            <pc:sldMk cId="723296228" sldId="422"/>
            <ac:spMk id="13" creationId="{08731351-C32C-7E06-9E67-08C0C1F089D0}"/>
          </ac:spMkLst>
        </pc:spChg>
        <pc:spChg chg="add mod">
          <ac:chgData name="Faruk Abdullah" userId="e52374dd587ef96a" providerId="LiveId" clId="{A696F381-4239-4178-8BF1-DD945081E2EE}" dt="2023-01-28T08:26:17.169" v="232" actId="1076"/>
          <ac:spMkLst>
            <pc:docMk/>
            <pc:sldMk cId="723296228" sldId="422"/>
            <ac:spMk id="14" creationId="{E707209E-D5E7-D9E3-4E8F-0E9D53EAEB57}"/>
          </ac:spMkLst>
        </pc:spChg>
        <pc:spChg chg="add mod">
          <ac:chgData name="Faruk Abdullah" userId="e52374dd587ef96a" providerId="LiveId" clId="{A696F381-4239-4178-8BF1-DD945081E2EE}" dt="2023-01-28T08:26:17.169" v="232" actId="1076"/>
          <ac:spMkLst>
            <pc:docMk/>
            <pc:sldMk cId="723296228" sldId="422"/>
            <ac:spMk id="15" creationId="{BEB5A715-B693-3F4F-5648-F588AEE0F200}"/>
          </ac:spMkLst>
        </pc:spChg>
        <pc:spChg chg="add mod">
          <ac:chgData name="Faruk Abdullah" userId="e52374dd587ef96a" providerId="LiveId" clId="{A696F381-4239-4178-8BF1-DD945081E2EE}" dt="2023-01-28T08:26:17.169" v="232" actId="1076"/>
          <ac:spMkLst>
            <pc:docMk/>
            <pc:sldMk cId="723296228" sldId="422"/>
            <ac:spMk id="16" creationId="{07BC7BF3-1F17-4297-0896-D33090D6CBAF}"/>
          </ac:spMkLst>
        </pc:spChg>
        <pc:spChg chg="add mod">
          <ac:chgData name="Faruk Abdullah" userId="e52374dd587ef96a" providerId="LiveId" clId="{A696F381-4239-4178-8BF1-DD945081E2EE}" dt="2023-01-28T08:26:17.169" v="232" actId="1076"/>
          <ac:spMkLst>
            <pc:docMk/>
            <pc:sldMk cId="723296228" sldId="422"/>
            <ac:spMk id="17" creationId="{E4E6B013-426E-8848-1681-FB1C3A6072B0}"/>
          </ac:spMkLst>
        </pc:spChg>
        <pc:spChg chg="add mod">
          <ac:chgData name="Faruk Abdullah" userId="e52374dd587ef96a" providerId="LiveId" clId="{A696F381-4239-4178-8BF1-DD945081E2EE}" dt="2023-01-28T08:26:17.169" v="232" actId="1076"/>
          <ac:spMkLst>
            <pc:docMk/>
            <pc:sldMk cId="723296228" sldId="422"/>
            <ac:spMk id="18" creationId="{60598D34-AEEA-BDF4-838E-88D34FF7E29F}"/>
          </ac:spMkLst>
        </pc:spChg>
        <pc:spChg chg="add mod">
          <ac:chgData name="Faruk Abdullah" userId="e52374dd587ef96a" providerId="LiveId" clId="{A696F381-4239-4178-8BF1-DD945081E2EE}" dt="2023-01-28T08:26:17.169" v="232" actId="1076"/>
          <ac:spMkLst>
            <pc:docMk/>
            <pc:sldMk cId="723296228" sldId="422"/>
            <ac:spMk id="19" creationId="{ED3F6551-D1FE-A793-A9B0-64BE7092F9C8}"/>
          </ac:spMkLst>
        </pc:spChg>
        <pc:spChg chg="add mod">
          <ac:chgData name="Faruk Abdullah" userId="e52374dd587ef96a" providerId="LiveId" clId="{A696F381-4239-4178-8BF1-DD945081E2EE}" dt="2023-01-28T08:26:17.169" v="232" actId="1076"/>
          <ac:spMkLst>
            <pc:docMk/>
            <pc:sldMk cId="723296228" sldId="422"/>
            <ac:spMk id="20" creationId="{8CA3EAC6-C298-0697-C9A4-214989067F35}"/>
          </ac:spMkLst>
        </pc:spChg>
        <pc:spChg chg="add mod">
          <ac:chgData name="Faruk Abdullah" userId="e52374dd587ef96a" providerId="LiveId" clId="{A696F381-4239-4178-8BF1-DD945081E2EE}" dt="2023-01-28T08:26:17.169" v="232" actId="1076"/>
          <ac:spMkLst>
            <pc:docMk/>
            <pc:sldMk cId="723296228" sldId="422"/>
            <ac:spMk id="21" creationId="{C337FC88-3B64-298C-215D-00A125BB6318}"/>
          </ac:spMkLst>
        </pc:spChg>
        <pc:spChg chg="add mod">
          <ac:chgData name="Faruk Abdullah" userId="e52374dd587ef96a" providerId="LiveId" clId="{A696F381-4239-4178-8BF1-DD945081E2EE}" dt="2023-01-28T08:26:17.169" v="232" actId="1076"/>
          <ac:spMkLst>
            <pc:docMk/>
            <pc:sldMk cId="723296228" sldId="422"/>
            <ac:spMk id="22" creationId="{83F2E100-674C-6CBE-4A29-86F65DEA78C6}"/>
          </ac:spMkLst>
        </pc:spChg>
        <pc:spChg chg="add mod">
          <ac:chgData name="Faruk Abdullah" userId="e52374dd587ef96a" providerId="LiveId" clId="{A696F381-4239-4178-8BF1-DD945081E2EE}" dt="2023-01-28T08:26:17.169" v="232" actId="1076"/>
          <ac:spMkLst>
            <pc:docMk/>
            <pc:sldMk cId="723296228" sldId="422"/>
            <ac:spMk id="23" creationId="{933EED17-8A48-44EA-8845-9C0D18C8598E}"/>
          </ac:spMkLst>
        </pc:spChg>
        <pc:spChg chg="add mod">
          <ac:chgData name="Faruk Abdullah" userId="e52374dd587ef96a" providerId="LiveId" clId="{A696F381-4239-4178-8BF1-DD945081E2EE}" dt="2023-01-28T08:26:17.169" v="232" actId="1076"/>
          <ac:spMkLst>
            <pc:docMk/>
            <pc:sldMk cId="723296228" sldId="422"/>
            <ac:spMk id="24" creationId="{F8D58375-4CA9-B483-269C-563548457674}"/>
          </ac:spMkLst>
        </pc:spChg>
        <pc:spChg chg="add mod">
          <ac:chgData name="Faruk Abdullah" userId="e52374dd587ef96a" providerId="LiveId" clId="{A696F381-4239-4178-8BF1-DD945081E2EE}" dt="2023-01-28T08:26:17.169" v="232" actId="1076"/>
          <ac:spMkLst>
            <pc:docMk/>
            <pc:sldMk cId="723296228" sldId="422"/>
            <ac:spMk id="25" creationId="{73B12B9E-0E4E-978C-1A33-FCC7880078AC}"/>
          </ac:spMkLst>
        </pc:spChg>
        <pc:spChg chg="add mod">
          <ac:chgData name="Faruk Abdullah" userId="e52374dd587ef96a" providerId="LiveId" clId="{A696F381-4239-4178-8BF1-DD945081E2EE}" dt="2023-01-28T08:26:17.169" v="232" actId="1076"/>
          <ac:spMkLst>
            <pc:docMk/>
            <pc:sldMk cId="723296228" sldId="422"/>
            <ac:spMk id="26" creationId="{0047FEEC-C497-1886-2F6A-C4A3FCC5FE3F}"/>
          </ac:spMkLst>
        </pc:spChg>
        <pc:spChg chg="add mod">
          <ac:chgData name="Faruk Abdullah" userId="e52374dd587ef96a" providerId="LiveId" clId="{A696F381-4239-4178-8BF1-DD945081E2EE}" dt="2023-01-28T08:26:17.169" v="232" actId="1076"/>
          <ac:spMkLst>
            <pc:docMk/>
            <pc:sldMk cId="723296228" sldId="422"/>
            <ac:spMk id="27" creationId="{83FCC61A-529E-988E-9962-C8C91186ED7E}"/>
          </ac:spMkLst>
        </pc:spChg>
        <pc:spChg chg="mod">
          <ac:chgData name="Faruk Abdullah" userId="e52374dd587ef96a" providerId="LiveId" clId="{A696F381-4239-4178-8BF1-DD945081E2EE}" dt="2023-01-28T08:26:11.863" v="231"/>
          <ac:spMkLst>
            <pc:docMk/>
            <pc:sldMk cId="723296228" sldId="422"/>
            <ac:spMk id="29" creationId="{835F8B73-4B51-E72C-5BF4-39EAE0F0CD38}"/>
          </ac:spMkLst>
        </pc:spChg>
        <pc:spChg chg="mod">
          <ac:chgData name="Faruk Abdullah" userId="e52374dd587ef96a" providerId="LiveId" clId="{A696F381-4239-4178-8BF1-DD945081E2EE}" dt="2023-01-28T08:26:11.863" v="231"/>
          <ac:spMkLst>
            <pc:docMk/>
            <pc:sldMk cId="723296228" sldId="422"/>
            <ac:spMk id="30" creationId="{F5B3499C-DEE0-2C6C-85E4-AE959D22CA4E}"/>
          </ac:spMkLst>
        </pc:spChg>
        <pc:spChg chg="mod">
          <ac:chgData name="Faruk Abdullah" userId="e52374dd587ef96a" providerId="LiveId" clId="{A696F381-4239-4178-8BF1-DD945081E2EE}" dt="2023-01-28T08:26:11.863" v="231"/>
          <ac:spMkLst>
            <pc:docMk/>
            <pc:sldMk cId="723296228" sldId="422"/>
            <ac:spMk id="32" creationId="{805E92CE-3303-F989-E715-A0082096B35B}"/>
          </ac:spMkLst>
        </pc:spChg>
        <pc:spChg chg="mod">
          <ac:chgData name="Faruk Abdullah" userId="e52374dd587ef96a" providerId="LiveId" clId="{A696F381-4239-4178-8BF1-DD945081E2EE}" dt="2023-01-28T08:26:11.863" v="231"/>
          <ac:spMkLst>
            <pc:docMk/>
            <pc:sldMk cId="723296228" sldId="422"/>
            <ac:spMk id="33" creationId="{7EDD7426-9BF3-B0F8-84EC-806A3262E415}"/>
          </ac:spMkLst>
        </pc:spChg>
        <pc:spChg chg="mod">
          <ac:chgData name="Faruk Abdullah" userId="e52374dd587ef96a" providerId="LiveId" clId="{A696F381-4239-4178-8BF1-DD945081E2EE}" dt="2023-01-28T08:26:11.863" v="231"/>
          <ac:spMkLst>
            <pc:docMk/>
            <pc:sldMk cId="723296228" sldId="422"/>
            <ac:spMk id="35" creationId="{E04B4457-2626-BF40-8873-4E68196A29B6}"/>
          </ac:spMkLst>
        </pc:spChg>
        <pc:spChg chg="mod">
          <ac:chgData name="Faruk Abdullah" userId="e52374dd587ef96a" providerId="LiveId" clId="{A696F381-4239-4178-8BF1-DD945081E2EE}" dt="2023-01-28T08:26:11.863" v="231"/>
          <ac:spMkLst>
            <pc:docMk/>
            <pc:sldMk cId="723296228" sldId="422"/>
            <ac:spMk id="36" creationId="{9A0BA1D9-44AA-39D6-3338-9771A38D15E0}"/>
          </ac:spMkLst>
        </pc:spChg>
        <pc:spChg chg="mod">
          <ac:chgData name="Faruk Abdullah" userId="e52374dd587ef96a" providerId="LiveId" clId="{A696F381-4239-4178-8BF1-DD945081E2EE}" dt="2023-01-28T08:26:11.863" v="231"/>
          <ac:spMkLst>
            <pc:docMk/>
            <pc:sldMk cId="723296228" sldId="422"/>
            <ac:spMk id="38" creationId="{BD4F4498-A8E8-2EC0-4052-616055506B76}"/>
          </ac:spMkLst>
        </pc:spChg>
        <pc:spChg chg="mod">
          <ac:chgData name="Faruk Abdullah" userId="e52374dd587ef96a" providerId="LiveId" clId="{A696F381-4239-4178-8BF1-DD945081E2EE}" dt="2023-01-28T08:26:11.863" v="231"/>
          <ac:spMkLst>
            <pc:docMk/>
            <pc:sldMk cId="723296228" sldId="422"/>
            <ac:spMk id="39" creationId="{F7C3FCC3-9CF1-AB5C-C25D-569F464FAF51}"/>
          </ac:spMkLst>
        </pc:spChg>
        <pc:spChg chg="mod">
          <ac:chgData name="Faruk Abdullah" userId="e52374dd587ef96a" providerId="LiveId" clId="{A696F381-4239-4178-8BF1-DD945081E2EE}" dt="2023-01-28T08:26:11.863" v="231"/>
          <ac:spMkLst>
            <pc:docMk/>
            <pc:sldMk cId="723296228" sldId="422"/>
            <ac:spMk id="41" creationId="{A98AFFEB-9B2F-DEF0-9BAE-AAC8A087F3CA}"/>
          </ac:spMkLst>
        </pc:spChg>
        <pc:spChg chg="mod">
          <ac:chgData name="Faruk Abdullah" userId="e52374dd587ef96a" providerId="LiveId" clId="{A696F381-4239-4178-8BF1-DD945081E2EE}" dt="2023-01-28T08:26:11.863" v="231"/>
          <ac:spMkLst>
            <pc:docMk/>
            <pc:sldMk cId="723296228" sldId="422"/>
            <ac:spMk id="42" creationId="{281518CE-F741-D762-B7C5-7629DC7F545D}"/>
          </ac:spMkLst>
        </pc:spChg>
        <pc:spChg chg="mod">
          <ac:chgData name="Faruk Abdullah" userId="e52374dd587ef96a" providerId="LiveId" clId="{A696F381-4239-4178-8BF1-DD945081E2EE}" dt="2023-01-28T08:26:11.863" v="231"/>
          <ac:spMkLst>
            <pc:docMk/>
            <pc:sldMk cId="723296228" sldId="422"/>
            <ac:spMk id="44" creationId="{737636F6-88EC-BD49-F254-31DA66DAF60E}"/>
          </ac:spMkLst>
        </pc:spChg>
        <pc:spChg chg="mod">
          <ac:chgData name="Faruk Abdullah" userId="e52374dd587ef96a" providerId="LiveId" clId="{A696F381-4239-4178-8BF1-DD945081E2EE}" dt="2023-01-28T08:26:11.863" v="231"/>
          <ac:spMkLst>
            <pc:docMk/>
            <pc:sldMk cId="723296228" sldId="422"/>
            <ac:spMk id="45" creationId="{A22B77E2-DA52-A1E6-177D-1C9F96ACD8D0}"/>
          </ac:spMkLst>
        </pc:spChg>
        <pc:spChg chg="mod">
          <ac:chgData name="Faruk Abdullah" userId="e52374dd587ef96a" providerId="LiveId" clId="{A696F381-4239-4178-8BF1-DD945081E2EE}" dt="2023-01-28T08:26:11.863" v="231"/>
          <ac:spMkLst>
            <pc:docMk/>
            <pc:sldMk cId="723296228" sldId="422"/>
            <ac:spMk id="47" creationId="{D1690335-9579-7E4B-BF80-8E015ACF648E}"/>
          </ac:spMkLst>
        </pc:spChg>
        <pc:spChg chg="mod">
          <ac:chgData name="Faruk Abdullah" userId="e52374dd587ef96a" providerId="LiveId" clId="{A696F381-4239-4178-8BF1-DD945081E2EE}" dt="2023-01-28T08:26:11.863" v="231"/>
          <ac:spMkLst>
            <pc:docMk/>
            <pc:sldMk cId="723296228" sldId="422"/>
            <ac:spMk id="48" creationId="{B8642003-01BA-37BA-C8EF-F615D4F7105D}"/>
          </ac:spMkLst>
        </pc:spChg>
        <pc:spChg chg="mod">
          <ac:chgData name="Faruk Abdullah" userId="e52374dd587ef96a" providerId="LiveId" clId="{A696F381-4239-4178-8BF1-DD945081E2EE}" dt="2023-01-28T08:26:11.863" v="231"/>
          <ac:spMkLst>
            <pc:docMk/>
            <pc:sldMk cId="723296228" sldId="422"/>
            <ac:spMk id="50" creationId="{205512AB-E31B-8033-9983-A2836CEF0B93}"/>
          </ac:spMkLst>
        </pc:spChg>
        <pc:spChg chg="mod">
          <ac:chgData name="Faruk Abdullah" userId="e52374dd587ef96a" providerId="LiveId" clId="{A696F381-4239-4178-8BF1-DD945081E2EE}" dt="2023-01-28T08:26:11.863" v="231"/>
          <ac:spMkLst>
            <pc:docMk/>
            <pc:sldMk cId="723296228" sldId="422"/>
            <ac:spMk id="51" creationId="{FB628369-8F78-6295-E6C7-6C0C209F2D17}"/>
          </ac:spMkLst>
        </pc:spChg>
        <pc:spChg chg="mod">
          <ac:chgData name="Faruk Abdullah" userId="e52374dd587ef96a" providerId="LiveId" clId="{A696F381-4239-4178-8BF1-DD945081E2EE}" dt="2023-01-28T08:26:11.863" v="231"/>
          <ac:spMkLst>
            <pc:docMk/>
            <pc:sldMk cId="723296228" sldId="422"/>
            <ac:spMk id="53" creationId="{BF584892-4AD3-64AE-0B7E-8F0EA39F92E3}"/>
          </ac:spMkLst>
        </pc:spChg>
        <pc:spChg chg="mod">
          <ac:chgData name="Faruk Abdullah" userId="e52374dd587ef96a" providerId="LiveId" clId="{A696F381-4239-4178-8BF1-DD945081E2EE}" dt="2023-01-28T08:26:11.863" v="231"/>
          <ac:spMkLst>
            <pc:docMk/>
            <pc:sldMk cId="723296228" sldId="422"/>
            <ac:spMk id="54" creationId="{E245C369-2B74-2010-23BF-A12F0007ABA2}"/>
          </ac:spMkLst>
        </pc:spChg>
        <pc:spChg chg="mod">
          <ac:chgData name="Faruk Abdullah" userId="e52374dd587ef96a" providerId="LiveId" clId="{A696F381-4239-4178-8BF1-DD945081E2EE}" dt="2023-01-28T08:26:11.863" v="231"/>
          <ac:spMkLst>
            <pc:docMk/>
            <pc:sldMk cId="723296228" sldId="422"/>
            <ac:spMk id="56" creationId="{DC09C314-F961-BA3D-ED30-475D17E3CE91}"/>
          </ac:spMkLst>
        </pc:spChg>
        <pc:spChg chg="mod">
          <ac:chgData name="Faruk Abdullah" userId="e52374dd587ef96a" providerId="LiveId" clId="{A696F381-4239-4178-8BF1-DD945081E2EE}" dt="2023-01-28T08:26:11.863" v="231"/>
          <ac:spMkLst>
            <pc:docMk/>
            <pc:sldMk cId="723296228" sldId="422"/>
            <ac:spMk id="57" creationId="{5186F66B-54C7-7546-3282-0D8F7B85957A}"/>
          </ac:spMkLst>
        </pc:spChg>
        <pc:spChg chg="mod">
          <ac:chgData name="Faruk Abdullah" userId="e52374dd587ef96a" providerId="LiveId" clId="{A696F381-4239-4178-8BF1-DD945081E2EE}" dt="2023-01-28T08:26:11.863" v="231"/>
          <ac:spMkLst>
            <pc:docMk/>
            <pc:sldMk cId="723296228" sldId="422"/>
            <ac:spMk id="59" creationId="{DC7E6C07-51A3-D24C-7050-4E5C9C807E01}"/>
          </ac:spMkLst>
        </pc:spChg>
        <pc:spChg chg="mod">
          <ac:chgData name="Faruk Abdullah" userId="e52374dd587ef96a" providerId="LiveId" clId="{A696F381-4239-4178-8BF1-DD945081E2EE}" dt="2023-01-28T08:26:11.863" v="231"/>
          <ac:spMkLst>
            <pc:docMk/>
            <pc:sldMk cId="723296228" sldId="422"/>
            <ac:spMk id="60" creationId="{C629FFFD-529E-354F-65A7-A0D1836BFD67}"/>
          </ac:spMkLst>
        </pc:spChg>
        <pc:spChg chg="mod">
          <ac:chgData name="Faruk Abdullah" userId="e52374dd587ef96a" providerId="LiveId" clId="{A696F381-4239-4178-8BF1-DD945081E2EE}" dt="2023-01-28T08:26:11.863" v="231"/>
          <ac:spMkLst>
            <pc:docMk/>
            <pc:sldMk cId="723296228" sldId="422"/>
            <ac:spMk id="62" creationId="{24D7F1CF-8720-511E-DCD7-D0343DFCC9A9}"/>
          </ac:spMkLst>
        </pc:spChg>
        <pc:spChg chg="mod">
          <ac:chgData name="Faruk Abdullah" userId="e52374dd587ef96a" providerId="LiveId" clId="{A696F381-4239-4178-8BF1-DD945081E2EE}" dt="2023-01-28T08:26:11.863" v="231"/>
          <ac:spMkLst>
            <pc:docMk/>
            <pc:sldMk cId="723296228" sldId="422"/>
            <ac:spMk id="63" creationId="{B21CC8EF-28F9-AFB0-36EC-0529B508C850}"/>
          </ac:spMkLst>
        </pc:spChg>
        <pc:spChg chg="mod">
          <ac:chgData name="Faruk Abdullah" userId="e52374dd587ef96a" providerId="LiveId" clId="{A696F381-4239-4178-8BF1-DD945081E2EE}" dt="2023-01-28T08:26:11.863" v="231"/>
          <ac:spMkLst>
            <pc:docMk/>
            <pc:sldMk cId="723296228" sldId="422"/>
            <ac:spMk id="65" creationId="{81FF0E03-AFA4-878B-7138-66E4095F446C}"/>
          </ac:spMkLst>
        </pc:spChg>
        <pc:spChg chg="mod">
          <ac:chgData name="Faruk Abdullah" userId="e52374dd587ef96a" providerId="LiveId" clId="{A696F381-4239-4178-8BF1-DD945081E2EE}" dt="2023-01-28T08:26:11.863" v="231"/>
          <ac:spMkLst>
            <pc:docMk/>
            <pc:sldMk cId="723296228" sldId="422"/>
            <ac:spMk id="66" creationId="{6A6A1844-7AE9-D0E6-DD56-AEEEC3C8A2B5}"/>
          </ac:spMkLst>
        </pc:spChg>
        <pc:spChg chg="mod">
          <ac:chgData name="Faruk Abdullah" userId="e52374dd587ef96a" providerId="LiveId" clId="{A696F381-4239-4178-8BF1-DD945081E2EE}" dt="2023-01-28T08:26:11.863" v="231"/>
          <ac:spMkLst>
            <pc:docMk/>
            <pc:sldMk cId="723296228" sldId="422"/>
            <ac:spMk id="68" creationId="{73815E55-C5E2-41FF-B633-264FF56B9C7F}"/>
          </ac:spMkLst>
        </pc:spChg>
        <pc:spChg chg="mod">
          <ac:chgData name="Faruk Abdullah" userId="e52374dd587ef96a" providerId="LiveId" clId="{A696F381-4239-4178-8BF1-DD945081E2EE}" dt="2023-01-28T08:26:11.863" v="231"/>
          <ac:spMkLst>
            <pc:docMk/>
            <pc:sldMk cId="723296228" sldId="422"/>
            <ac:spMk id="69" creationId="{ABE0C6EE-CDD0-CF20-D1A3-A463F3775803}"/>
          </ac:spMkLst>
        </pc:spChg>
        <pc:spChg chg="mod">
          <ac:chgData name="Faruk Abdullah" userId="e52374dd587ef96a" providerId="LiveId" clId="{A696F381-4239-4178-8BF1-DD945081E2EE}" dt="2023-01-28T08:26:11.863" v="231"/>
          <ac:spMkLst>
            <pc:docMk/>
            <pc:sldMk cId="723296228" sldId="422"/>
            <ac:spMk id="71" creationId="{3FE6C10F-1E60-977E-A539-1EA642BE23ED}"/>
          </ac:spMkLst>
        </pc:spChg>
        <pc:spChg chg="mod">
          <ac:chgData name="Faruk Abdullah" userId="e52374dd587ef96a" providerId="LiveId" clId="{A696F381-4239-4178-8BF1-DD945081E2EE}" dt="2023-01-28T08:26:11.863" v="231"/>
          <ac:spMkLst>
            <pc:docMk/>
            <pc:sldMk cId="723296228" sldId="422"/>
            <ac:spMk id="72" creationId="{7B80BFA0-423B-AC3D-E478-44CE48AD8759}"/>
          </ac:spMkLst>
        </pc:spChg>
        <pc:spChg chg="mod">
          <ac:chgData name="Faruk Abdullah" userId="e52374dd587ef96a" providerId="LiveId" clId="{A696F381-4239-4178-8BF1-DD945081E2EE}" dt="2023-01-28T08:26:11.863" v="231"/>
          <ac:spMkLst>
            <pc:docMk/>
            <pc:sldMk cId="723296228" sldId="422"/>
            <ac:spMk id="74" creationId="{E83AC2F6-F282-9210-6B43-BBCEDE546C64}"/>
          </ac:spMkLst>
        </pc:spChg>
        <pc:spChg chg="mod">
          <ac:chgData name="Faruk Abdullah" userId="e52374dd587ef96a" providerId="LiveId" clId="{A696F381-4239-4178-8BF1-DD945081E2EE}" dt="2023-01-28T08:26:11.863" v="231"/>
          <ac:spMkLst>
            <pc:docMk/>
            <pc:sldMk cId="723296228" sldId="422"/>
            <ac:spMk id="75" creationId="{36807089-75DE-5DA6-5D27-4857137E2839}"/>
          </ac:spMkLst>
        </pc:spChg>
        <pc:spChg chg="mod">
          <ac:chgData name="Faruk Abdullah" userId="e52374dd587ef96a" providerId="LiveId" clId="{A696F381-4239-4178-8BF1-DD945081E2EE}" dt="2023-01-28T08:26:11.863" v="231"/>
          <ac:spMkLst>
            <pc:docMk/>
            <pc:sldMk cId="723296228" sldId="422"/>
            <ac:spMk id="77" creationId="{5205A23B-A0AC-F321-E1CD-A2B0E5F06802}"/>
          </ac:spMkLst>
        </pc:spChg>
        <pc:spChg chg="mod">
          <ac:chgData name="Faruk Abdullah" userId="e52374dd587ef96a" providerId="LiveId" clId="{A696F381-4239-4178-8BF1-DD945081E2EE}" dt="2023-01-28T08:26:11.863" v="231"/>
          <ac:spMkLst>
            <pc:docMk/>
            <pc:sldMk cId="723296228" sldId="422"/>
            <ac:spMk id="78" creationId="{3BAC4047-9FA8-2229-EDF0-4E3BE45AC8AD}"/>
          </ac:spMkLst>
        </pc:spChg>
        <pc:spChg chg="mod">
          <ac:chgData name="Faruk Abdullah" userId="e52374dd587ef96a" providerId="LiveId" clId="{A696F381-4239-4178-8BF1-DD945081E2EE}" dt="2023-01-28T08:26:11.863" v="231"/>
          <ac:spMkLst>
            <pc:docMk/>
            <pc:sldMk cId="723296228" sldId="422"/>
            <ac:spMk id="80" creationId="{2090DD2C-6805-FD2A-DAB0-D3531BB6701F}"/>
          </ac:spMkLst>
        </pc:spChg>
        <pc:spChg chg="mod">
          <ac:chgData name="Faruk Abdullah" userId="e52374dd587ef96a" providerId="LiveId" clId="{A696F381-4239-4178-8BF1-DD945081E2EE}" dt="2023-01-28T08:26:11.863" v="231"/>
          <ac:spMkLst>
            <pc:docMk/>
            <pc:sldMk cId="723296228" sldId="422"/>
            <ac:spMk id="81" creationId="{572630D9-EE7A-0218-ACA5-4488649400AB}"/>
          </ac:spMkLst>
        </pc:spChg>
        <pc:spChg chg="add mod">
          <ac:chgData name="Faruk Abdullah" userId="e52374dd587ef96a" providerId="LiveId" clId="{A696F381-4239-4178-8BF1-DD945081E2EE}" dt="2023-01-28T08:26:17.169" v="232" actId="1076"/>
          <ac:spMkLst>
            <pc:docMk/>
            <pc:sldMk cId="723296228" sldId="422"/>
            <ac:spMk id="82" creationId="{6BE00CE1-5C6D-EFC9-531D-EB1EC6D722C9}"/>
          </ac:spMkLst>
        </pc:spChg>
        <pc:spChg chg="add mod">
          <ac:chgData name="Faruk Abdullah" userId="e52374dd587ef96a" providerId="LiveId" clId="{A696F381-4239-4178-8BF1-DD945081E2EE}" dt="2023-01-28T08:26:17.169" v="232" actId="1076"/>
          <ac:spMkLst>
            <pc:docMk/>
            <pc:sldMk cId="723296228" sldId="422"/>
            <ac:spMk id="83" creationId="{FF385345-C291-23A4-EEBF-35D32E8569DF}"/>
          </ac:spMkLst>
        </pc:spChg>
        <pc:spChg chg="add mod">
          <ac:chgData name="Faruk Abdullah" userId="e52374dd587ef96a" providerId="LiveId" clId="{A696F381-4239-4178-8BF1-DD945081E2EE}" dt="2023-01-28T08:26:17.169" v="232" actId="1076"/>
          <ac:spMkLst>
            <pc:docMk/>
            <pc:sldMk cId="723296228" sldId="422"/>
            <ac:spMk id="84" creationId="{37C83163-974D-48A8-5942-1C02A6908548}"/>
          </ac:spMkLst>
        </pc:spChg>
        <pc:spChg chg="add mod">
          <ac:chgData name="Faruk Abdullah" userId="e52374dd587ef96a" providerId="LiveId" clId="{A696F381-4239-4178-8BF1-DD945081E2EE}" dt="2023-01-28T08:26:17.169" v="232" actId="1076"/>
          <ac:spMkLst>
            <pc:docMk/>
            <pc:sldMk cId="723296228" sldId="422"/>
            <ac:spMk id="85" creationId="{1D802706-1C3D-B950-7803-8DD96888AD58}"/>
          </ac:spMkLst>
        </pc:spChg>
        <pc:spChg chg="add mod">
          <ac:chgData name="Faruk Abdullah" userId="e52374dd587ef96a" providerId="LiveId" clId="{A696F381-4239-4178-8BF1-DD945081E2EE}" dt="2023-01-28T08:26:17.169" v="232" actId="1076"/>
          <ac:spMkLst>
            <pc:docMk/>
            <pc:sldMk cId="723296228" sldId="422"/>
            <ac:spMk id="86" creationId="{47727FE3-A667-9A69-FE48-980FFC1D7426}"/>
          </ac:spMkLst>
        </pc:spChg>
        <pc:spChg chg="add mod">
          <ac:chgData name="Faruk Abdullah" userId="e52374dd587ef96a" providerId="LiveId" clId="{A696F381-4239-4178-8BF1-DD945081E2EE}" dt="2023-01-28T08:26:17.169" v="232" actId="1076"/>
          <ac:spMkLst>
            <pc:docMk/>
            <pc:sldMk cId="723296228" sldId="422"/>
            <ac:spMk id="87" creationId="{CFF9B56F-A048-C601-BB13-687921A9BA6F}"/>
          </ac:spMkLst>
        </pc:spChg>
        <pc:spChg chg="add mod">
          <ac:chgData name="Faruk Abdullah" userId="e52374dd587ef96a" providerId="LiveId" clId="{A696F381-4239-4178-8BF1-DD945081E2EE}" dt="2023-01-28T08:26:17.169" v="232" actId="1076"/>
          <ac:spMkLst>
            <pc:docMk/>
            <pc:sldMk cId="723296228" sldId="422"/>
            <ac:spMk id="88" creationId="{617B8125-F13D-7377-AC23-649FB47084A6}"/>
          </ac:spMkLst>
        </pc:spChg>
        <pc:spChg chg="add mod">
          <ac:chgData name="Faruk Abdullah" userId="e52374dd587ef96a" providerId="LiveId" clId="{A696F381-4239-4178-8BF1-DD945081E2EE}" dt="2023-01-28T08:26:17.169" v="232" actId="1076"/>
          <ac:spMkLst>
            <pc:docMk/>
            <pc:sldMk cId="723296228" sldId="422"/>
            <ac:spMk id="89" creationId="{165B9D40-3238-61C4-36C7-27616622684C}"/>
          </ac:spMkLst>
        </pc:spChg>
        <pc:spChg chg="add mod">
          <ac:chgData name="Faruk Abdullah" userId="e52374dd587ef96a" providerId="LiveId" clId="{A696F381-4239-4178-8BF1-DD945081E2EE}" dt="2023-01-28T08:26:17.169" v="232" actId="1076"/>
          <ac:spMkLst>
            <pc:docMk/>
            <pc:sldMk cId="723296228" sldId="422"/>
            <ac:spMk id="90" creationId="{37893E74-23BB-72FB-373B-4F06FA51D7FC}"/>
          </ac:spMkLst>
        </pc:spChg>
        <pc:spChg chg="add mod">
          <ac:chgData name="Faruk Abdullah" userId="e52374dd587ef96a" providerId="LiveId" clId="{A696F381-4239-4178-8BF1-DD945081E2EE}" dt="2023-01-28T08:26:17.169" v="232" actId="1076"/>
          <ac:spMkLst>
            <pc:docMk/>
            <pc:sldMk cId="723296228" sldId="422"/>
            <ac:spMk id="91" creationId="{164DB105-7B6D-B885-98C3-9AB41C6100B0}"/>
          </ac:spMkLst>
        </pc:spChg>
        <pc:grpChg chg="add mod">
          <ac:chgData name="Faruk Abdullah" userId="e52374dd587ef96a" providerId="LiveId" clId="{A696F381-4239-4178-8BF1-DD945081E2EE}" dt="2023-01-28T08:26:17.169" v="232" actId="1076"/>
          <ac:grpSpMkLst>
            <pc:docMk/>
            <pc:sldMk cId="723296228" sldId="422"/>
            <ac:grpSpMk id="28" creationId="{4EAFC4EC-5E4F-5DAE-752F-F4C6C7F5543C}"/>
          </ac:grpSpMkLst>
        </pc:grpChg>
        <pc:grpChg chg="add mod">
          <ac:chgData name="Faruk Abdullah" userId="e52374dd587ef96a" providerId="LiveId" clId="{A696F381-4239-4178-8BF1-DD945081E2EE}" dt="2023-01-28T08:26:17.169" v="232" actId="1076"/>
          <ac:grpSpMkLst>
            <pc:docMk/>
            <pc:sldMk cId="723296228" sldId="422"/>
            <ac:grpSpMk id="31" creationId="{7A460ECF-5B95-5DC8-41D4-B5029BF3B877}"/>
          </ac:grpSpMkLst>
        </pc:grpChg>
        <pc:grpChg chg="add mod">
          <ac:chgData name="Faruk Abdullah" userId="e52374dd587ef96a" providerId="LiveId" clId="{A696F381-4239-4178-8BF1-DD945081E2EE}" dt="2023-01-28T08:26:17.169" v="232" actId="1076"/>
          <ac:grpSpMkLst>
            <pc:docMk/>
            <pc:sldMk cId="723296228" sldId="422"/>
            <ac:grpSpMk id="34" creationId="{3535A74A-9027-8323-6D29-685B7D02B399}"/>
          </ac:grpSpMkLst>
        </pc:grpChg>
        <pc:grpChg chg="add mod">
          <ac:chgData name="Faruk Abdullah" userId="e52374dd587ef96a" providerId="LiveId" clId="{A696F381-4239-4178-8BF1-DD945081E2EE}" dt="2023-01-28T08:26:17.169" v="232" actId="1076"/>
          <ac:grpSpMkLst>
            <pc:docMk/>
            <pc:sldMk cId="723296228" sldId="422"/>
            <ac:grpSpMk id="37" creationId="{E0FFD2B8-4065-82B6-9AA5-02644772F756}"/>
          </ac:grpSpMkLst>
        </pc:grpChg>
        <pc:grpChg chg="add mod">
          <ac:chgData name="Faruk Abdullah" userId="e52374dd587ef96a" providerId="LiveId" clId="{A696F381-4239-4178-8BF1-DD945081E2EE}" dt="2023-01-28T08:26:17.169" v="232" actId="1076"/>
          <ac:grpSpMkLst>
            <pc:docMk/>
            <pc:sldMk cId="723296228" sldId="422"/>
            <ac:grpSpMk id="40" creationId="{1707B158-DCD8-63B8-51DD-CF4B0ACC85C0}"/>
          </ac:grpSpMkLst>
        </pc:grpChg>
        <pc:grpChg chg="add mod">
          <ac:chgData name="Faruk Abdullah" userId="e52374dd587ef96a" providerId="LiveId" clId="{A696F381-4239-4178-8BF1-DD945081E2EE}" dt="2023-01-28T08:26:17.169" v="232" actId="1076"/>
          <ac:grpSpMkLst>
            <pc:docMk/>
            <pc:sldMk cId="723296228" sldId="422"/>
            <ac:grpSpMk id="43" creationId="{2C89CA23-10DE-3BEA-C3BF-AA584DDA6543}"/>
          </ac:grpSpMkLst>
        </pc:grpChg>
        <pc:grpChg chg="add mod">
          <ac:chgData name="Faruk Abdullah" userId="e52374dd587ef96a" providerId="LiveId" clId="{A696F381-4239-4178-8BF1-DD945081E2EE}" dt="2023-01-28T08:26:17.169" v="232" actId="1076"/>
          <ac:grpSpMkLst>
            <pc:docMk/>
            <pc:sldMk cId="723296228" sldId="422"/>
            <ac:grpSpMk id="46" creationId="{9E986019-DA6D-7756-7472-B0E92D80D739}"/>
          </ac:grpSpMkLst>
        </pc:grpChg>
        <pc:grpChg chg="add mod">
          <ac:chgData name="Faruk Abdullah" userId="e52374dd587ef96a" providerId="LiveId" clId="{A696F381-4239-4178-8BF1-DD945081E2EE}" dt="2023-01-28T08:26:17.169" v="232" actId="1076"/>
          <ac:grpSpMkLst>
            <pc:docMk/>
            <pc:sldMk cId="723296228" sldId="422"/>
            <ac:grpSpMk id="49" creationId="{488CD60D-FF87-14F1-B860-0F552D2E523D}"/>
          </ac:grpSpMkLst>
        </pc:grpChg>
        <pc:grpChg chg="add mod">
          <ac:chgData name="Faruk Abdullah" userId="e52374dd587ef96a" providerId="LiveId" clId="{A696F381-4239-4178-8BF1-DD945081E2EE}" dt="2023-01-28T08:26:17.169" v="232" actId="1076"/>
          <ac:grpSpMkLst>
            <pc:docMk/>
            <pc:sldMk cId="723296228" sldId="422"/>
            <ac:grpSpMk id="52" creationId="{38AA590E-23C3-A3DF-66E0-74BBE9535E8D}"/>
          </ac:grpSpMkLst>
        </pc:grpChg>
        <pc:grpChg chg="add mod">
          <ac:chgData name="Faruk Abdullah" userId="e52374dd587ef96a" providerId="LiveId" clId="{A696F381-4239-4178-8BF1-DD945081E2EE}" dt="2023-01-28T08:26:17.169" v="232" actId="1076"/>
          <ac:grpSpMkLst>
            <pc:docMk/>
            <pc:sldMk cId="723296228" sldId="422"/>
            <ac:grpSpMk id="55" creationId="{EC747854-D3E1-5439-ED26-F89FAD521099}"/>
          </ac:grpSpMkLst>
        </pc:grpChg>
        <pc:grpChg chg="add mod">
          <ac:chgData name="Faruk Abdullah" userId="e52374dd587ef96a" providerId="LiveId" clId="{A696F381-4239-4178-8BF1-DD945081E2EE}" dt="2023-01-28T08:26:17.169" v="232" actId="1076"/>
          <ac:grpSpMkLst>
            <pc:docMk/>
            <pc:sldMk cId="723296228" sldId="422"/>
            <ac:grpSpMk id="58" creationId="{1EE43305-EFF4-70A0-0D79-E0FF79CDD07D}"/>
          </ac:grpSpMkLst>
        </pc:grpChg>
        <pc:grpChg chg="add mod">
          <ac:chgData name="Faruk Abdullah" userId="e52374dd587ef96a" providerId="LiveId" clId="{A696F381-4239-4178-8BF1-DD945081E2EE}" dt="2023-01-28T08:26:17.169" v="232" actId="1076"/>
          <ac:grpSpMkLst>
            <pc:docMk/>
            <pc:sldMk cId="723296228" sldId="422"/>
            <ac:grpSpMk id="61" creationId="{1FB5BEAD-09ED-6AF9-24C9-32C4B48A4624}"/>
          </ac:grpSpMkLst>
        </pc:grpChg>
        <pc:grpChg chg="add mod">
          <ac:chgData name="Faruk Abdullah" userId="e52374dd587ef96a" providerId="LiveId" clId="{A696F381-4239-4178-8BF1-DD945081E2EE}" dt="2023-01-28T08:26:17.169" v="232" actId="1076"/>
          <ac:grpSpMkLst>
            <pc:docMk/>
            <pc:sldMk cId="723296228" sldId="422"/>
            <ac:grpSpMk id="64" creationId="{EAD77A9C-3C65-2E31-2CD1-6C6367B1A845}"/>
          </ac:grpSpMkLst>
        </pc:grpChg>
        <pc:grpChg chg="add mod">
          <ac:chgData name="Faruk Abdullah" userId="e52374dd587ef96a" providerId="LiveId" clId="{A696F381-4239-4178-8BF1-DD945081E2EE}" dt="2023-01-28T08:26:17.169" v="232" actId="1076"/>
          <ac:grpSpMkLst>
            <pc:docMk/>
            <pc:sldMk cId="723296228" sldId="422"/>
            <ac:grpSpMk id="67" creationId="{4F367CB1-6F92-C60A-0BF9-548B90E199F3}"/>
          </ac:grpSpMkLst>
        </pc:grpChg>
        <pc:grpChg chg="add mod">
          <ac:chgData name="Faruk Abdullah" userId="e52374dd587ef96a" providerId="LiveId" clId="{A696F381-4239-4178-8BF1-DD945081E2EE}" dt="2023-01-28T08:26:17.169" v="232" actId="1076"/>
          <ac:grpSpMkLst>
            <pc:docMk/>
            <pc:sldMk cId="723296228" sldId="422"/>
            <ac:grpSpMk id="70" creationId="{3E07BD01-7224-2BF3-BBFC-94E64BFB4342}"/>
          </ac:grpSpMkLst>
        </pc:grpChg>
        <pc:grpChg chg="add mod">
          <ac:chgData name="Faruk Abdullah" userId="e52374dd587ef96a" providerId="LiveId" clId="{A696F381-4239-4178-8BF1-DD945081E2EE}" dt="2023-01-28T08:26:17.169" v="232" actId="1076"/>
          <ac:grpSpMkLst>
            <pc:docMk/>
            <pc:sldMk cId="723296228" sldId="422"/>
            <ac:grpSpMk id="73" creationId="{2C11BB75-FA45-2741-3B46-D163C6E14BBA}"/>
          </ac:grpSpMkLst>
        </pc:grpChg>
        <pc:grpChg chg="add mod">
          <ac:chgData name="Faruk Abdullah" userId="e52374dd587ef96a" providerId="LiveId" clId="{A696F381-4239-4178-8BF1-DD945081E2EE}" dt="2023-01-28T08:26:17.169" v="232" actId="1076"/>
          <ac:grpSpMkLst>
            <pc:docMk/>
            <pc:sldMk cId="723296228" sldId="422"/>
            <ac:grpSpMk id="76" creationId="{89E389B7-5BEF-E7A1-D01F-2BA087A921CB}"/>
          </ac:grpSpMkLst>
        </pc:grpChg>
        <pc:grpChg chg="add mod">
          <ac:chgData name="Faruk Abdullah" userId="e52374dd587ef96a" providerId="LiveId" clId="{A696F381-4239-4178-8BF1-DD945081E2EE}" dt="2023-01-28T08:26:17.169" v="232" actId="1076"/>
          <ac:grpSpMkLst>
            <pc:docMk/>
            <pc:sldMk cId="723296228" sldId="422"/>
            <ac:grpSpMk id="79" creationId="{5BA8407B-AF92-1B4E-32F6-7B775D5BAAD1}"/>
          </ac:grpSpMkLst>
        </pc:grpChg>
        <pc:picChg chg="del">
          <ac:chgData name="Faruk Abdullah" userId="e52374dd587ef96a" providerId="LiveId" clId="{A696F381-4239-4178-8BF1-DD945081E2EE}" dt="2023-01-28T08:25:47.613" v="211" actId="478"/>
          <ac:picMkLst>
            <pc:docMk/>
            <pc:sldMk cId="723296228" sldId="422"/>
            <ac:picMk id="9" creationId="{FF6A73AE-1FB8-F180-4DDF-BB3A1EAF1D5C}"/>
          </ac:picMkLst>
        </pc:picChg>
      </pc:sldChg>
      <pc:sldChg chg="add">
        <pc:chgData name="Faruk Abdullah" userId="e52374dd587ef96a" providerId="LiveId" clId="{A696F381-4239-4178-8BF1-DD945081E2EE}" dt="2023-02-03T18:52:19.512" v="324"/>
        <pc:sldMkLst>
          <pc:docMk/>
          <pc:sldMk cId="0" sldId="424"/>
        </pc:sldMkLst>
      </pc:sldChg>
      <pc:sldChg chg="add">
        <pc:chgData name="Faruk Abdullah" userId="e52374dd587ef96a" providerId="LiveId" clId="{A696F381-4239-4178-8BF1-DD945081E2EE}" dt="2023-02-03T18:52:19.512" v="324"/>
        <pc:sldMkLst>
          <pc:docMk/>
          <pc:sldMk cId="1398856" sldId="425"/>
        </pc:sldMkLst>
      </pc:sldChg>
      <pc:sldChg chg="add">
        <pc:chgData name="Faruk Abdullah" userId="e52374dd587ef96a" providerId="LiveId" clId="{A696F381-4239-4178-8BF1-DD945081E2EE}" dt="2023-02-03T18:52:19.512" v="324"/>
        <pc:sldMkLst>
          <pc:docMk/>
          <pc:sldMk cId="3429056209" sldId="426"/>
        </pc:sldMkLst>
      </pc:sldChg>
      <pc:sldChg chg="add">
        <pc:chgData name="Faruk Abdullah" userId="e52374dd587ef96a" providerId="LiveId" clId="{A696F381-4239-4178-8BF1-DD945081E2EE}" dt="2023-02-03T18:52:19.512" v="324"/>
        <pc:sldMkLst>
          <pc:docMk/>
          <pc:sldMk cId="1421490690" sldId="427"/>
        </pc:sldMkLst>
      </pc:sldChg>
      <pc:sldChg chg="add">
        <pc:chgData name="Faruk Abdullah" userId="e52374dd587ef96a" providerId="LiveId" clId="{A696F381-4239-4178-8BF1-DD945081E2EE}" dt="2023-02-03T18:52:19.512" v="324"/>
        <pc:sldMkLst>
          <pc:docMk/>
          <pc:sldMk cId="2040664578" sldId="428"/>
        </pc:sldMkLst>
      </pc:sldChg>
      <pc:sldChg chg="add">
        <pc:chgData name="Faruk Abdullah" userId="e52374dd587ef96a" providerId="LiveId" clId="{A696F381-4239-4178-8BF1-DD945081E2EE}" dt="2023-02-03T18:52:19.512" v="324"/>
        <pc:sldMkLst>
          <pc:docMk/>
          <pc:sldMk cId="0" sldId="429"/>
        </pc:sldMkLst>
      </pc:sldChg>
      <pc:sldChg chg="add del">
        <pc:chgData name="Faruk Abdullah" userId="e52374dd587ef96a" providerId="LiveId" clId="{A696F381-4239-4178-8BF1-DD945081E2EE}" dt="2023-02-03T17:26:03.455" v="292" actId="47"/>
        <pc:sldMkLst>
          <pc:docMk/>
          <pc:sldMk cId="924400591" sldId="431"/>
        </pc:sldMkLst>
      </pc:sldChg>
      <pc:sldChg chg="add del">
        <pc:chgData name="Faruk Abdullah" userId="e52374dd587ef96a" providerId="LiveId" clId="{A696F381-4239-4178-8BF1-DD945081E2EE}" dt="2023-02-03T17:27:18.416" v="301" actId="47"/>
        <pc:sldMkLst>
          <pc:docMk/>
          <pc:sldMk cId="4050202724" sldId="442"/>
        </pc:sldMkLst>
      </pc:sldChg>
      <pc:sldChg chg="add del">
        <pc:chgData name="Faruk Abdullah" userId="e52374dd587ef96a" providerId="LiveId" clId="{A696F381-4239-4178-8BF1-DD945081E2EE}" dt="2023-02-03T17:26:03.455" v="292" actId="47"/>
        <pc:sldMkLst>
          <pc:docMk/>
          <pc:sldMk cId="1436227078" sldId="443"/>
        </pc:sldMkLst>
      </pc:sldChg>
      <pc:sldChg chg="add del">
        <pc:chgData name="Faruk Abdullah" userId="e52374dd587ef96a" providerId="LiveId" clId="{A696F381-4239-4178-8BF1-DD945081E2EE}" dt="2023-02-03T17:26:03.455" v="292" actId="47"/>
        <pc:sldMkLst>
          <pc:docMk/>
          <pc:sldMk cId="2099556308" sldId="444"/>
        </pc:sldMkLst>
      </pc:sldChg>
      <pc:sldChg chg="add del">
        <pc:chgData name="Faruk Abdullah" userId="e52374dd587ef96a" providerId="LiveId" clId="{A696F381-4239-4178-8BF1-DD945081E2EE}" dt="2023-02-03T17:26:03.455" v="292" actId="47"/>
        <pc:sldMkLst>
          <pc:docMk/>
          <pc:sldMk cId="3586485474" sldId="445"/>
        </pc:sldMkLst>
      </pc:sldChg>
      <pc:sldChg chg="modSp add del mod">
        <pc:chgData name="Faruk Abdullah" userId="e52374dd587ef96a" providerId="LiveId" clId="{A696F381-4239-4178-8BF1-DD945081E2EE}" dt="2023-02-03T18:42:54.210" v="318" actId="13926"/>
        <pc:sldMkLst>
          <pc:docMk/>
          <pc:sldMk cId="1033968018" sldId="446"/>
        </pc:sldMkLst>
        <pc:spChg chg="mod">
          <ac:chgData name="Faruk Abdullah" userId="e52374dd587ef96a" providerId="LiveId" clId="{A696F381-4239-4178-8BF1-DD945081E2EE}" dt="2023-02-03T18:42:54.210" v="318" actId="13926"/>
          <ac:spMkLst>
            <pc:docMk/>
            <pc:sldMk cId="1033968018" sldId="446"/>
            <ac:spMk id="6" creationId="{BBE40BE7-3DE7-ADF4-43BD-6B38673C3D09}"/>
          </ac:spMkLst>
        </pc:spChg>
        <pc:graphicFrameChg chg="modGraphic">
          <ac:chgData name="Faruk Abdullah" userId="e52374dd587ef96a" providerId="LiveId" clId="{A696F381-4239-4178-8BF1-DD945081E2EE}" dt="2023-02-03T18:42:48.648" v="317" actId="13926"/>
          <ac:graphicFrameMkLst>
            <pc:docMk/>
            <pc:sldMk cId="1033968018" sldId="446"/>
            <ac:graphicFrameMk id="2" creationId="{12F0B17B-D7D2-B663-119E-43957E10575D}"/>
          </ac:graphicFrameMkLst>
        </pc:graphicFrameChg>
      </pc:sldChg>
      <pc:sldChg chg="modSp add del">
        <pc:chgData name="Faruk Abdullah" userId="e52374dd587ef96a" providerId="LiveId" clId="{A696F381-4239-4178-8BF1-DD945081E2EE}" dt="2023-02-03T18:43:51.945" v="322" actId="20577"/>
        <pc:sldMkLst>
          <pc:docMk/>
          <pc:sldMk cId="625354174" sldId="447"/>
        </pc:sldMkLst>
        <pc:spChg chg="mod">
          <ac:chgData name="Faruk Abdullah" userId="e52374dd587ef96a" providerId="LiveId" clId="{A696F381-4239-4178-8BF1-DD945081E2EE}" dt="2023-02-03T18:43:51.945" v="322" actId="20577"/>
          <ac:spMkLst>
            <pc:docMk/>
            <pc:sldMk cId="625354174" sldId="447"/>
            <ac:spMk id="2" creationId="{F59026CD-195B-9FE5-1A8B-BD3B88CA3366}"/>
          </ac:spMkLst>
        </pc:spChg>
      </pc:sldChg>
      <pc:sldChg chg="add del">
        <pc:chgData name="Faruk Abdullah" userId="e52374dd587ef96a" providerId="LiveId" clId="{A696F381-4239-4178-8BF1-DD945081E2EE}" dt="2023-02-03T17:26:03.455" v="292" actId="47"/>
        <pc:sldMkLst>
          <pc:docMk/>
          <pc:sldMk cId="3272418247" sldId="448"/>
        </pc:sldMkLst>
      </pc:sldChg>
      <pc:sldChg chg="add del">
        <pc:chgData name="Faruk Abdullah" userId="e52374dd587ef96a" providerId="LiveId" clId="{A696F381-4239-4178-8BF1-DD945081E2EE}" dt="2023-02-03T17:26:03.455" v="292" actId="47"/>
        <pc:sldMkLst>
          <pc:docMk/>
          <pc:sldMk cId="4158218596" sldId="449"/>
        </pc:sldMkLst>
      </pc:sldChg>
      <pc:sldChg chg="modSp add mod ord">
        <pc:chgData name="Faruk Abdullah" userId="e52374dd587ef96a" providerId="LiveId" clId="{A696F381-4239-4178-8BF1-DD945081E2EE}" dt="2023-02-03T17:27:33.180" v="312" actId="20577"/>
        <pc:sldMkLst>
          <pc:docMk/>
          <pc:sldMk cId="2177352319" sldId="450"/>
        </pc:sldMkLst>
        <pc:spChg chg="mod">
          <ac:chgData name="Faruk Abdullah" userId="e52374dd587ef96a" providerId="LiveId" clId="{A696F381-4239-4178-8BF1-DD945081E2EE}" dt="2023-02-03T17:27:33.180" v="312" actId="20577"/>
          <ac:spMkLst>
            <pc:docMk/>
            <pc:sldMk cId="2177352319" sldId="450"/>
            <ac:spMk id="2" creationId="{9596B622-1406-6BCA-A363-5BA273D80DD6}"/>
          </ac:spMkLst>
        </pc:spChg>
      </pc:sldChg>
      <pc:sldChg chg="add">
        <pc:chgData name="Faruk Abdullah" userId="e52374dd587ef96a" providerId="LiveId" clId="{A696F381-4239-4178-8BF1-DD945081E2EE}" dt="2023-02-03T18:52:19.512" v="324"/>
        <pc:sldMkLst>
          <pc:docMk/>
          <pc:sldMk cId="4028036723" sldId="451"/>
        </pc:sldMkLst>
      </pc:sldChg>
      <pc:sldChg chg="add">
        <pc:chgData name="Faruk Abdullah" userId="e52374dd587ef96a" providerId="LiveId" clId="{A696F381-4239-4178-8BF1-DD945081E2EE}" dt="2023-02-03T18:52:19.512" v="324"/>
        <pc:sldMkLst>
          <pc:docMk/>
          <pc:sldMk cId="2468757475" sldId="452"/>
        </pc:sldMkLst>
      </pc:sldChg>
      <pc:sldChg chg="add">
        <pc:chgData name="Faruk Abdullah" userId="e52374dd587ef96a" providerId="LiveId" clId="{A696F381-4239-4178-8BF1-DD945081E2EE}" dt="2023-02-03T18:52:19.512" v="324"/>
        <pc:sldMkLst>
          <pc:docMk/>
          <pc:sldMk cId="3297441514" sldId="453"/>
        </pc:sldMkLst>
      </pc:sldChg>
      <pc:sldChg chg="add">
        <pc:chgData name="Faruk Abdullah" userId="e52374dd587ef96a" providerId="LiveId" clId="{A696F381-4239-4178-8BF1-DD945081E2EE}" dt="2023-02-03T18:52:19.512" v="324"/>
        <pc:sldMkLst>
          <pc:docMk/>
          <pc:sldMk cId="0" sldId="454"/>
        </pc:sldMkLst>
      </pc:sldChg>
      <pc:sldChg chg="add">
        <pc:chgData name="Faruk Abdullah" userId="e52374dd587ef96a" providerId="LiveId" clId="{A696F381-4239-4178-8BF1-DD945081E2EE}" dt="2023-02-03T18:52:19.512" v="324"/>
        <pc:sldMkLst>
          <pc:docMk/>
          <pc:sldMk cId="0" sldId="455"/>
        </pc:sldMkLst>
      </pc:sldChg>
      <pc:sldChg chg="add">
        <pc:chgData name="Faruk Abdullah" userId="e52374dd587ef96a" providerId="LiveId" clId="{A696F381-4239-4178-8BF1-DD945081E2EE}" dt="2023-02-03T18:52:19.512" v="324"/>
        <pc:sldMkLst>
          <pc:docMk/>
          <pc:sldMk cId="0" sldId="456"/>
        </pc:sldMkLst>
      </pc:sldChg>
      <pc:sldChg chg="add">
        <pc:chgData name="Faruk Abdullah" userId="e52374dd587ef96a" providerId="LiveId" clId="{A696F381-4239-4178-8BF1-DD945081E2EE}" dt="2023-02-03T18:52:19.512" v="324"/>
        <pc:sldMkLst>
          <pc:docMk/>
          <pc:sldMk cId="0" sldId="457"/>
        </pc:sldMkLst>
      </pc:sldChg>
      <pc:sldChg chg="add">
        <pc:chgData name="Faruk Abdullah" userId="e52374dd587ef96a" providerId="LiveId" clId="{A696F381-4239-4178-8BF1-DD945081E2EE}" dt="2023-02-03T18:52:19.512" v="324"/>
        <pc:sldMkLst>
          <pc:docMk/>
          <pc:sldMk cId="0" sldId="458"/>
        </pc:sldMkLst>
      </pc:sldChg>
      <pc:sldChg chg="add">
        <pc:chgData name="Faruk Abdullah" userId="e52374dd587ef96a" providerId="LiveId" clId="{A696F381-4239-4178-8BF1-DD945081E2EE}" dt="2023-02-03T18:52:19.512" v="324"/>
        <pc:sldMkLst>
          <pc:docMk/>
          <pc:sldMk cId="0" sldId="459"/>
        </pc:sldMkLst>
      </pc:sldChg>
      <pc:sldChg chg="add">
        <pc:chgData name="Faruk Abdullah" userId="e52374dd587ef96a" providerId="LiveId" clId="{A696F381-4239-4178-8BF1-DD945081E2EE}" dt="2023-02-03T18:52:19.512" v="324"/>
        <pc:sldMkLst>
          <pc:docMk/>
          <pc:sldMk cId="2876709495" sldId="460"/>
        </pc:sldMkLst>
      </pc:sldChg>
      <pc:sldChg chg="add">
        <pc:chgData name="Faruk Abdullah" userId="e52374dd587ef96a" providerId="LiveId" clId="{A696F381-4239-4178-8BF1-DD945081E2EE}" dt="2023-02-03T18:52:19.512" v="324"/>
        <pc:sldMkLst>
          <pc:docMk/>
          <pc:sldMk cId="261861393" sldId="461"/>
        </pc:sldMkLst>
      </pc:sldChg>
      <pc:sldChg chg="add">
        <pc:chgData name="Faruk Abdullah" userId="e52374dd587ef96a" providerId="LiveId" clId="{A696F381-4239-4178-8BF1-DD945081E2EE}" dt="2023-02-03T18:52:19.512" v="324"/>
        <pc:sldMkLst>
          <pc:docMk/>
          <pc:sldMk cId="0" sldId="462"/>
        </pc:sldMkLst>
      </pc:sldChg>
      <pc:sldChg chg="add">
        <pc:chgData name="Faruk Abdullah" userId="e52374dd587ef96a" providerId="LiveId" clId="{A696F381-4239-4178-8BF1-DD945081E2EE}" dt="2023-02-03T18:52:19.512" v="324"/>
        <pc:sldMkLst>
          <pc:docMk/>
          <pc:sldMk cId="692095260" sldId="463"/>
        </pc:sldMkLst>
      </pc:sldChg>
      <pc:sldChg chg="modSp add mod">
        <pc:chgData name="Faruk Abdullah" userId="e52374dd587ef96a" providerId="LiveId" clId="{A696F381-4239-4178-8BF1-DD945081E2EE}" dt="2023-02-03T18:54:01.470" v="358" actId="20577"/>
        <pc:sldMkLst>
          <pc:docMk/>
          <pc:sldMk cId="2922498805" sldId="464"/>
        </pc:sldMkLst>
        <pc:spChg chg="mod">
          <ac:chgData name="Faruk Abdullah" userId="e52374dd587ef96a" providerId="LiveId" clId="{A696F381-4239-4178-8BF1-DD945081E2EE}" dt="2023-02-03T18:54:01.470" v="358" actId="20577"/>
          <ac:spMkLst>
            <pc:docMk/>
            <pc:sldMk cId="2922498805" sldId="464"/>
            <ac:spMk id="304139" creationId="{BCCE9AC7-CE05-4E41-904F-D4E0E87FC6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27F20-652E-4F2A-B5A8-4DF59C361B4C}" type="datetimeFigureOut">
              <a:rPr lang="en-US" smtClean="0"/>
              <a:t>6/27/2023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DC100-D538-4D9D-B9C7-6ECEFBB67F00}" type="slidenum">
              <a:rPr lang="en-US" smtClean="0"/>
              <a:t>‹#›</a:t>
            </a:fld>
            <a:endParaRPr lang="en-US"/>
          </a:p>
        </p:txBody>
      </p:sp>
    </p:spTree>
    <p:extLst>
      <p:ext uri="{BB962C8B-B14F-4D97-AF65-F5344CB8AC3E}">
        <p14:creationId xmlns:p14="http://schemas.microsoft.com/office/powerpoint/2010/main" val="405491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6/27/2023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terviewcake.com/concept/java/counting-sort" TargetMode="External"/><Relationship Id="rId2" Type="http://schemas.openxmlformats.org/officeDocument/2006/relationships/hyperlink" Targe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 TargetMode="External"/><Relationship Id="rId1" Type="http://schemas.openxmlformats.org/officeDocument/2006/relationships/slideLayout" Target="../slideLayouts/slideLayout9.xml"/><Relationship Id="rId5" Type="http://schemas.openxmlformats.org/officeDocument/2006/relationships/hyperlink" Target="https://www.hackerearth.com/practice/algorithms/sorting/quick-sort/tutorial/" TargetMode="External"/><Relationship Id="rId4" Type="http://schemas.openxmlformats.org/officeDocument/2006/relationships/hyperlink" Target="https://www.geeksforgeeks.org/counting-so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116" y="450244"/>
            <a:ext cx="7808976" cy="1088136"/>
          </a:xfrm>
        </p:spPr>
        <p:txBody>
          <a:bodyPr>
            <a:noAutofit/>
          </a:bodyPr>
          <a:lstStyle/>
          <a:p>
            <a:pPr>
              <a:lnSpc>
                <a:spcPct val="100000"/>
              </a:lnSpc>
            </a:pPr>
            <a:r>
              <a:rPr lang="en-US" sz="3200" dirty="0"/>
              <a:t>Complexity of conventional Sorting Algorithms</a:t>
            </a:r>
          </a:p>
        </p:txBody>
      </p:sp>
      <p:sp>
        <p:nvSpPr>
          <p:cNvPr id="3" name="Subtitle 2"/>
          <p:cNvSpPr>
            <a:spLocks noGrp="1"/>
          </p:cNvSpPr>
          <p:nvPr>
            <p:ph type="subTitle" idx="1"/>
          </p:nvPr>
        </p:nvSpPr>
        <p:spPr>
          <a:xfrm>
            <a:off x="476205" y="1532427"/>
            <a:ext cx="2789509" cy="484632"/>
          </a:xfrm>
        </p:spPr>
        <p:txBody>
          <a:bodyPr/>
          <a:lstStyle/>
          <a:p>
            <a:r>
              <a:rPr lang="en-US" dirty="0"/>
              <a:t>Course Code: CSC2211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086908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r>
                        <a:rPr lang="en-US" dirty="0"/>
                        <a:t>Spring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1FFBF272-4ECA-4AB8-AEB1-518DD1041F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E33A9BF-3324-4D75-A1CF-20F2398B49F9}" type="slidenum">
              <a:rPr lang="en-US" altLang="en-US"/>
              <a:pPr/>
              <a:t>10</a:t>
            </a:fld>
            <a:endParaRPr lang="en-US" altLang="en-US"/>
          </a:p>
        </p:txBody>
      </p:sp>
      <p:sp>
        <p:nvSpPr>
          <p:cNvPr id="14339" name="Rectangle 2">
            <a:extLst>
              <a:ext uri="{FF2B5EF4-FFF2-40B4-BE49-F238E27FC236}">
                <a16:creationId xmlns:a16="http://schemas.microsoft.com/office/drawing/2014/main" id="{025B927C-C123-47E1-B787-F06BC6CB4E18}"/>
              </a:ext>
            </a:extLst>
          </p:cNvPr>
          <p:cNvSpPr>
            <a:spLocks noGrp="1" noChangeArrowheads="1"/>
          </p:cNvSpPr>
          <p:nvPr>
            <p:ph type="title"/>
          </p:nvPr>
        </p:nvSpPr>
        <p:spPr/>
        <p:txBody>
          <a:bodyPr/>
          <a:lstStyle/>
          <a:p>
            <a:pPr algn="l" eaLnBrk="1" hangingPunct="1"/>
            <a:r>
              <a:rPr lang="en-US" altLang="en-US" sz="4000" dirty="0"/>
              <a:t>Quicksort: </a:t>
            </a:r>
            <a:r>
              <a:rPr lang="en-US" altLang="en-US" sz="3600" dirty="0"/>
              <a:t>Way of </a:t>
            </a:r>
            <a:r>
              <a:rPr lang="en-US" altLang="en-US" sz="4000" dirty="0"/>
              <a:t>Execution</a:t>
            </a:r>
            <a:endParaRPr lang="en-US" altLang="en-US" sz="3600" dirty="0"/>
          </a:p>
        </p:txBody>
      </p:sp>
      <p:sp>
        <p:nvSpPr>
          <p:cNvPr id="14340" name="Rectangle 4">
            <a:extLst>
              <a:ext uri="{FF2B5EF4-FFF2-40B4-BE49-F238E27FC236}">
                <a16:creationId xmlns:a16="http://schemas.microsoft.com/office/drawing/2014/main" id="{E5335849-7756-419A-A897-85E32ADE7ACC}"/>
              </a:ext>
            </a:extLst>
          </p:cNvPr>
          <p:cNvSpPr>
            <a:spLocks noChangeArrowheads="1"/>
          </p:cNvSpPr>
          <p:nvPr/>
        </p:nvSpPr>
        <p:spPr bwMode="auto">
          <a:xfrm>
            <a:off x="914400" y="18288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latin typeface="Bookman Old Style" panose="02050604050505020204" pitchFamily="18" charset="0"/>
              </a:rPr>
              <a:t>pivot_item = a[low];</a:t>
            </a:r>
          </a:p>
        </p:txBody>
      </p:sp>
      <p:sp>
        <p:nvSpPr>
          <p:cNvPr id="14341" name="Text Box 5">
            <a:extLst>
              <a:ext uri="{FF2B5EF4-FFF2-40B4-BE49-F238E27FC236}">
                <a16:creationId xmlns:a16="http://schemas.microsoft.com/office/drawing/2014/main" id="{A80021B3-EA9A-44B8-BF23-6244938FD2ED}"/>
              </a:ext>
            </a:extLst>
          </p:cNvPr>
          <p:cNvSpPr txBox="1">
            <a:spLocks noChangeArrowheads="1"/>
          </p:cNvSpPr>
          <p:nvPr/>
        </p:nvSpPr>
        <p:spPr bwMode="auto">
          <a:xfrm>
            <a:off x="1679575" y="4398963"/>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4342" name="Text Box 6">
            <a:extLst>
              <a:ext uri="{FF2B5EF4-FFF2-40B4-BE49-F238E27FC236}">
                <a16:creationId xmlns:a16="http://schemas.microsoft.com/office/drawing/2014/main" id="{3CEB9BC3-A300-42C6-9B75-0CA17D1553CE}"/>
              </a:ext>
            </a:extLst>
          </p:cNvPr>
          <p:cNvSpPr txBox="1">
            <a:spLocks noChangeArrowheads="1"/>
          </p:cNvSpPr>
          <p:nvPr/>
        </p:nvSpPr>
        <p:spPr bwMode="auto">
          <a:xfrm>
            <a:off x="22796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4343" name="Text Box 7">
            <a:extLst>
              <a:ext uri="{FF2B5EF4-FFF2-40B4-BE49-F238E27FC236}">
                <a16:creationId xmlns:a16="http://schemas.microsoft.com/office/drawing/2014/main" id="{9BFD1BEB-2212-4D14-8F61-DDA653F6136A}"/>
              </a:ext>
            </a:extLst>
          </p:cNvPr>
          <p:cNvSpPr txBox="1">
            <a:spLocks noChangeArrowheads="1"/>
          </p:cNvSpPr>
          <p:nvPr/>
        </p:nvSpPr>
        <p:spPr bwMode="auto">
          <a:xfrm>
            <a:off x="28797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4344" name="Text Box 8">
            <a:extLst>
              <a:ext uri="{FF2B5EF4-FFF2-40B4-BE49-F238E27FC236}">
                <a16:creationId xmlns:a16="http://schemas.microsoft.com/office/drawing/2014/main" id="{FB4E6F58-6AAD-4786-99C0-4982AC1DAC7A}"/>
              </a:ext>
            </a:extLst>
          </p:cNvPr>
          <p:cNvSpPr txBox="1">
            <a:spLocks noChangeArrowheads="1"/>
          </p:cNvSpPr>
          <p:nvPr/>
        </p:nvSpPr>
        <p:spPr bwMode="auto">
          <a:xfrm>
            <a:off x="34798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4345" name="Text Box 9">
            <a:extLst>
              <a:ext uri="{FF2B5EF4-FFF2-40B4-BE49-F238E27FC236}">
                <a16:creationId xmlns:a16="http://schemas.microsoft.com/office/drawing/2014/main" id="{F3A64E29-3F9C-46ED-BFDF-C9AF5470CFEA}"/>
              </a:ext>
            </a:extLst>
          </p:cNvPr>
          <p:cNvSpPr txBox="1">
            <a:spLocks noChangeArrowheads="1"/>
          </p:cNvSpPr>
          <p:nvPr/>
        </p:nvSpPr>
        <p:spPr bwMode="auto">
          <a:xfrm>
            <a:off x="40798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4346" name="Text Box 10">
            <a:extLst>
              <a:ext uri="{FF2B5EF4-FFF2-40B4-BE49-F238E27FC236}">
                <a16:creationId xmlns:a16="http://schemas.microsoft.com/office/drawing/2014/main" id="{BAECDDF6-98AE-4DAF-A06E-EC9BF9502223}"/>
              </a:ext>
            </a:extLst>
          </p:cNvPr>
          <p:cNvSpPr txBox="1">
            <a:spLocks noChangeArrowheads="1"/>
          </p:cNvSpPr>
          <p:nvPr/>
        </p:nvSpPr>
        <p:spPr bwMode="auto">
          <a:xfrm>
            <a:off x="46799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4347" name="Text Box 11">
            <a:extLst>
              <a:ext uri="{FF2B5EF4-FFF2-40B4-BE49-F238E27FC236}">
                <a16:creationId xmlns:a16="http://schemas.microsoft.com/office/drawing/2014/main" id="{17F4A819-4786-49D4-9CB1-8D25BCB0239B}"/>
              </a:ext>
            </a:extLst>
          </p:cNvPr>
          <p:cNvSpPr txBox="1">
            <a:spLocks noChangeArrowheads="1"/>
          </p:cNvSpPr>
          <p:nvPr/>
        </p:nvSpPr>
        <p:spPr bwMode="auto">
          <a:xfrm>
            <a:off x="52800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4348" name="Text Box 12">
            <a:extLst>
              <a:ext uri="{FF2B5EF4-FFF2-40B4-BE49-F238E27FC236}">
                <a16:creationId xmlns:a16="http://schemas.microsoft.com/office/drawing/2014/main" id="{5600AB4C-5232-4C2E-ABF0-845B5481BB56}"/>
              </a:ext>
            </a:extLst>
          </p:cNvPr>
          <p:cNvSpPr txBox="1">
            <a:spLocks noChangeArrowheads="1"/>
          </p:cNvSpPr>
          <p:nvPr/>
        </p:nvSpPr>
        <p:spPr bwMode="auto">
          <a:xfrm>
            <a:off x="58801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4349" name="Text Box 13">
            <a:extLst>
              <a:ext uri="{FF2B5EF4-FFF2-40B4-BE49-F238E27FC236}">
                <a16:creationId xmlns:a16="http://schemas.microsoft.com/office/drawing/2014/main" id="{9966F81A-9071-4EB2-8F63-4125EE06F9C8}"/>
              </a:ext>
            </a:extLst>
          </p:cNvPr>
          <p:cNvSpPr txBox="1">
            <a:spLocks noChangeArrowheads="1"/>
          </p:cNvSpPr>
          <p:nvPr/>
        </p:nvSpPr>
        <p:spPr bwMode="auto">
          <a:xfrm>
            <a:off x="64801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4350" name="Line 14">
            <a:extLst>
              <a:ext uri="{FF2B5EF4-FFF2-40B4-BE49-F238E27FC236}">
                <a16:creationId xmlns:a16="http://schemas.microsoft.com/office/drawing/2014/main" id="{C72AFDB1-C690-4F82-9641-8D6E3A58C74D}"/>
              </a:ext>
            </a:extLst>
          </p:cNvPr>
          <p:cNvSpPr>
            <a:spLocks noChangeShapeType="1"/>
          </p:cNvSpPr>
          <p:nvPr/>
        </p:nvSpPr>
        <p:spPr bwMode="auto">
          <a:xfrm>
            <a:off x="19812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Text Box 15">
            <a:extLst>
              <a:ext uri="{FF2B5EF4-FFF2-40B4-BE49-F238E27FC236}">
                <a16:creationId xmlns:a16="http://schemas.microsoft.com/office/drawing/2014/main" id="{9F7233EE-C8AB-48C3-9E38-3CBFF5E6E791}"/>
              </a:ext>
            </a:extLst>
          </p:cNvPr>
          <p:cNvSpPr txBox="1">
            <a:spLocks noChangeArrowheads="1"/>
          </p:cNvSpPr>
          <p:nvPr/>
        </p:nvSpPr>
        <p:spPr bwMode="auto">
          <a:xfrm>
            <a:off x="1676400" y="55626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4352" name="Line 16">
            <a:extLst>
              <a:ext uri="{FF2B5EF4-FFF2-40B4-BE49-F238E27FC236}">
                <a16:creationId xmlns:a16="http://schemas.microsoft.com/office/drawing/2014/main" id="{EDFC6976-5959-4DE6-9940-CE3D65FE9EDD}"/>
              </a:ext>
            </a:extLst>
          </p:cNvPr>
          <p:cNvSpPr>
            <a:spLocks noChangeShapeType="1"/>
          </p:cNvSpPr>
          <p:nvPr/>
        </p:nvSpPr>
        <p:spPr bwMode="auto">
          <a:xfrm>
            <a:off x="67818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3" name="Text Box 17">
            <a:extLst>
              <a:ext uri="{FF2B5EF4-FFF2-40B4-BE49-F238E27FC236}">
                <a16:creationId xmlns:a16="http://schemas.microsoft.com/office/drawing/2014/main" id="{19A97BDC-81DA-4E4F-B73F-834F48A7320C}"/>
              </a:ext>
            </a:extLst>
          </p:cNvPr>
          <p:cNvSpPr txBox="1">
            <a:spLocks noChangeArrowheads="1"/>
          </p:cNvSpPr>
          <p:nvPr/>
        </p:nvSpPr>
        <p:spPr bwMode="auto">
          <a:xfrm>
            <a:off x="6413500" y="55626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4354" name="AutoShape 18">
            <a:extLst>
              <a:ext uri="{FF2B5EF4-FFF2-40B4-BE49-F238E27FC236}">
                <a16:creationId xmlns:a16="http://schemas.microsoft.com/office/drawing/2014/main" id="{BECDAA0F-CB90-4140-9438-D5C51470033B}"/>
              </a:ext>
            </a:extLst>
          </p:cNvPr>
          <p:cNvSpPr>
            <a:spLocks noChangeArrowheads="1"/>
          </p:cNvSpPr>
          <p:nvPr/>
        </p:nvSpPr>
        <p:spPr bwMode="auto">
          <a:xfrm>
            <a:off x="3462338" y="2403475"/>
            <a:ext cx="4967287" cy="901700"/>
          </a:xfrm>
          <a:prstGeom prst="roundRect">
            <a:avLst>
              <a:gd name="adj" fmla="val 16667"/>
            </a:avLst>
          </a:prstGeom>
          <a:solidFill>
            <a:srgbClr val="99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Any item will do as the pivot,</a:t>
            </a:r>
          </a:p>
          <a:p>
            <a:pPr algn="ctr"/>
            <a:r>
              <a:rPr lang="en-US" altLang="en-US" sz="2400" b="1">
                <a:latin typeface="Bookman Old Style" panose="02050604050505020204" pitchFamily="18" charset="0"/>
              </a:rPr>
              <a:t>choose the leftmost one</a:t>
            </a:r>
            <a:r>
              <a:rPr lang="en-US" altLang="en-US" sz="2400" b="1">
                <a:solidFill>
                  <a:schemeClr val="hlink"/>
                </a:solidFill>
                <a:latin typeface="Bookman Old Style" panose="02050604050505020204" pitchFamily="18" charset="0"/>
              </a:rPr>
              <a:t>!</a:t>
            </a:r>
            <a:endParaRPr lang="en-US" altLang="en-US" sz="2400">
              <a:solidFill>
                <a:schemeClr val="hlink"/>
              </a:solidFill>
              <a:latin typeface="Bookman Old Style" panose="02050604050505020204" pitchFamily="18" charset="0"/>
            </a:endParaRPr>
          </a:p>
        </p:txBody>
      </p:sp>
      <p:cxnSp>
        <p:nvCxnSpPr>
          <p:cNvPr id="14355" name="AutoShape 19">
            <a:extLst>
              <a:ext uri="{FF2B5EF4-FFF2-40B4-BE49-F238E27FC236}">
                <a16:creationId xmlns:a16="http://schemas.microsoft.com/office/drawing/2014/main" id="{96DABD06-9570-44D2-BD50-A6934F94D3FA}"/>
              </a:ext>
            </a:extLst>
          </p:cNvPr>
          <p:cNvCxnSpPr>
            <a:cxnSpLocks noChangeShapeType="1"/>
            <a:stCxn id="14354" idx="1"/>
            <a:endCxn id="14341" idx="0"/>
          </p:cNvCxnSpPr>
          <p:nvPr/>
        </p:nvCxnSpPr>
        <p:spPr bwMode="auto">
          <a:xfrm rot="10800000" flipV="1">
            <a:off x="2001838" y="2854325"/>
            <a:ext cx="1460500" cy="1516063"/>
          </a:xfrm>
          <a:prstGeom prst="bentConnector2">
            <a:avLst/>
          </a:prstGeom>
          <a:noFill/>
          <a:ln w="57150">
            <a:solidFill>
              <a:srgbClr val="FC0128"/>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3AAA163D-1599-4C6A-9BDF-42A898C60C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B74B600-84CC-40BC-A699-AAC361A930DE}" type="slidenum">
              <a:rPr lang="en-US" altLang="en-US"/>
              <a:pPr/>
              <a:t>11</a:t>
            </a:fld>
            <a:endParaRPr lang="en-US" altLang="en-US"/>
          </a:p>
        </p:txBody>
      </p:sp>
      <p:sp>
        <p:nvSpPr>
          <p:cNvPr id="15363" name="Rectangle 2">
            <a:extLst>
              <a:ext uri="{FF2B5EF4-FFF2-40B4-BE49-F238E27FC236}">
                <a16:creationId xmlns:a16="http://schemas.microsoft.com/office/drawing/2014/main" id="{BB2A5BE8-C0E7-487B-8E95-2D6453DE4DD3}"/>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5364" name="Rectangle 4">
            <a:extLst>
              <a:ext uri="{FF2B5EF4-FFF2-40B4-BE49-F238E27FC236}">
                <a16:creationId xmlns:a16="http://schemas.microsoft.com/office/drawing/2014/main" id="{06E84DAB-9102-411F-BCA4-8411137485C5}"/>
              </a:ext>
            </a:extLst>
          </p:cNvPr>
          <p:cNvSpPr>
            <a:spLocks noChangeArrowheads="1"/>
          </p:cNvSpPr>
          <p:nvPr/>
        </p:nvSpPr>
        <p:spPr bwMode="auto">
          <a:xfrm>
            <a:off x="914400" y="23622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Bookman Old Style" panose="02050604050505020204" pitchFamily="18" charset="0"/>
              </a:rPr>
              <a:t> </a:t>
            </a:r>
            <a:r>
              <a:rPr lang="en-US" altLang="en-US" b="1">
                <a:latin typeface="Bookman Old Style" panose="02050604050505020204" pitchFamily="18" charset="0"/>
              </a:rPr>
              <a:t>right = high;</a:t>
            </a:r>
            <a:endParaRPr lang="en-US" altLang="en-US">
              <a:latin typeface="Bookman Old Style" panose="02050604050505020204" pitchFamily="18" charset="0"/>
            </a:endParaRPr>
          </a:p>
        </p:txBody>
      </p:sp>
      <p:sp>
        <p:nvSpPr>
          <p:cNvPr id="15365" name="Rectangle 5">
            <a:extLst>
              <a:ext uri="{FF2B5EF4-FFF2-40B4-BE49-F238E27FC236}">
                <a16:creationId xmlns:a16="http://schemas.microsoft.com/office/drawing/2014/main" id="{833D38CE-FDED-453D-A65C-A497FB565A93}"/>
              </a:ext>
            </a:extLst>
          </p:cNvPr>
          <p:cNvSpPr>
            <a:spLocks noChangeArrowheads="1"/>
          </p:cNvSpPr>
          <p:nvPr/>
        </p:nvSpPr>
        <p:spPr bwMode="auto">
          <a:xfrm>
            <a:off x="939800" y="1981200"/>
            <a:ext cx="2743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pivot = left = low;</a:t>
            </a:r>
          </a:p>
        </p:txBody>
      </p:sp>
      <p:sp>
        <p:nvSpPr>
          <p:cNvPr id="15366" name="AutoShape 6">
            <a:extLst>
              <a:ext uri="{FF2B5EF4-FFF2-40B4-BE49-F238E27FC236}">
                <a16:creationId xmlns:a16="http://schemas.microsoft.com/office/drawing/2014/main" id="{0D60A71D-020E-4D0C-93CF-EF94585C9D89}"/>
              </a:ext>
            </a:extLst>
          </p:cNvPr>
          <p:cNvSpPr>
            <a:spLocks noChangeArrowheads="1"/>
          </p:cNvSpPr>
          <p:nvPr/>
        </p:nvSpPr>
        <p:spPr bwMode="auto">
          <a:xfrm>
            <a:off x="4198938" y="2133600"/>
            <a:ext cx="435292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Set left and right markers</a:t>
            </a:r>
            <a:endParaRPr lang="en-US" altLang="en-US" sz="2400">
              <a:latin typeface="Bookman Old Style" panose="02050604050505020204" pitchFamily="18" charset="0"/>
            </a:endParaRPr>
          </a:p>
        </p:txBody>
      </p:sp>
      <p:sp>
        <p:nvSpPr>
          <p:cNvPr id="15367" name="Text Box 7">
            <a:extLst>
              <a:ext uri="{FF2B5EF4-FFF2-40B4-BE49-F238E27FC236}">
                <a16:creationId xmlns:a16="http://schemas.microsoft.com/office/drawing/2014/main" id="{69BEE7DC-677A-46C4-8483-153CE4EC9C7A}"/>
              </a:ext>
            </a:extLst>
          </p:cNvPr>
          <p:cNvSpPr txBox="1">
            <a:spLocks noChangeArrowheads="1"/>
          </p:cNvSpPr>
          <p:nvPr/>
        </p:nvSpPr>
        <p:spPr bwMode="auto">
          <a:xfrm>
            <a:off x="1679575" y="40735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5368" name="Text Box 8">
            <a:extLst>
              <a:ext uri="{FF2B5EF4-FFF2-40B4-BE49-F238E27FC236}">
                <a16:creationId xmlns:a16="http://schemas.microsoft.com/office/drawing/2014/main" id="{CE55A11A-4308-4E19-89A2-44E20BA68FB9}"/>
              </a:ext>
            </a:extLst>
          </p:cNvPr>
          <p:cNvSpPr txBox="1">
            <a:spLocks noChangeArrowheads="1"/>
          </p:cNvSpPr>
          <p:nvPr/>
        </p:nvSpPr>
        <p:spPr bwMode="auto">
          <a:xfrm>
            <a:off x="22796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5369" name="Text Box 9">
            <a:extLst>
              <a:ext uri="{FF2B5EF4-FFF2-40B4-BE49-F238E27FC236}">
                <a16:creationId xmlns:a16="http://schemas.microsoft.com/office/drawing/2014/main" id="{C310E4D8-6935-493C-B248-CB5ACFB9049F}"/>
              </a:ext>
            </a:extLst>
          </p:cNvPr>
          <p:cNvSpPr txBox="1">
            <a:spLocks noChangeArrowheads="1"/>
          </p:cNvSpPr>
          <p:nvPr/>
        </p:nvSpPr>
        <p:spPr bwMode="auto">
          <a:xfrm>
            <a:off x="28797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5370" name="Text Box 10">
            <a:extLst>
              <a:ext uri="{FF2B5EF4-FFF2-40B4-BE49-F238E27FC236}">
                <a16:creationId xmlns:a16="http://schemas.microsoft.com/office/drawing/2014/main" id="{1EABB00F-C121-46C7-8F8C-23C64FE544A1}"/>
              </a:ext>
            </a:extLst>
          </p:cNvPr>
          <p:cNvSpPr txBox="1">
            <a:spLocks noChangeArrowheads="1"/>
          </p:cNvSpPr>
          <p:nvPr/>
        </p:nvSpPr>
        <p:spPr bwMode="auto">
          <a:xfrm>
            <a:off x="34798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5371" name="Text Box 11">
            <a:extLst>
              <a:ext uri="{FF2B5EF4-FFF2-40B4-BE49-F238E27FC236}">
                <a16:creationId xmlns:a16="http://schemas.microsoft.com/office/drawing/2014/main" id="{350DE80D-B69A-4A49-9171-6D7FF7928DB8}"/>
              </a:ext>
            </a:extLst>
          </p:cNvPr>
          <p:cNvSpPr txBox="1">
            <a:spLocks noChangeArrowheads="1"/>
          </p:cNvSpPr>
          <p:nvPr/>
        </p:nvSpPr>
        <p:spPr bwMode="auto">
          <a:xfrm>
            <a:off x="40798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5372" name="Text Box 12">
            <a:extLst>
              <a:ext uri="{FF2B5EF4-FFF2-40B4-BE49-F238E27FC236}">
                <a16:creationId xmlns:a16="http://schemas.microsoft.com/office/drawing/2014/main" id="{5A5C1BCD-7FA2-42AF-96B8-EF661DF71490}"/>
              </a:ext>
            </a:extLst>
          </p:cNvPr>
          <p:cNvSpPr txBox="1">
            <a:spLocks noChangeArrowheads="1"/>
          </p:cNvSpPr>
          <p:nvPr/>
        </p:nvSpPr>
        <p:spPr bwMode="auto">
          <a:xfrm>
            <a:off x="46799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5373" name="Text Box 13">
            <a:extLst>
              <a:ext uri="{FF2B5EF4-FFF2-40B4-BE49-F238E27FC236}">
                <a16:creationId xmlns:a16="http://schemas.microsoft.com/office/drawing/2014/main" id="{9C1012D1-EB31-44E0-9005-42AEC1C923BA}"/>
              </a:ext>
            </a:extLst>
          </p:cNvPr>
          <p:cNvSpPr txBox="1">
            <a:spLocks noChangeArrowheads="1"/>
          </p:cNvSpPr>
          <p:nvPr/>
        </p:nvSpPr>
        <p:spPr bwMode="auto">
          <a:xfrm>
            <a:off x="52800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5374" name="Text Box 14">
            <a:extLst>
              <a:ext uri="{FF2B5EF4-FFF2-40B4-BE49-F238E27FC236}">
                <a16:creationId xmlns:a16="http://schemas.microsoft.com/office/drawing/2014/main" id="{D420A03A-3CEB-47CE-9A4B-9A25CA9C6DB4}"/>
              </a:ext>
            </a:extLst>
          </p:cNvPr>
          <p:cNvSpPr txBox="1">
            <a:spLocks noChangeArrowheads="1"/>
          </p:cNvSpPr>
          <p:nvPr/>
        </p:nvSpPr>
        <p:spPr bwMode="auto">
          <a:xfrm>
            <a:off x="58801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5375" name="Text Box 15">
            <a:extLst>
              <a:ext uri="{FF2B5EF4-FFF2-40B4-BE49-F238E27FC236}">
                <a16:creationId xmlns:a16="http://schemas.microsoft.com/office/drawing/2014/main" id="{B8A34EE2-6CAA-4C6C-B697-BD16D6E0DC3F}"/>
              </a:ext>
            </a:extLst>
          </p:cNvPr>
          <p:cNvSpPr txBox="1">
            <a:spLocks noChangeArrowheads="1"/>
          </p:cNvSpPr>
          <p:nvPr/>
        </p:nvSpPr>
        <p:spPr bwMode="auto">
          <a:xfrm>
            <a:off x="64801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5376" name="Line 16">
            <a:extLst>
              <a:ext uri="{FF2B5EF4-FFF2-40B4-BE49-F238E27FC236}">
                <a16:creationId xmlns:a16="http://schemas.microsoft.com/office/drawing/2014/main" id="{7D591062-37B7-490E-8E4A-5623996618E7}"/>
              </a:ext>
            </a:extLst>
          </p:cNvPr>
          <p:cNvSpPr>
            <a:spLocks noChangeShapeType="1"/>
          </p:cNvSpPr>
          <p:nvPr/>
        </p:nvSpPr>
        <p:spPr bwMode="auto">
          <a:xfrm>
            <a:off x="19812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Text Box 17">
            <a:extLst>
              <a:ext uri="{FF2B5EF4-FFF2-40B4-BE49-F238E27FC236}">
                <a16:creationId xmlns:a16="http://schemas.microsoft.com/office/drawing/2014/main" id="{27E10230-6088-4BEA-B672-727AF523E1DE}"/>
              </a:ext>
            </a:extLst>
          </p:cNvPr>
          <p:cNvSpPr txBox="1">
            <a:spLocks noChangeArrowheads="1"/>
          </p:cNvSpPr>
          <p:nvPr/>
        </p:nvSpPr>
        <p:spPr bwMode="auto">
          <a:xfrm>
            <a:off x="1676400" y="4932363"/>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5378" name="Line 18">
            <a:extLst>
              <a:ext uri="{FF2B5EF4-FFF2-40B4-BE49-F238E27FC236}">
                <a16:creationId xmlns:a16="http://schemas.microsoft.com/office/drawing/2014/main" id="{770A1A30-EC5E-4AB3-9EA6-001C24518E62}"/>
              </a:ext>
            </a:extLst>
          </p:cNvPr>
          <p:cNvSpPr>
            <a:spLocks noChangeShapeType="1"/>
          </p:cNvSpPr>
          <p:nvPr/>
        </p:nvSpPr>
        <p:spPr bwMode="auto">
          <a:xfrm>
            <a:off x="67818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Text Box 19">
            <a:extLst>
              <a:ext uri="{FF2B5EF4-FFF2-40B4-BE49-F238E27FC236}">
                <a16:creationId xmlns:a16="http://schemas.microsoft.com/office/drawing/2014/main" id="{9521BBFF-5F4D-4682-B866-B8546BEF15EF}"/>
              </a:ext>
            </a:extLst>
          </p:cNvPr>
          <p:cNvSpPr txBox="1">
            <a:spLocks noChangeArrowheads="1"/>
          </p:cNvSpPr>
          <p:nvPr/>
        </p:nvSpPr>
        <p:spPr bwMode="auto">
          <a:xfrm>
            <a:off x="6413500" y="4932363"/>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5380" name="Text Box 20">
            <a:extLst>
              <a:ext uri="{FF2B5EF4-FFF2-40B4-BE49-F238E27FC236}">
                <a16:creationId xmlns:a16="http://schemas.microsoft.com/office/drawing/2014/main" id="{A4AD8D65-C8C1-4110-93D3-EDEEF4F0B241}"/>
              </a:ext>
            </a:extLst>
          </p:cNvPr>
          <p:cNvSpPr txBox="1">
            <a:spLocks noChangeArrowheads="1"/>
          </p:cNvSpPr>
          <p:nvPr/>
        </p:nvSpPr>
        <p:spPr bwMode="auto">
          <a:xfrm>
            <a:off x="34290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5381" name="Text Box 21">
            <a:extLst>
              <a:ext uri="{FF2B5EF4-FFF2-40B4-BE49-F238E27FC236}">
                <a16:creationId xmlns:a16="http://schemas.microsoft.com/office/drawing/2014/main" id="{1A1A4320-84B0-4577-9C72-4736F87A795A}"/>
              </a:ext>
            </a:extLst>
          </p:cNvPr>
          <p:cNvSpPr txBox="1">
            <a:spLocks noChangeArrowheads="1"/>
          </p:cNvSpPr>
          <p:nvPr/>
        </p:nvSpPr>
        <p:spPr bwMode="auto">
          <a:xfrm>
            <a:off x="1676400" y="325596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5382" name="Line 22">
            <a:extLst>
              <a:ext uri="{FF2B5EF4-FFF2-40B4-BE49-F238E27FC236}">
                <a16:creationId xmlns:a16="http://schemas.microsoft.com/office/drawing/2014/main" id="{F0ACD09E-E70A-465C-B8D0-739BD49A53F8}"/>
              </a:ext>
            </a:extLst>
          </p:cNvPr>
          <p:cNvSpPr>
            <a:spLocks noChangeShapeType="1"/>
          </p:cNvSpPr>
          <p:nvPr/>
        </p:nvSpPr>
        <p:spPr bwMode="auto">
          <a:xfrm flipH="1" flipV="1">
            <a:off x="19812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23">
            <a:extLst>
              <a:ext uri="{FF2B5EF4-FFF2-40B4-BE49-F238E27FC236}">
                <a16:creationId xmlns:a16="http://schemas.microsoft.com/office/drawing/2014/main" id="{BDAD1EE1-8B6D-479E-8D43-519D3C3B4B8B}"/>
              </a:ext>
            </a:extLst>
          </p:cNvPr>
          <p:cNvSpPr txBox="1">
            <a:spLocks noChangeArrowheads="1"/>
          </p:cNvSpPr>
          <p:nvPr/>
        </p:nvSpPr>
        <p:spPr bwMode="auto">
          <a:xfrm>
            <a:off x="6400800" y="3255963"/>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5384" name="Line 24">
            <a:extLst>
              <a:ext uri="{FF2B5EF4-FFF2-40B4-BE49-F238E27FC236}">
                <a16:creationId xmlns:a16="http://schemas.microsoft.com/office/drawing/2014/main" id="{07534922-6232-42F2-BD20-B222AB13FDD5}"/>
              </a:ext>
            </a:extLst>
          </p:cNvPr>
          <p:cNvSpPr>
            <a:spLocks noChangeShapeType="1"/>
          </p:cNvSpPr>
          <p:nvPr/>
        </p:nvSpPr>
        <p:spPr bwMode="auto">
          <a:xfrm flipH="1" flipV="1">
            <a:off x="67056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9C70D8B-6FD6-476B-ABFC-0437ABBB1B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F25DCB6-46BE-4FD6-A524-A0C39D6CB9B8}" type="slidenum">
              <a:rPr lang="en-US" altLang="en-US"/>
              <a:pPr/>
              <a:t>12</a:t>
            </a:fld>
            <a:endParaRPr lang="en-US" altLang="en-US"/>
          </a:p>
        </p:txBody>
      </p:sp>
      <p:sp>
        <p:nvSpPr>
          <p:cNvPr id="16387" name="Rectangle 2">
            <a:extLst>
              <a:ext uri="{FF2B5EF4-FFF2-40B4-BE49-F238E27FC236}">
                <a16:creationId xmlns:a16="http://schemas.microsoft.com/office/drawing/2014/main" id="{4DA65A64-7E46-4A1C-B648-8832304E9F3E}"/>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6388" name="Rectangle 4">
            <a:extLst>
              <a:ext uri="{FF2B5EF4-FFF2-40B4-BE49-F238E27FC236}">
                <a16:creationId xmlns:a16="http://schemas.microsoft.com/office/drawing/2014/main" id="{6193D758-BE04-4BF8-B0A7-DD342CB31838}"/>
              </a:ext>
            </a:extLst>
          </p:cNvPr>
          <p:cNvSpPr>
            <a:spLocks noChangeArrowheads="1"/>
          </p:cNvSpPr>
          <p:nvPr/>
        </p:nvSpPr>
        <p:spPr bwMode="auto">
          <a:xfrm>
            <a:off x="5638800" y="35052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6389" name="Rectangle 5">
            <a:extLst>
              <a:ext uri="{FF2B5EF4-FFF2-40B4-BE49-F238E27FC236}">
                <a16:creationId xmlns:a16="http://schemas.microsoft.com/office/drawing/2014/main" id="{C423BE4E-98BF-40E4-B831-762FDF749467}"/>
              </a:ext>
            </a:extLst>
          </p:cNvPr>
          <p:cNvSpPr>
            <a:spLocks noChangeArrowheads="1"/>
          </p:cNvSpPr>
          <p:nvPr/>
        </p:nvSpPr>
        <p:spPr bwMode="auto">
          <a:xfrm>
            <a:off x="5410200" y="2971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p>
        </p:txBody>
      </p:sp>
      <p:sp>
        <p:nvSpPr>
          <p:cNvPr id="16390" name="Rectangle 6">
            <a:extLst>
              <a:ext uri="{FF2B5EF4-FFF2-40B4-BE49-F238E27FC236}">
                <a16:creationId xmlns:a16="http://schemas.microsoft.com/office/drawing/2014/main" id="{7CEDA967-7FC1-4E71-8B75-850164D19D87}"/>
              </a:ext>
            </a:extLst>
          </p:cNvPr>
          <p:cNvSpPr>
            <a:spLocks noChangeArrowheads="1"/>
          </p:cNvSpPr>
          <p:nvPr/>
        </p:nvSpPr>
        <p:spPr bwMode="auto">
          <a:xfrm>
            <a:off x="914400" y="2362200"/>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 left &lt;= right ) {</a:t>
            </a:r>
          </a:p>
        </p:txBody>
      </p:sp>
      <p:sp>
        <p:nvSpPr>
          <p:cNvPr id="16391" name="AutoShape 7">
            <a:extLst>
              <a:ext uri="{FF2B5EF4-FFF2-40B4-BE49-F238E27FC236}">
                <a16:creationId xmlns:a16="http://schemas.microsoft.com/office/drawing/2014/main" id="{663BC70B-3BCE-4DB9-BA53-112D1A2D1E67}"/>
              </a:ext>
            </a:extLst>
          </p:cNvPr>
          <p:cNvSpPr>
            <a:spLocks noChangeArrowheads="1"/>
          </p:cNvSpPr>
          <p:nvPr/>
        </p:nvSpPr>
        <p:spPr bwMode="auto">
          <a:xfrm>
            <a:off x="4602163" y="1830388"/>
            <a:ext cx="3570287"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markers </a:t>
            </a:r>
          </a:p>
          <a:p>
            <a:pPr algn="ctr"/>
            <a:r>
              <a:rPr lang="en-US" altLang="en-US" sz="2400" b="1">
                <a:latin typeface="Bookman Old Style" panose="02050604050505020204" pitchFamily="18" charset="0"/>
              </a:rPr>
              <a:t>until they cross over</a:t>
            </a:r>
            <a:endParaRPr lang="en-US" altLang="en-US" sz="2400">
              <a:latin typeface="Bookman Old Style" panose="02050604050505020204" pitchFamily="18" charset="0"/>
            </a:endParaRPr>
          </a:p>
        </p:txBody>
      </p:sp>
      <p:sp>
        <p:nvSpPr>
          <p:cNvPr id="16392" name="Text Box 8">
            <a:extLst>
              <a:ext uri="{FF2B5EF4-FFF2-40B4-BE49-F238E27FC236}">
                <a16:creationId xmlns:a16="http://schemas.microsoft.com/office/drawing/2014/main" id="{4406D084-30A0-4EB7-9E41-AAB30896B884}"/>
              </a:ext>
            </a:extLst>
          </p:cNvPr>
          <p:cNvSpPr txBox="1">
            <a:spLocks noChangeArrowheads="1"/>
          </p:cNvSpPr>
          <p:nvPr/>
        </p:nvSpPr>
        <p:spPr bwMode="auto">
          <a:xfrm>
            <a:off x="2343150" y="4572000"/>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6393" name="Text Box 9">
            <a:extLst>
              <a:ext uri="{FF2B5EF4-FFF2-40B4-BE49-F238E27FC236}">
                <a16:creationId xmlns:a16="http://schemas.microsoft.com/office/drawing/2014/main" id="{1B760F02-C80B-4A04-BC26-DFEBEBDFF0AC}"/>
              </a:ext>
            </a:extLst>
          </p:cNvPr>
          <p:cNvSpPr txBox="1">
            <a:spLocks noChangeArrowheads="1"/>
          </p:cNvSpPr>
          <p:nvPr/>
        </p:nvSpPr>
        <p:spPr bwMode="auto">
          <a:xfrm>
            <a:off x="29432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6394" name="Text Box 10">
            <a:extLst>
              <a:ext uri="{FF2B5EF4-FFF2-40B4-BE49-F238E27FC236}">
                <a16:creationId xmlns:a16="http://schemas.microsoft.com/office/drawing/2014/main" id="{2F5DA584-D06B-49FA-B8F0-C5426AE9EDE8}"/>
              </a:ext>
            </a:extLst>
          </p:cNvPr>
          <p:cNvSpPr txBox="1">
            <a:spLocks noChangeArrowheads="1"/>
          </p:cNvSpPr>
          <p:nvPr/>
        </p:nvSpPr>
        <p:spPr bwMode="auto">
          <a:xfrm>
            <a:off x="35433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395" name="Text Box 11">
            <a:extLst>
              <a:ext uri="{FF2B5EF4-FFF2-40B4-BE49-F238E27FC236}">
                <a16:creationId xmlns:a16="http://schemas.microsoft.com/office/drawing/2014/main" id="{838DEB26-DC0C-4D1E-97D5-FFD8716A9605}"/>
              </a:ext>
            </a:extLst>
          </p:cNvPr>
          <p:cNvSpPr txBox="1">
            <a:spLocks noChangeArrowheads="1"/>
          </p:cNvSpPr>
          <p:nvPr/>
        </p:nvSpPr>
        <p:spPr bwMode="auto">
          <a:xfrm>
            <a:off x="41433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6396" name="Text Box 12">
            <a:extLst>
              <a:ext uri="{FF2B5EF4-FFF2-40B4-BE49-F238E27FC236}">
                <a16:creationId xmlns:a16="http://schemas.microsoft.com/office/drawing/2014/main" id="{26B9C183-57D9-4246-A5E9-1DDDC501B026}"/>
              </a:ext>
            </a:extLst>
          </p:cNvPr>
          <p:cNvSpPr txBox="1">
            <a:spLocks noChangeArrowheads="1"/>
          </p:cNvSpPr>
          <p:nvPr/>
        </p:nvSpPr>
        <p:spPr bwMode="auto">
          <a:xfrm>
            <a:off x="47434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6397" name="Text Box 13">
            <a:extLst>
              <a:ext uri="{FF2B5EF4-FFF2-40B4-BE49-F238E27FC236}">
                <a16:creationId xmlns:a16="http://schemas.microsoft.com/office/drawing/2014/main" id="{85E97C47-0453-4624-B0BD-614D82A78C27}"/>
              </a:ext>
            </a:extLst>
          </p:cNvPr>
          <p:cNvSpPr txBox="1">
            <a:spLocks noChangeArrowheads="1"/>
          </p:cNvSpPr>
          <p:nvPr/>
        </p:nvSpPr>
        <p:spPr bwMode="auto">
          <a:xfrm>
            <a:off x="53435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6398" name="Text Box 14">
            <a:extLst>
              <a:ext uri="{FF2B5EF4-FFF2-40B4-BE49-F238E27FC236}">
                <a16:creationId xmlns:a16="http://schemas.microsoft.com/office/drawing/2014/main" id="{FDECD2A3-4368-44B8-85BF-E2769F573B71}"/>
              </a:ext>
            </a:extLst>
          </p:cNvPr>
          <p:cNvSpPr txBox="1">
            <a:spLocks noChangeArrowheads="1"/>
          </p:cNvSpPr>
          <p:nvPr/>
        </p:nvSpPr>
        <p:spPr bwMode="auto">
          <a:xfrm>
            <a:off x="59436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6399" name="Text Box 15">
            <a:extLst>
              <a:ext uri="{FF2B5EF4-FFF2-40B4-BE49-F238E27FC236}">
                <a16:creationId xmlns:a16="http://schemas.microsoft.com/office/drawing/2014/main" id="{3413009B-78F5-43BE-9C05-A97C7FE9A698}"/>
              </a:ext>
            </a:extLst>
          </p:cNvPr>
          <p:cNvSpPr txBox="1">
            <a:spLocks noChangeArrowheads="1"/>
          </p:cNvSpPr>
          <p:nvPr/>
        </p:nvSpPr>
        <p:spPr bwMode="auto">
          <a:xfrm>
            <a:off x="65436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6400" name="Text Box 16">
            <a:extLst>
              <a:ext uri="{FF2B5EF4-FFF2-40B4-BE49-F238E27FC236}">
                <a16:creationId xmlns:a16="http://schemas.microsoft.com/office/drawing/2014/main" id="{4B492E55-28CF-4F35-BA38-CEC8FE104B7D}"/>
              </a:ext>
            </a:extLst>
          </p:cNvPr>
          <p:cNvSpPr txBox="1">
            <a:spLocks noChangeArrowheads="1"/>
          </p:cNvSpPr>
          <p:nvPr/>
        </p:nvSpPr>
        <p:spPr bwMode="auto">
          <a:xfrm>
            <a:off x="71437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6401" name="Line 17">
            <a:extLst>
              <a:ext uri="{FF2B5EF4-FFF2-40B4-BE49-F238E27FC236}">
                <a16:creationId xmlns:a16="http://schemas.microsoft.com/office/drawing/2014/main" id="{0D3B2B8A-EDF7-46A2-84D9-E573FB814199}"/>
              </a:ext>
            </a:extLst>
          </p:cNvPr>
          <p:cNvSpPr>
            <a:spLocks noChangeShapeType="1"/>
          </p:cNvSpPr>
          <p:nvPr/>
        </p:nvSpPr>
        <p:spPr bwMode="auto">
          <a:xfrm>
            <a:off x="26447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Text Box 18">
            <a:extLst>
              <a:ext uri="{FF2B5EF4-FFF2-40B4-BE49-F238E27FC236}">
                <a16:creationId xmlns:a16="http://schemas.microsoft.com/office/drawing/2014/main" id="{FB423DD0-FD3A-4835-B523-AFE005880498}"/>
              </a:ext>
            </a:extLst>
          </p:cNvPr>
          <p:cNvSpPr txBox="1">
            <a:spLocks noChangeArrowheads="1"/>
          </p:cNvSpPr>
          <p:nvPr/>
        </p:nvSpPr>
        <p:spPr bwMode="auto">
          <a:xfrm>
            <a:off x="2339975" y="5278438"/>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6403" name="Line 19">
            <a:extLst>
              <a:ext uri="{FF2B5EF4-FFF2-40B4-BE49-F238E27FC236}">
                <a16:creationId xmlns:a16="http://schemas.microsoft.com/office/drawing/2014/main" id="{9990091B-4724-40E3-BF8E-DB00553F9C75}"/>
              </a:ext>
            </a:extLst>
          </p:cNvPr>
          <p:cNvSpPr>
            <a:spLocks noChangeShapeType="1"/>
          </p:cNvSpPr>
          <p:nvPr/>
        </p:nvSpPr>
        <p:spPr bwMode="auto">
          <a:xfrm>
            <a:off x="74453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Text Box 20">
            <a:extLst>
              <a:ext uri="{FF2B5EF4-FFF2-40B4-BE49-F238E27FC236}">
                <a16:creationId xmlns:a16="http://schemas.microsoft.com/office/drawing/2014/main" id="{0B45E006-44E7-4D1C-BAC4-BA1929F1F611}"/>
              </a:ext>
            </a:extLst>
          </p:cNvPr>
          <p:cNvSpPr txBox="1">
            <a:spLocks noChangeArrowheads="1"/>
          </p:cNvSpPr>
          <p:nvPr/>
        </p:nvSpPr>
        <p:spPr bwMode="auto">
          <a:xfrm>
            <a:off x="7077075" y="5278438"/>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6405" name="Text Box 21">
            <a:extLst>
              <a:ext uri="{FF2B5EF4-FFF2-40B4-BE49-F238E27FC236}">
                <a16:creationId xmlns:a16="http://schemas.microsoft.com/office/drawing/2014/main" id="{FFC0DFA5-9B2E-4EFE-A7FE-85B6E7B556D3}"/>
              </a:ext>
            </a:extLst>
          </p:cNvPr>
          <p:cNvSpPr txBox="1">
            <a:spLocks noChangeArrowheads="1"/>
          </p:cNvSpPr>
          <p:nvPr/>
        </p:nvSpPr>
        <p:spPr bwMode="auto">
          <a:xfrm>
            <a:off x="4092575" y="5280025"/>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6406" name="Text Box 22">
            <a:extLst>
              <a:ext uri="{FF2B5EF4-FFF2-40B4-BE49-F238E27FC236}">
                <a16:creationId xmlns:a16="http://schemas.microsoft.com/office/drawing/2014/main" id="{49B9289C-1E46-43A7-8DF4-0334D46E73B9}"/>
              </a:ext>
            </a:extLst>
          </p:cNvPr>
          <p:cNvSpPr txBox="1">
            <a:spLocks noChangeArrowheads="1"/>
          </p:cNvSpPr>
          <p:nvPr/>
        </p:nvSpPr>
        <p:spPr bwMode="auto">
          <a:xfrm>
            <a:off x="2339975" y="3962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6407" name="Line 23">
            <a:extLst>
              <a:ext uri="{FF2B5EF4-FFF2-40B4-BE49-F238E27FC236}">
                <a16:creationId xmlns:a16="http://schemas.microsoft.com/office/drawing/2014/main" id="{0AA5A00E-2CC6-4C82-8D5C-7AEC3D819D0E}"/>
              </a:ext>
            </a:extLst>
          </p:cNvPr>
          <p:cNvSpPr>
            <a:spLocks noChangeShapeType="1"/>
          </p:cNvSpPr>
          <p:nvPr/>
        </p:nvSpPr>
        <p:spPr bwMode="auto">
          <a:xfrm flipV="1">
            <a:off x="25908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Text Box 24">
            <a:extLst>
              <a:ext uri="{FF2B5EF4-FFF2-40B4-BE49-F238E27FC236}">
                <a16:creationId xmlns:a16="http://schemas.microsoft.com/office/drawing/2014/main" id="{2F99D6A4-EFB4-4718-AD5E-28608E3DAFBD}"/>
              </a:ext>
            </a:extLst>
          </p:cNvPr>
          <p:cNvSpPr txBox="1">
            <a:spLocks noChangeArrowheads="1"/>
          </p:cNvSpPr>
          <p:nvPr/>
        </p:nvSpPr>
        <p:spPr bwMode="auto">
          <a:xfrm>
            <a:off x="7064375" y="3962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6409" name="Line 25">
            <a:extLst>
              <a:ext uri="{FF2B5EF4-FFF2-40B4-BE49-F238E27FC236}">
                <a16:creationId xmlns:a16="http://schemas.microsoft.com/office/drawing/2014/main" id="{863CFA8F-81D8-4814-9FF5-6A8ED4DADA47}"/>
              </a:ext>
            </a:extLst>
          </p:cNvPr>
          <p:cNvSpPr>
            <a:spLocks noChangeShapeType="1"/>
          </p:cNvSpPr>
          <p:nvPr/>
        </p:nvSpPr>
        <p:spPr bwMode="auto">
          <a:xfrm flipH="1" flipV="1">
            <a:off x="73914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0" name="Line 26">
            <a:extLst>
              <a:ext uri="{FF2B5EF4-FFF2-40B4-BE49-F238E27FC236}">
                <a16:creationId xmlns:a16="http://schemas.microsoft.com/office/drawing/2014/main" id="{A9ADFF04-97F9-4627-8DF0-6D42ED978E68}"/>
              </a:ext>
            </a:extLst>
          </p:cNvPr>
          <p:cNvSpPr>
            <a:spLocks noChangeShapeType="1"/>
          </p:cNvSpPr>
          <p:nvPr/>
        </p:nvSpPr>
        <p:spPr bwMode="auto">
          <a:xfrm flipH="1">
            <a:off x="29718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Line 27">
            <a:extLst>
              <a:ext uri="{FF2B5EF4-FFF2-40B4-BE49-F238E27FC236}">
                <a16:creationId xmlns:a16="http://schemas.microsoft.com/office/drawing/2014/main" id="{B8CE6A35-977B-46D6-B3CA-905A7737623A}"/>
              </a:ext>
            </a:extLst>
          </p:cNvPr>
          <p:cNvSpPr>
            <a:spLocks noChangeShapeType="1"/>
          </p:cNvSpPr>
          <p:nvPr/>
        </p:nvSpPr>
        <p:spPr bwMode="auto">
          <a:xfrm>
            <a:off x="58674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13</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914400"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2192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0592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14</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14906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7954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5758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15</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1002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4050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4423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16</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7098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30146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0627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17</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672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60531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0155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18</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0625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54435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5482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19</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44196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8006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37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r>
              <a:rPr lang="en-US" sz="2400" b="1" dirty="0">
                <a:solidFill>
                  <a:schemeClr val="tx1"/>
                </a:solidFill>
              </a:rPr>
              <a:t>1. Sorting Algorithms</a:t>
            </a:r>
            <a:endParaRPr lang="en-US" sz="2800" b="1" dirty="0">
              <a:solidFill>
                <a:schemeClr val="tx1"/>
              </a:solidFill>
            </a:endParaRPr>
          </a:p>
          <a:p>
            <a:pPr marL="342900" indent="-342900">
              <a:buFont typeface="Wingdings" panose="05000000000000000000" pitchFamily="2" charset="2"/>
              <a:buChar char="ü"/>
            </a:pPr>
            <a:r>
              <a:rPr lang="en-US" sz="2400" dirty="0">
                <a:solidFill>
                  <a:schemeClr val="tx1"/>
                </a:solidFill>
              </a:rPr>
              <a:t>Quick Sort </a:t>
            </a:r>
          </a:p>
          <a:p>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20</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100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a:extLst>
              <a:ext uri="{FF2B5EF4-FFF2-40B4-BE49-F238E27FC236}">
                <a16:creationId xmlns:a16="http://schemas.microsoft.com/office/drawing/2014/main" id="{8C7C34F9-EC16-4129-A6E8-6F610C2379B0}"/>
              </a:ext>
            </a:extLst>
          </p:cNvPr>
          <p:cNvSpPr>
            <a:spLocks noChangeShapeType="1"/>
          </p:cNvSpPr>
          <p:nvPr/>
        </p:nvSpPr>
        <p:spPr bwMode="auto">
          <a:xfrm>
            <a:off x="4919662" y="4114800"/>
            <a:ext cx="1100138"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34963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21</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1143000" y="33528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448300" y="3352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2132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28">
            <a:extLst>
              <a:ext uri="{FF2B5EF4-FFF2-40B4-BE49-F238E27FC236}">
                <a16:creationId xmlns:a16="http://schemas.microsoft.com/office/drawing/2014/main" id="{17B4D62D-BE5D-431C-A15A-4452A2EF82A8}"/>
              </a:ext>
            </a:extLst>
          </p:cNvPr>
          <p:cNvSpPr>
            <a:spLocks noChangeShapeType="1"/>
          </p:cNvSpPr>
          <p:nvPr/>
        </p:nvSpPr>
        <p:spPr bwMode="auto">
          <a:xfrm>
            <a:off x="4746625" y="4114800"/>
            <a:ext cx="9144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AutoShape 29">
            <a:extLst>
              <a:ext uri="{FF2B5EF4-FFF2-40B4-BE49-F238E27FC236}">
                <a16:creationId xmlns:a16="http://schemas.microsoft.com/office/drawing/2014/main" id="{3FFC34E2-61FA-45B4-AFA2-214BC75C9ED0}"/>
              </a:ext>
            </a:extLst>
          </p:cNvPr>
          <p:cNvSpPr>
            <a:spLocks noChangeArrowheads="1"/>
          </p:cNvSpPr>
          <p:nvPr/>
        </p:nvSpPr>
        <p:spPr bwMode="auto">
          <a:xfrm>
            <a:off x="6430963" y="3963988"/>
            <a:ext cx="2192337" cy="901700"/>
          </a:xfrm>
          <a:prstGeom prst="roundRect">
            <a:avLst>
              <a:gd name="adj" fmla="val 16667"/>
            </a:avLst>
          </a:prstGeom>
          <a:solidFill>
            <a:srgbClr val="99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right  </a:t>
            </a:r>
          </a:p>
          <a:p>
            <a:pPr algn="ctr"/>
            <a:r>
              <a:rPr lang="en-US" altLang="en-US" sz="2400" b="1">
                <a:latin typeface="Bookman Old Style" panose="02050604050505020204" pitchFamily="18" charset="0"/>
              </a:rPr>
              <a:t>similarly</a:t>
            </a:r>
            <a:endParaRPr lang="en-US" altLang="en-US" sz="2400">
              <a:latin typeface="Bookman Old Style" panose="0205060405050502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22</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a:extLst>
              <a:ext uri="{FF2B5EF4-FFF2-40B4-BE49-F238E27FC236}">
                <a16:creationId xmlns:a16="http://schemas.microsoft.com/office/drawing/2014/main" id="{6259FE55-3B98-4687-93B8-D94C6862435B}"/>
              </a:ext>
            </a:extLst>
          </p:cNvPr>
          <p:cNvSpPr>
            <a:spLocks noChangeShapeType="1"/>
          </p:cNvSpPr>
          <p:nvPr/>
        </p:nvSpPr>
        <p:spPr bwMode="auto">
          <a:xfrm flipH="1">
            <a:off x="1393825" y="4114800"/>
            <a:ext cx="12192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a:extLst>
              <a:ext uri="{FF2B5EF4-FFF2-40B4-BE49-F238E27FC236}">
                <a16:creationId xmlns:a16="http://schemas.microsoft.com/office/drawing/2014/main" id="{55F4DBC8-E7F3-4A22-B518-BEC407D15CC2}"/>
              </a:ext>
            </a:extLst>
          </p:cNvPr>
          <p:cNvSpPr>
            <a:spLocks noChangeShapeType="1"/>
          </p:cNvSpPr>
          <p:nvPr/>
        </p:nvSpPr>
        <p:spPr bwMode="auto">
          <a:xfrm>
            <a:off x="4746625" y="4114800"/>
            <a:ext cx="9144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318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23</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9356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24</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40915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25</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371418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26</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1242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348297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15071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27</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2624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right</a:t>
            </a:r>
            <a:endParaRPr lang="en-US" altLang="en-US" sz="2400" dirty="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298291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57738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A9B56AD-08F0-4A45-9B2D-0D85CF2819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2461F34-27F6-4CBE-87D4-CE5C91D2AD6A}" type="slidenum">
              <a:rPr lang="en-US" altLang="en-US"/>
              <a:pPr/>
              <a:t>28</a:t>
            </a:fld>
            <a:endParaRPr lang="en-US" altLang="en-US"/>
          </a:p>
        </p:txBody>
      </p:sp>
      <p:sp>
        <p:nvSpPr>
          <p:cNvPr id="19459" name="Rectangle 2">
            <a:extLst>
              <a:ext uri="{FF2B5EF4-FFF2-40B4-BE49-F238E27FC236}">
                <a16:creationId xmlns:a16="http://schemas.microsoft.com/office/drawing/2014/main" id="{26882135-2386-4008-9F06-1CAF8659DC11}"/>
              </a:ext>
            </a:extLst>
          </p:cNvPr>
          <p:cNvSpPr>
            <a:spLocks noGrp="1" noChangeArrowheads="1"/>
          </p:cNvSpPr>
          <p:nvPr>
            <p:ph type="title"/>
          </p:nvPr>
        </p:nvSpPr>
        <p:spPr/>
        <p:txBody>
          <a:bodyPr/>
          <a:lstStyle/>
          <a:p>
            <a:pPr algn="l" eaLnBrk="1" hangingPunct="1"/>
            <a:r>
              <a:rPr lang="en-US" altLang="en-US" sz="4000" dirty="0"/>
              <a:t>Quicksort: Way of </a:t>
            </a:r>
            <a:r>
              <a:rPr lang="en-US" altLang="en-US" dirty="0"/>
              <a:t>Execution</a:t>
            </a:r>
          </a:p>
        </p:txBody>
      </p:sp>
      <p:sp>
        <p:nvSpPr>
          <p:cNvPr id="19460" name="Rectangle 4">
            <a:extLst>
              <a:ext uri="{FF2B5EF4-FFF2-40B4-BE49-F238E27FC236}">
                <a16:creationId xmlns:a16="http://schemas.microsoft.com/office/drawing/2014/main" id="{C93F7834-8688-45E8-9615-D44140FCF5FE}"/>
              </a:ext>
            </a:extLst>
          </p:cNvPr>
          <p:cNvSpPr>
            <a:spLocks noChangeArrowheads="1"/>
          </p:cNvSpPr>
          <p:nvPr/>
        </p:nvSpPr>
        <p:spPr bwMode="auto">
          <a:xfrm>
            <a:off x="1019175" y="4249738"/>
            <a:ext cx="2679700" cy="64135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latin typeface="Bookman Old Style" panose="02050604050505020204" pitchFamily="18" charset="0"/>
              </a:rPr>
              <a:t>a[low] = a[right];</a:t>
            </a:r>
          </a:p>
          <a:p>
            <a:r>
              <a:rPr lang="en-US" altLang="en-US" b="1">
                <a:latin typeface="Bookman Old Style" panose="02050604050505020204" pitchFamily="18" charset="0"/>
              </a:rPr>
              <a:t>a[right] = pivot_item;</a:t>
            </a:r>
            <a:endParaRPr lang="en-US" altLang="en-US">
              <a:latin typeface="Bookman Old Style" panose="02050604050505020204" pitchFamily="18" charset="0"/>
            </a:endParaRPr>
          </a:p>
        </p:txBody>
      </p:sp>
      <p:sp>
        <p:nvSpPr>
          <p:cNvPr id="19461" name="AutoShape 5">
            <a:extLst>
              <a:ext uri="{FF2B5EF4-FFF2-40B4-BE49-F238E27FC236}">
                <a16:creationId xmlns:a16="http://schemas.microsoft.com/office/drawing/2014/main" id="{D067354F-E7DD-49B7-9187-122199FB9CD2}"/>
              </a:ext>
            </a:extLst>
          </p:cNvPr>
          <p:cNvSpPr>
            <a:spLocks noChangeArrowheads="1"/>
          </p:cNvSpPr>
          <p:nvPr/>
        </p:nvSpPr>
        <p:spPr bwMode="auto">
          <a:xfrm>
            <a:off x="4905375" y="4344988"/>
            <a:ext cx="3913188"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Finally, swap the pivot</a:t>
            </a:r>
          </a:p>
          <a:p>
            <a:pPr algn="ctr"/>
            <a:r>
              <a:rPr lang="en-US" altLang="en-US" sz="2400" b="1">
                <a:latin typeface="Bookman Old Style" panose="02050604050505020204" pitchFamily="18" charset="0"/>
              </a:rPr>
              <a:t>and right</a:t>
            </a:r>
            <a:endParaRPr lang="en-US" altLang="en-US" sz="2400">
              <a:latin typeface="Bookman Old Style" panose="02050604050505020204" pitchFamily="18" charset="0"/>
            </a:endParaRPr>
          </a:p>
        </p:txBody>
      </p:sp>
      <p:sp>
        <p:nvSpPr>
          <p:cNvPr id="19462" name="Text Box 6">
            <a:extLst>
              <a:ext uri="{FF2B5EF4-FFF2-40B4-BE49-F238E27FC236}">
                <a16:creationId xmlns:a16="http://schemas.microsoft.com/office/drawing/2014/main" id="{EC5D36DA-8DB1-4B84-B01C-6EFD62E70752}"/>
              </a:ext>
            </a:extLst>
          </p:cNvPr>
          <p:cNvSpPr txBox="1">
            <a:spLocks noChangeArrowheads="1"/>
          </p:cNvSpPr>
          <p:nvPr/>
        </p:nvSpPr>
        <p:spPr bwMode="auto">
          <a:xfrm>
            <a:off x="384175"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9463" name="Text Box 7">
            <a:extLst>
              <a:ext uri="{FF2B5EF4-FFF2-40B4-BE49-F238E27FC236}">
                <a16:creationId xmlns:a16="http://schemas.microsoft.com/office/drawing/2014/main" id="{55D4CC2B-97C6-4729-AFD9-D87DD35752A2}"/>
              </a:ext>
            </a:extLst>
          </p:cNvPr>
          <p:cNvSpPr txBox="1">
            <a:spLocks noChangeArrowheads="1"/>
          </p:cNvSpPr>
          <p:nvPr/>
        </p:nvSpPr>
        <p:spPr bwMode="auto">
          <a:xfrm>
            <a:off x="9842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9464" name="Text Box 8">
            <a:extLst>
              <a:ext uri="{FF2B5EF4-FFF2-40B4-BE49-F238E27FC236}">
                <a16:creationId xmlns:a16="http://schemas.microsoft.com/office/drawing/2014/main" id="{5924F748-BA28-4D25-993C-69A19783EC53}"/>
              </a:ext>
            </a:extLst>
          </p:cNvPr>
          <p:cNvSpPr txBox="1">
            <a:spLocks noChangeArrowheads="1"/>
          </p:cNvSpPr>
          <p:nvPr/>
        </p:nvSpPr>
        <p:spPr bwMode="auto">
          <a:xfrm>
            <a:off x="15843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9465" name="Text Box 9">
            <a:extLst>
              <a:ext uri="{FF2B5EF4-FFF2-40B4-BE49-F238E27FC236}">
                <a16:creationId xmlns:a16="http://schemas.microsoft.com/office/drawing/2014/main" id="{37F283A9-6BBC-45AC-9DE0-FE54D9BCA230}"/>
              </a:ext>
            </a:extLst>
          </p:cNvPr>
          <p:cNvSpPr txBox="1">
            <a:spLocks noChangeArrowheads="1"/>
          </p:cNvSpPr>
          <p:nvPr/>
        </p:nvSpPr>
        <p:spPr bwMode="auto">
          <a:xfrm>
            <a:off x="21844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9466" name="Text Box 10">
            <a:extLst>
              <a:ext uri="{FF2B5EF4-FFF2-40B4-BE49-F238E27FC236}">
                <a16:creationId xmlns:a16="http://schemas.microsoft.com/office/drawing/2014/main" id="{C1005658-F4F0-4A83-8DF4-EC00DA61B4AC}"/>
              </a:ext>
            </a:extLst>
          </p:cNvPr>
          <p:cNvSpPr txBox="1">
            <a:spLocks noChangeArrowheads="1"/>
          </p:cNvSpPr>
          <p:nvPr/>
        </p:nvSpPr>
        <p:spPr bwMode="auto">
          <a:xfrm>
            <a:off x="27844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9467" name="Text Box 11">
            <a:extLst>
              <a:ext uri="{FF2B5EF4-FFF2-40B4-BE49-F238E27FC236}">
                <a16:creationId xmlns:a16="http://schemas.microsoft.com/office/drawing/2014/main" id="{34FDAFFE-83D5-4F68-968B-1CCE1FC969BC}"/>
              </a:ext>
            </a:extLst>
          </p:cNvPr>
          <p:cNvSpPr txBox="1">
            <a:spLocks noChangeArrowheads="1"/>
          </p:cNvSpPr>
          <p:nvPr/>
        </p:nvSpPr>
        <p:spPr bwMode="auto">
          <a:xfrm>
            <a:off x="33845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468" name="Text Box 12">
            <a:extLst>
              <a:ext uri="{FF2B5EF4-FFF2-40B4-BE49-F238E27FC236}">
                <a16:creationId xmlns:a16="http://schemas.microsoft.com/office/drawing/2014/main" id="{DCA3BF12-318D-45FC-900A-57007C8E86EF}"/>
              </a:ext>
            </a:extLst>
          </p:cNvPr>
          <p:cNvSpPr txBox="1">
            <a:spLocks noChangeArrowheads="1"/>
          </p:cNvSpPr>
          <p:nvPr/>
        </p:nvSpPr>
        <p:spPr bwMode="auto">
          <a:xfrm>
            <a:off x="39846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9469" name="Text Box 13">
            <a:extLst>
              <a:ext uri="{FF2B5EF4-FFF2-40B4-BE49-F238E27FC236}">
                <a16:creationId xmlns:a16="http://schemas.microsoft.com/office/drawing/2014/main" id="{9CA01C40-FFC4-438C-A449-3EA829D5F2A4}"/>
              </a:ext>
            </a:extLst>
          </p:cNvPr>
          <p:cNvSpPr txBox="1">
            <a:spLocks noChangeArrowheads="1"/>
          </p:cNvSpPr>
          <p:nvPr/>
        </p:nvSpPr>
        <p:spPr bwMode="auto">
          <a:xfrm>
            <a:off x="45847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9470" name="Text Box 14">
            <a:extLst>
              <a:ext uri="{FF2B5EF4-FFF2-40B4-BE49-F238E27FC236}">
                <a16:creationId xmlns:a16="http://schemas.microsoft.com/office/drawing/2014/main" id="{7794E49D-48E7-44EB-B48B-0F203A0CA926}"/>
              </a:ext>
            </a:extLst>
          </p:cNvPr>
          <p:cNvSpPr txBox="1">
            <a:spLocks noChangeArrowheads="1"/>
          </p:cNvSpPr>
          <p:nvPr/>
        </p:nvSpPr>
        <p:spPr bwMode="auto">
          <a:xfrm>
            <a:off x="51847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9471" name="Line 15">
            <a:extLst>
              <a:ext uri="{FF2B5EF4-FFF2-40B4-BE49-F238E27FC236}">
                <a16:creationId xmlns:a16="http://schemas.microsoft.com/office/drawing/2014/main" id="{C7427D24-3360-4711-A788-4D114210F5EF}"/>
              </a:ext>
            </a:extLst>
          </p:cNvPr>
          <p:cNvSpPr>
            <a:spLocks noChangeShapeType="1"/>
          </p:cNvSpPr>
          <p:nvPr/>
        </p:nvSpPr>
        <p:spPr bwMode="auto">
          <a:xfrm>
            <a:off x="685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Text Box 16">
            <a:extLst>
              <a:ext uri="{FF2B5EF4-FFF2-40B4-BE49-F238E27FC236}">
                <a16:creationId xmlns:a16="http://schemas.microsoft.com/office/drawing/2014/main" id="{350E1215-3598-4DB3-851B-A4106BB8B767}"/>
              </a:ext>
            </a:extLst>
          </p:cNvPr>
          <p:cNvSpPr txBox="1">
            <a:spLocks noChangeArrowheads="1"/>
          </p:cNvSpPr>
          <p:nvPr/>
        </p:nvSpPr>
        <p:spPr bwMode="auto">
          <a:xfrm>
            <a:off x="3810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9473" name="Line 17">
            <a:extLst>
              <a:ext uri="{FF2B5EF4-FFF2-40B4-BE49-F238E27FC236}">
                <a16:creationId xmlns:a16="http://schemas.microsoft.com/office/drawing/2014/main" id="{99F68EB1-532A-4A86-8DF0-D73FC7840E75}"/>
              </a:ext>
            </a:extLst>
          </p:cNvPr>
          <p:cNvSpPr>
            <a:spLocks noChangeShapeType="1"/>
          </p:cNvSpPr>
          <p:nvPr/>
        </p:nvSpPr>
        <p:spPr bwMode="auto">
          <a:xfrm>
            <a:off x="54864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Text Box 18">
            <a:extLst>
              <a:ext uri="{FF2B5EF4-FFF2-40B4-BE49-F238E27FC236}">
                <a16:creationId xmlns:a16="http://schemas.microsoft.com/office/drawing/2014/main" id="{EA0CB9E3-AA5A-4E1B-B011-322621DAEEC9}"/>
              </a:ext>
            </a:extLst>
          </p:cNvPr>
          <p:cNvSpPr txBox="1">
            <a:spLocks noChangeArrowheads="1"/>
          </p:cNvSpPr>
          <p:nvPr/>
        </p:nvSpPr>
        <p:spPr bwMode="auto">
          <a:xfrm>
            <a:off x="51181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9475" name="Text Box 19">
            <a:extLst>
              <a:ext uri="{FF2B5EF4-FFF2-40B4-BE49-F238E27FC236}">
                <a16:creationId xmlns:a16="http://schemas.microsoft.com/office/drawing/2014/main" id="{5F8CE10C-765A-4E69-9EEF-3BE0EBFB63AF}"/>
              </a:ext>
            </a:extLst>
          </p:cNvPr>
          <p:cNvSpPr txBox="1">
            <a:spLocks noChangeArrowheads="1"/>
          </p:cNvSpPr>
          <p:nvPr/>
        </p:nvSpPr>
        <p:spPr bwMode="auto">
          <a:xfrm>
            <a:off x="2133600" y="35067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9476" name="Text Box 20">
            <a:extLst>
              <a:ext uri="{FF2B5EF4-FFF2-40B4-BE49-F238E27FC236}">
                <a16:creationId xmlns:a16="http://schemas.microsoft.com/office/drawing/2014/main" id="{87C0432D-BDD6-4005-9E27-F25896D738D2}"/>
              </a:ext>
            </a:extLst>
          </p:cNvPr>
          <p:cNvSpPr txBox="1">
            <a:spLocks noChangeArrowheads="1"/>
          </p:cNvSpPr>
          <p:nvPr/>
        </p:nvSpPr>
        <p:spPr bwMode="auto">
          <a:xfrm>
            <a:off x="2863850" y="2057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left</a:t>
            </a:r>
            <a:endParaRPr lang="en-US" altLang="en-US" sz="2400" dirty="0">
              <a:latin typeface="Bookman Old Style" panose="02050604050505020204" pitchFamily="18" charset="0"/>
            </a:endParaRPr>
          </a:p>
        </p:txBody>
      </p:sp>
      <p:sp>
        <p:nvSpPr>
          <p:cNvPr id="19477" name="Line 21">
            <a:extLst>
              <a:ext uri="{FF2B5EF4-FFF2-40B4-BE49-F238E27FC236}">
                <a16:creationId xmlns:a16="http://schemas.microsoft.com/office/drawing/2014/main" id="{B707BCF4-6F7E-4A10-ADD1-7B8B4E036C31}"/>
              </a:ext>
            </a:extLst>
          </p:cNvPr>
          <p:cNvSpPr>
            <a:spLocks noChangeShapeType="1"/>
          </p:cNvSpPr>
          <p:nvPr/>
        </p:nvSpPr>
        <p:spPr bwMode="auto">
          <a:xfrm flipH="1" flipV="1">
            <a:off x="31242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8" name="Text Box 22">
            <a:extLst>
              <a:ext uri="{FF2B5EF4-FFF2-40B4-BE49-F238E27FC236}">
                <a16:creationId xmlns:a16="http://schemas.microsoft.com/office/drawing/2014/main" id="{F0B46F39-9F1B-42C6-BAB8-5F9B9FF6A3A0}"/>
              </a:ext>
            </a:extLst>
          </p:cNvPr>
          <p:cNvSpPr txBox="1">
            <a:spLocks noChangeArrowheads="1"/>
          </p:cNvSpPr>
          <p:nvPr/>
        </p:nvSpPr>
        <p:spPr bwMode="auto">
          <a:xfrm>
            <a:off x="18288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9479" name="Line 23">
            <a:extLst>
              <a:ext uri="{FF2B5EF4-FFF2-40B4-BE49-F238E27FC236}">
                <a16:creationId xmlns:a16="http://schemas.microsoft.com/office/drawing/2014/main" id="{8D8CC94B-6CEA-4CE5-82F1-76EE764A91EC}"/>
              </a:ext>
            </a:extLst>
          </p:cNvPr>
          <p:cNvSpPr>
            <a:spLocks noChangeShapeType="1"/>
          </p:cNvSpPr>
          <p:nvPr/>
        </p:nvSpPr>
        <p:spPr bwMode="auto">
          <a:xfrm flipH="1" flipV="1">
            <a:off x="25146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9480" name="AutoShape 24">
            <a:extLst>
              <a:ext uri="{FF2B5EF4-FFF2-40B4-BE49-F238E27FC236}">
                <a16:creationId xmlns:a16="http://schemas.microsoft.com/office/drawing/2014/main" id="{20295B19-B99B-4C74-908B-F8DD4A7700D1}"/>
              </a:ext>
            </a:extLst>
          </p:cNvPr>
          <p:cNvCxnSpPr>
            <a:cxnSpLocks noChangeShapeType="1"/>
            <a:stCxn id="19462" idx="0"/>
            <a:endCxn id="19465" idx="0"/>
          </p:cNvCxnSpPr>
          <p:nvPr/>
        </p:nvCxnSpPr>
        <p:spPr bwMode="auto">
          <a:xfrm rot="5400000" flipV="1">
            <a:off x="1605757" y="1850231"/>
            <a:ext cx="1588" cy="1800225"/>
          </a:xfrm>
          <a:prstGeom prst="curvedConnector3">
            <a:avLst>
              <a:gd name="adj1" fmla="val -12600005"/>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326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329E6B90-4321-45D5-BA3A-0F9AF2BAF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980AA5-D9A3-455E-897B-7FF1E990199E}" type="slidenum">
              <a:rPr lang="en-US" altLang="en-US"/>
              <a:pPr/>
              <a:t>29</a:t>
            </a:fld>
            <a:endParaRPr lang="en-US" altLang="en-US"/>
          </a:p>
        </p:txBody>
      </p:sp>
      <p:sp>
        <p:nvSpPr>
          <p:cNvPr id="20483" name="Rectangle 2">
            <a:extLst>
              <a:ext uri="{FF2B5EF4-FFF2-40B4-BE49-F238E27FC236}">
                <a16:creationId xmlns:a16="http://schemas.microsoft.com/office/drawing/2014/main" id="{4D8E30BC-5CFA-4C85-B252-65A54764D27B}"/>
              </a:ext>
            </a:extLst>
          </p:cNvPr>
          <p:cNvSpPr>
            <a:spLocks noGrp="1" noChangeArrowheads="1"/>
          </p:cNvSpPr>
          <p:nvPr>
            <p:ph type="title"/>
          </p:nvPr>
        </p:nvSpPr>
        <p:spPr/>
        <p:txBody>
          <a:bodyPr/>
          <a:lstStyle/>
          <a:p>
            <a:pPr algn="l" eaLnBrk="1" hangingPunct="1"/>
            <a:r>
              <a:rPr lang="en-US" altLang="en-US" sz="4000"/>
              <a:t>Quicksort: Way of </a:t>
            </a:r>
            <a:r>
              <a:rPr lang="en-US" altLang="en-US"/>
              <a:t>Execution</a:t>
            </a:r>
          </a:p>
        </p:txBody>
      </p:sp>
      <p:sp>
        <p:nvSpPr>
          <p:cNvPr id="20484" name="Rectangle 4">
            <a:extLst>
              <a:ext uri="{FF2B5EF4-FFF2-40B4-BE49-F238E27FC236}">
                <a16:creationId xmlns:a16="http://schemas.microsoft.com/office/drawing/2014/main" id="{20C9B2D8-03F7-41D9-9ED3-86FF54CC9DC0}"/>
              </a:ext>
            </a:extLst>
          </p:cNvPr>
          <p:cNvSpPr>
            <a:spLocks noChangeArrowheads="1"/>
          </p:cNvSpPr>
          <p:nvPr/>
        </p:nvSpPr>
        <p:spPr bwMode="auto">
          <a:xfrm>
            <a:off x="1371600" y="4800600"/>
            <a:ext cx="21336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return right;</a:t>
            </a:r>
            <a:endParaRPr lang="en-US" altLang="en-US">
              <a:latin typeface="Bookman Old Style" panose="02050604050505020204" pitchFamily="18" charset="0"/>
            </a:endParaRPr>
          </a:p>
        </p:txBody>
      </p:sp>
      <p:sp>
        <p:nvSpPr>
          <p:cNvPr id="20485" name="AutoShape 5">
            <a:extLst>
              <a:ext uri="{FF2B5EF4-FFF2-40B4-BE49-F238E27FC236}">
                <a16:creationId xmlns:a16="http://schemas.microsoft.com/office/drawing/2014/main" id="{6A8A0049-6B79-484E-A2DC-84C04C5602BA}"/>
              </a:ext>
            </a:extLst>
          </p:cNvPr>
          <p:cNvSpPr>
            <a:spLocks noChangeArrowheads="1"/>
          </p:cNvSpPr>
          <p:nvPr/>
        </p:nvSpPr>
        <p:spPr bwMode="auto">
          <a:xfrm>
            <a:off x="3733800" y="4344988"/>
            <a:ext cx="3402013"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Return the position</a:t>
            </a:r>
          </a:p>
          <a:p>
            <a:pPr algn="ctr"/>
            <a:r>
              <a:rPr lang="en-US" altLang="en-US" sz="2400" b="1">
                <a:latin typeface="Bookman Old Style" panose="02050604050505020204" pitchFamily="18" charset="0"/>
              </a:rPr>
              <a:t>of the pivot</a:t>
            </a:r>
            <a:endParaRPr lang="en-US" altLang="en-US" sz="2400">
              <a:latin typeface="Bookman Old Style" panose="02050604050505020204" pitchFamily="18" charset="0"/>
            </a:endParaRPr>
          </a:p>
        </p:txBody>
      </p:sp>
      <p:sp>
        <p:nvSpPr>
          <p:cNvPr id="20486" name="Text Box 6">
            <a:extLst>
              <a:ext uri="{FF2B5EF4-FFF2-40B4-BE49-F238E27FC236}">
                <a16:creationId xmlns:a16="http://schemas.microsoft.com/office/drawing/2014/main" id="{4693504F-FDE3-43CA-AED7-DE4411A84B4C}"/>
              </a:ext>
            </a:extLst>
          </p:cNvPr>
          <p:cNvSpPr txBox="1">
            <a:spLocks noChangeArrowheads="1"/>
          </p:cNvSpPr>
          <p:nvPr/>
        </p:nvSpPr>
        <p:spPr bwMode="auto">
          <a:xfrm>
            <a:off x="9175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0487" name="Text Box 7">
            <a:extLst>
              <a:ext uri="{FF2B5EF4-FFF2-40B4-BE49-F238E27FC236}">
                <a16:creationId xmlns:a16="http://schemas.microsoft.com/office/drawing/2014/main" id="{076B08C5-61B4-493D-A54B-A42EE5CB794C}"/>
              </a:ext>
            </a:extLst>
          </p:cNvPr>
          <p:cNvSpPr txBox="1">
            <a:spLocks noChangeArrowheads="1"/>
          </p:cNvSpPr>
          <p:nvPr/>
        </p:nvSpPr>
        <p:spPr bwMode="auto">
          <a:xfrm>
            <a:off x="15176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20488" name="Text Box 8">
            <a:extLst>
              <a:ext uri="{FF2B5EF4-FFF2-40B4-BE49-F238E27FC236}">
                <a16:creationId xmlns:a16="http://schemas.microsoft.com/office/drawing/2014/main" id="{057D06F6-6005-46C4-8988-BEEE5ABE5B8C}"/>
              </a:ext>
            </a:extLst>
          </p:cNvPr>
          <p:cNvSpPr txBox="1">
            <a:spLocks noChangeArrowheads="1"/>
          </p:cNvSpPr>
          <p:nvPr/>
        </p:nvSpPr>
        <p:spPr bwMode="auto">
          <a:xfrm>
            <a:off x="21177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0489" name="Text Box 9">
            <a:extLst>
              <a:ext uri="{FF2B5EF4-FFF2-40B4-BE49-F238E27FC236}">
                <a16:creationId xmlns:a16="http://schemas.microsoft.com/office/drawing/2014/main" id="{17A0F085-C7ED-492B-BA9C-B6CA5A5B70F1}"/>
              </a:ext>
            </a:extLst>
          </p:cNvPr>
          <p:cNvSpPr txBox="1">
            <a:spLocks noChangeArrowheads="1"/>
          </p:cNvSpPr>
          <p:nvPr/>
        </p:nvSpPr>
        <p:spPr bwMode="auto">
          <a:xfrm>
            <a:off x="2717800"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0490" name="Text Box 10">
            <a:extLst>
              <a:ext uri="{FF2B5EF4-FFF2-40B4-BE49-F238E27FC236}">
                <a16:creationId xmlns:a16="http://schemas.microsoft.com/office/drawing/2014/main" id="{9123E0F0-A32C-440B-AD06-324030065C06}"/>
              </a:ext>
            </a:extLst>
          </p:cNvPr>
          <p:cNvSpPr txBox="1">
            <a:spLocks noChangeArrowheads="1"/>
          </p:cNvSpPr>
          <p:nvPr/>
        </p:nvSpPr>
        <p:spPr bwMode="auto">
          <a:xfrm>
            <a:off x="33178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0491" name="Text Box 11">
            <a:extLst>
              <a:ext uri="{FF2B5EF4-FFF2-40B4-BE49-F238E27FC236}">
                <a16:creationId xmlns:a16="http://schemas.microsoft.com/office/drawing/2014/main" id="{859CB43E-9102-4D7C-ADCF-AC8F7EDEFBFD}"/>
              </a:ext>
            </a:extLst>
          </p:cNvPr>
          <p:cNvSpPr txBox="1">
            <a:spLocks noChangeArrowheads="1"/>
          </p:cNvSpPr>
          <p:nvPr/>
        </p:nvSpPr>
        <p:spPr bwMode="auto">
          <a:xfrm>
            <a:off x="39179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0492" name="Text Box 12">
            <a:extLst>
              <a:ext uri="{FF2B5EF4-FFF2-40B4-BE49-F238E27FC236}">
                <a16:creationId xmlns:a16="http://schemas.microsoft.com/office/drawing/2014/main" id="{05B03E93-D648-4F92-BE99-1CD98D11D236}"/>
              </a:ext>
            </a:extLst>
          </p:cNvPr>
          <p:cNvSpPr txBox="1">
            <a:spLocks noChangeArrowheads="1"/>
          </p:cNvSpPr>
          <p:nvPr/>
        </p:nvSpPr>
        <p:spPr bwMode="auto">
          <a:xfrm>
            <a:off x="45180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493" name="Text Box 13">
            <a:extLst>
              <a:ext uri="{FF2B5EF4-FFF2-40B4-BE49-F238E27FC236}">
                <a16:creationId xmlns:a16="http://schemas.microsoft.com/office/drawing/2014/main" id="{914435CB-F871-4E34-BB10-284BC9F69784}"/>
              </a:ext>
            </a:extLst>
          </p:cNvPr>
          <p:cNvSpPr txBox="1">
            <a:spLocks noChangeArrowheads="1"/>
          </p:cNvSpPr>
          <p:nvPr/>
        </p:nvSpPr>
        <p:spPr bwMode="auto">
          <a:xfrm>
            <a:off x="51181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0494" name="Text Box 14">
            <a:extLst>
              <a:ext uri="{FF2B5EF4-FFF2-40B4-BE49-F238E27FC236}">
                <a16:creationId xmlns:a16="http://schemas.microsoft.com/office/drawing/2014/main" id="{1E0414A0-EEE2-46E4-A4D0-F1FE48846D73}"/>
              </a:ext>
            </a:extLst>
          </p:cNvPr>
          <p:cNvSpPr txBox="1">
            <a:spLocks noChangeArrowheads="1"/>
          </p:cNvSpPr>
          <p:nvPr/>
        </p:nvSpPr>
        <p:spPr bwMode="auto">
          <a:xfrm>
            <a:off x="57181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0495" name="Line 15">
            <a:extLst>
              <a:ext uri="{FF2B5EF4-FFF2-40B4-BE49-F238E27FC236}">
                <a16:creationId xmlns:a16="http://schemas.microsoft.com/office/drawing/2014/main" id="{63914EFA-6243-441D-A696-C593E43B69F9}"/>
              </a:ext>
            </a:extLst>
          </p:cNvPr>
          <p:cNvSpPr>
            <a:spLocks noChangeShapeType="1"/>
          </p:cNvSpPr>
          <p:nvPr/>
        </p:nvSpPr>
        <p:spPr bwMode="auto">
          <a:xfrm>
            <a:off x="12192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Text Box 16">
            <a:extLst>
              <a:ext uri="{FF2B5EF4-FFF2-40B4-BE49-F238E27FC236}">
                <a16:creationId xmlns:a16="http://schemas.microsoft.com/office/drawing/2014/main" id="{98316630-B94D-4102-84B9-F64C1E2EEB1A}"/>
              </a:ext>
            </a:extLst>
          </p:cNvPr>
          <p:cNvSpPr txBox="1">
            <a:spLocks noChangeArrowheads="1"/>
          </p:cNvSpPr>
          <p:nvPr/>
        </p:nvSpPr>
        <p:spPr bwMode="auto">
          <a:xfrm>
            <a:off x="9144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20497" name="Line 17">
            <a:extLst>
              <a:ext uri="{FF2B5EF4-FFF2-40B4-BE49-F238E27FC236}">
                <a16:creationId xmlns:a16="http://schemas.microsoft.com/office/drawing/2014/main" id="{E9633F44-2D24-44D6-AF74-31ADF3071DFA}"/>
              </a:ext>
            </a:extLst>
          </p:cNvPr>
          <p:cNvSpPr>
            <a:spLocks noChangeShapeType="1"/>
          </p:cNvSpPr>
          <p:nvPr/>
        </p:nvSpPr>
        <p:spPr bwMode="auto">
          <a:xfrm>
            <a:off x="6019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Text Box 18">
            <a:extLst>
              <a:ext uri="{FF2B5EF4-FFF2-40B4-BE49-F238E27FC236}">
                <a16:creationId xmlns:a16="http://schemas.microsoft.com/office/drawing/2014/main" id="{AECCDD48-AD9F-4D6B-A724-39FC0506CD1D}"/>
              </a:ext>
            </a:extLst>
          </p:cNvPr>
          <p:cNvSpPr txBox="1">
            <a:spLocks noChangeArrowheads="1"/>
          </p:cNvSpPr>
          <p:nvPr/>
        </p:nvSpPr>
        <p:spPr bwMode="auto">
          <a:xfrm>
            <a:off x="56515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20499" name="Text Box 19">
            <a:extLst>
              <a:ext uri="{FF2B5EF4-FFF2-40B4-BE49-F238E27FC236}">
                <a16:creationId xmlns:a16="http://schemas.microsoft.com/office/drawing/2014/main" id="{739554A5-1CEA-4BE1-8DA9-B7BFA65686FD}"/>
              </a:ext>
            </a:extLst>
          </p:cNvPr>
          <p:cNvSpPr txBox="1">
            <a:spLocks noChangeArrowheads="1"/>
          </p:cNvSpPr>
          <p:nvPr/>
        </p:nvSpPr>
        <p:spPr bwMode="auto">
          <a:xfrm>
            <a:off x="6858000" y="24193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0500" name="Line 20">
            <a:extLst>
              <a:ext uri="{FF2B5EF4-FFF2-40B4-BE49-F238E27FC236}">
                <a16:creationId xmlns:a16="http://schemas.microsoft.com/office/drawing/2014/main" id="{3A4CCFD4-846C-4213-B1F9-CB3045718ED3}"/>
              </a:ext>
            </a:extLst>
          </p:cNvPr>
          <p:cNvSpPr>
            <a:spLocks noChangeShapeType="1"/>
          </p:cNvSpPr>
          <p:nvPr/>
        </p:nvSpPr>
        <p:spPr bwMode="auto">
          <a:xfrm flipH="1" flipV="1">
            <a:off x="2971800" y="2438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1" name="Text Box 21">
            <a:extLst>
              <a:ext uri="{FF2B5EF4-FFF2-40B4-BE49-F238E27FC236}">
                <a16:creationId xmlns:a16="http://schemas.microsoft.com/office/drawing/2014/main" id="{F65B49B7-FC52-4242-A9CF-0D0480FD0947}"/>
              </a:ext>
            </a:extLst>
          </p:cNvPr>
          <p:cNvSpPr txBox="1">
            <a:spLocks noChangeArrowheads="1"/>
          </p:cNvSpPr>
          <p:nvPr/>
        </p:nvSpPr>
        <p:spPr bwMode="auto">
          <a:xfrm>
            <a:off x="25146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20502" name="Line 22">
            <a:extLst>
              <a:ext uri="{FF2B5EF4-FFF2-40B4-BE49-F238E27FC236}">
                <a16:creationId xmlns:a16="http://schemas.microsoft.com/office/drawing/2014/main" id="{15F4CD0F-40B3-4C47-8856-E515572824F2}"/>
              </a:ext>
            </a:extLst>
          </p:cNvPr>
          <p:cNvSpPr>
            <a:spLocks noChangeShapeType="1"/>
          </p:cNvSpPr>
          <p:nvPr/>
        </p:nvSpPr>
        <p:spPr bwMode="auto">
          <a:xfrm>
            <a:off x="3124200" y="3200400"/>
            <a:ext cx="990600" cy="1143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CA5DF-4EB7-44AC-BAA4-28B4EFDB9D79}"/>
              </a:ext>
            </a:extLst>
          </p:cNvPr>
          <p:cNvSpPr txBox="1"/>
          <p:nvPr/>
        </p:nvSpPr>
        <p:spPr>
          <a:xfrm>
            <a:off x="381000" y="1143000"/>
            <a:ext cx="8115886" cy="4801314"/>
          </a:xfrm>
          <a:prstGeom prst="rect">
            <a:avLst/>
          </a:prstGeom>
          <a:noFill/>
        </p:spPr>
        <p:txBody>
          <a:bodyPr wrap="square" rtlCol="0">
            <a:spAutoFit/>
          </a:bodyPr>
          <a:lstStyle/>
          <a:p>
            <a:pPr marL="285750" indent="-285750">
              <a:buFont typeface="Arial" pitchFamily="34" charset="0"/>
              <a:buChar char="•"/>
            </a:pPr>
            <a:r>
              <a:rPr lang="en-US" sz="2400" dirty="0"/>
              <a:t>Quick sort is based on the divide-and-conquer approach.</a:t>
            </a:r>
          </a:p>
          <a:p>
            <a:pPr marL="285750" indent="-285750">
              <a:buFont typeface="Arial" pitchFamily="34" charset="0"/>
              <a:buChar char="•"/>
            </a:pPr>
            <a:endParaRPr lang="en-US" sz="2400" dirty="0"/>
          </a:p>
          <a:p>
            <a:pPr marL="285750" indent="-285750">
              <a:buFont typeface="Arial" pitchFamily="34" charset="0"/>
              <a:buChar char="•"/>
            </a:pPr>
            <a:r>
              <a:rPr lang="en-US" sz="2400" dirty="0"/>
              <a:t>The idea is based on  of choosing one element as a pivot element and partitioning the array around it such that: </a:t>
            </a:r>
          </a:p>
          <a:p>
            <a:pPr marL="742950" lvl="1" indent="-285750">
              <a:buFont typeface="Wingdings" pitchFamily="2" charset="2"/>
              <a:buChar char="Ø"/>
            </a:pPr>
            <a:r>
              <a:rPr lang="en-US" sz="2400" dirty="0"/>
              <a:t>Left side of pivot contains all the elements that are less than the pivot element.</a:t>
            </a:r>
          </a:p>
          <a:p>
            <a:pPr marL="742950" lvl="1" indent="-285750">
              <a:buFont typeface="Wingdings" pitchFamily="2" charset="2"/>
              <a:buChar char="Ø"/>
            </a:pPr>
            <a:r>
              <a:rPr lang="en-US" sz="2400" dirty="0"/>
              <a:t>Right side contains all elements greater than the pivot.</a:t>
            </a:r>
          </a:p>
          <a:p>
            <a:pPr marL="285750" indent="-285750">
              <a:buFont typeface="Arial" pitchFamily="34" charset="0"/>
              <a:buChar char="•"/>
            </a:pPr>
            <a:endParaRPr lang="en-US" sz="2400" dirty="0"/>
          </a:p>
          <a:p>
            <a:pPr marL="285750" indent="-285750">
              <a:buFont typeface="Arial" pitchFamily="34" charset="0"/>
              <a:buChar char="•"/>
            </a:pPr>
            <a:r>
              <a:rPr lang="en-US" sz="2400" dirty="0"/>
              <a:t>It </a:t>
            </a:r>
            <a:r>
              <a:rPr lang="en-US" sz="2400" b="1" dirty="0">
                <a:solidFill>
                  <a:srgbClr val="FF0000"/>
                </a:solidFill>
              </a:rPr>
              <a:t>reduces the space complexity</a:t>
            </a:r>
            <a:r>
              <a:rPr lang="en-US" sz="2400" dirty="0"/>
              <a:t> and </a:t>
            </a:r>
            <a:r>
              <a:rPr lang="en-US" sz="2400" b="1" dirty="0">
                <a:solidFill>
                  <a:srgbClr val="FF0000"/>
                </a:solidFill>
              </a:rPr>
              <a:t>removes the use of the auxiliary array</a:t>
            </a:r>
            <a:r>
              <a:rPr lang="en-US" sz="2400" dirty="0"/>
              <a:t> that is used in merge sort. </a:t>
            </a:r>
          </a:p>
          <a:p>
            <a:pPr marL="285750" indent="-285750">
              <a:buFont typeface="Arial" pitchFamily="34" charset="0"/>
              <a:buChar char="•"/>
            </a:pPr>
            <a:r>
              <a:rPr lang="en-US" sz="2400" dirty="0"/>
              <a:t>Selecting a random pivot in an array results in an improved time complexity in most of the cases.</a:t>
            </a:r>
          </a:p>
          <a:p>
            <a:pPr marL="285750" indent="-285750">
              <a:buFont typeface="Arial" pitchFamily="34" charset="0"/>
              <a:buChar char="•"/>
            </a:pPr>
            <a:endParaRPr lang="en-US" dirty="0"/>
          </a:p>
        </p:txBody>
      </p:sp>
      <p:sp>
        <p:nvSpPr>
          <p:cNvPr id="3" name="Subtitle 2">
            <a:extLst>
              <a:ext uri="{FF2B5EF4-FFF2-40B4-BE49-F238E27FC236}">
                <a16:creationId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a:t>
            </a:r>
          </a:p>
          <a:p>
            <a:pPr marL="0" indent="0">
              <a:buNone/>
            </a:pPr>
            <a:endParaRPr lang="en-US" sz="2600" b="1" u="sng" dirty="0">
              <a:solidFill>
                <a:schemeClr val="tx1"/>
              </a:solidFill>
            </a:endParaRPr>
          </a:p>
        </p:txBody>
      </p:sp>
    </p:spTree>
    <p:extLst>
      <p:ext uri="{BB962C8B-B14F-4D97-AF65-F5344CB8AC3E}">
        <p14:creationId xmlns:p14="http://schemas.microsoft.com/office/powerpoint/2010/main" val="2304816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BD7B4C47-AE64-4B67-9776-40EBE61D5D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EBCFCD8-3941-407E-BAF5-9832475CA4C4}" type="slidenum">
              <a:rPr lang="en-US" altLang="en-US"/>
              <a:pPr/>
              <a:t>30</a:t>
            </a:fld>
            <a:endParaRPr lang="en-US" altLang="en-US"/>
          </a:p>
        </p:txBody>
      </p:sp>
      <p:sp>
        <p:nvSpPr>
          <p:cNvPr id="21507" name="Rectangle 2">
            <a:extLst>
              <a:ext uri="{FF2B5EF4-FFF2-40B4-BE49-F238E27FC236}">
                <a16:creationId xmlns:a16="http://schemas.microsoft.com/office/drawing/2014/main" id="{1F45C33F-DE6A-4787-BF40-3B0A245C94E9}"/>
              </a:ext>
            </a:extLst>
          </p:cNvPr>
          <p:cNvSpPr>
            <a:spLocks noGrp="1" noChangeArrowheads="1"/>
          </p:cNvSpPr>
          <p:nvPr>
            <p:ph type="title"/>
          </p:nvPr>
        </p:nvSpPr>
        <p:spPr>
          <a:noFill/>
        </p:spPr>
        <p:txBody>
          <a:bodyPr/>
          <a:lstStyle/>
          <a:p>
            <a:pPr algn="l" eaLnBrk="1" hangingPunct="1"/>
            <a:r>
              <a:rPr lang="en-US" altLang="en-US" sz="4000" dirty="0"/>
              <a:t>Quicksort: Way of </a:t>
            </a:r>
            <a:r>
              <a:rPr lang="en-US" altLang="en-US" dirty="0"/>
              <a:t>Execution</a:t>
            </a:r>
            <a:endParaRPr lang="en-US" altLang="en-US" sz="3200" dirty="0">
              <a:solidFill>
                <a:srgbClr val="CC3300"/>
              </a:solidFill>
            </a:endParaRPr>
          </a:p>
        </p:txBody>
      </p:sp>
      <p:sp>
        <p:nvSpPr>
          <p:cNvPr id="21508" name="AutoShape 4">
            <a:extLst>
              <a:ext uri="{FF2B5EF4-FFF2-40B4-BE49-F238E27FC236}">
                <a16:creationId xmlns:a16="http://schemas.microsoft.com/office/drawing/2014/main" id="{E01FD40E-EC16-4287-9669-C4709EF734EE}"/>
              </a:ext>
            </a:extLst>
          </p:cNvPr>
          <p:cNvSpPr>
            <a:spLocks noChangeArrowheads="1"/>
          </p:cNvSpPr>
          <p:nvPr/>
        </p:nvSpPr>
        <p:spPr bwMode="auto">
          <a:xfrm>
            <a:off x="2582863" y="1524000"/>
            <a:ext cx="104457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pivot</a:t>
            </a:r>
            <a:endParaRPr lang="en-US" altLang="en-US" sz="2400">
              <a:latin typeface="Bookman Old Style" panose="02050604050505020204" pitchFamily="18" charset="0"/>
            </a:endParaRPr>
          </a:p>
        </p:txBody>
      </p:sp>
      <p:sp>
        <p:nvSpPr>
          <p:cNvPr id="21509" name="Text Box 5">
            <a:extLst>
              <a:ext uri="{FF2B5EF4-FFF2-40B4-BE49-F238E27FC236}">
                <a16:creationId xmlns:a16="http://schemas.microsoft.com/office/drawing/2014/main" id="{C6AAB27A-74BA-4E6A-A37A-06FCA5D1E4E9}"/>
              </a:ext>
            </a:extLst>
          </p:cNvPr>
          <p:cNvSpPr txBox="1">
            <a:spLocks noChangeArrowheads="1"/>
          </p:cNvSpPr>
          <p:nvPr/>
        </p:nvSpPr>
        <p:spPr bwMode="auto">
          <a:xfrm>
            <a:off x="8032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1510" name="Text Box 6">
            <a:extLst>
              <a:ext uri="{FF2B5EF4-FFF2-40B4-BE49-F238E27FC236}">
                <a16:creationId xmlns:a16="http://schemas.microsoft.com/office/drawing/2014/main" id="{4BA0FED4-146B-4477-B939-3B48F884360F}"/>
              </a:ext>
            </a:extLst>
          </p:cNvPr>
          <p:cNvSpPr txBox="1">
            <a:spLocks noChangeArrowheads="1"/>
          </p:cNvSpPr>
          <p:nvPr/>
        </p:nvSpPr>
        <p:spPr bwMode="auto">
          <a:xfrm>
            <a:off x="14033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1511" name="Text Box 7">
            <a:extLst>
              <a:ext uri="{FF2B5EF4-FFF2-40B4-BE49-F238E27FC236}">
                <a16:creationId xmlns:a16="http://schemas.microsoft.com/office/drawing/2014/main" id="{08CF9ACF-7C17-40B7-AD57-18D15027EE5E}"/>
              </a:ext>
            </a:extLst>
          </p:cNvPr>
          <p:cNvSpPr txBox="1">
            <a:spLocks noChangeArrowheads="1"/>
          </p:cNvSpPr>
          <p:nvPr/>
        </p:nvSpPr>
        <p:spPr bwMode="auto">
          <a:xfrm>
            <a:off x="20193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1512" name="Text Box 8">
            <a:extLst>
              <a:ext uri="{FF2B5EF4-FFF2-40B4-BE49-F238E27FC236}">
                <a16:creationId xmlns:a16="http://schemas.microsoft.com/office/drawing/2014/main" id="{EDA9C07D-35B3-4DC5-B0FC-FD589A0EEE0B}"/>
              </a:ext>
            </a:extLst>
          </p:cNvPr>
          <p:cNvSpPr txBox="1">
            <a:spLocks noChangeArrowheads="1"/>
          </p:cNvSpPr>
          <p:nvPr/>
        </p:nvSpPr>
        <p:spPr bwMode="auto">
          <a:xfrm>
            <a:off x="2603500" y="28543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1513" name="Text Box 9">
            <a:extLst>
              <a:ext uri="{FF2B5EF4-FFF2-40B4-BE49-F238E27FC236}">
                <a16:creationId xmlns:a16="http://schemas.microsoft.com/office/drawing/2014/main" id="{41A680BB-97E1-4BBA-86CC-0F3E003C810C}"/>
              </a:ext>
            </a:extLst>
          </p:cNvPr>
          <p:cNvSpPr txBox="1">
            <a:spLocks noChangeArrowheads="1"/>
          </p:cNvSpPr>
          <p:nvPr/>
        </p:nvSpPr>
        <p:spPr bwMode="auto">
          <a:xfrm>
            <a:off x="32035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1514" name="Text Box 10">
            <a:extLst>
              <a:ext uri="{FF2B5EF4-FFF2-40B4-BE49-F238E27FC236}">
                <a16:creationId xmlns:a16="http://schemas.microsoft.com/office/drawing/2014/main" id="{C3B391C9-1A68-4D7A-82DE-A5A57C569F89}"/>
              </a:ext>
            </a:extLst>
          </p:cNvPr>
          <p:cNvSpPr txBox="1">
            <a:spLocks noChangeArrowheads="1"/>
          </p:cNvSpPr>
          <p:nvPr/>
        </p:nvSpPr>
        <p:spPr bwMode="auto">
          <a:xfrm>
            <a:off x="38036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1515" name="Text Box 11">
            <a:extLst>
              <a:ext uri="{FF2B5EF4-FFF2-40B4-BE49-F238E27FC236}">
                <a16:creationId xmlns:a16="http://schemas.microsoft.com/office/drawing/2014/main" id="{874CE3BF-112E-42E4-A342-CD5FF612F803}"/>
              </a:ext>
            </a:extLst>
          </p:cNvPr>
          <p:cNvSpPr txBox="1">
            <a:spLocks noChangeArrowheads="1"/>
          </p:cNvSpPr>
          <p:nvPr/>
        </p:nvSpPr>
        <p:spPr bwMode="auto">
          <a:xfrm>
            <a:off x="440372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1516" name="Text Box 12">
            <a:extLst>
              <a:ext uri="{FF2B5EF4-FFF2-40B4-BE49-F238E27FC236}">
                <a16:creationId xmlns:a16="http://schemas.microsoft.com/office/drawing/2014/main" id="{D8DFD70D-C738-49B2-B646-6A535E1AF765}"/>
              </a:ext>
            </a:extLst>
          </p:cNvPr>
          <p:cNvSpPr txBox="1">
            <a:spLocks noChangeArrowheads="1"/>
          </p:cNvSpPr>
          <p:nvPr/>
        </p:nvSpPr>
        <p:spPr bwMode="auto">
          <a:xfrm>
            <a:off x="50038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517" name="Text Box 13">
            <a:extLst>
              <a:ext uri="{FF2B5EF4-FFF2-40B4-BE49-F238E27FC236}">
                <a16:creationId xmlns:a16="http://schemas.microsoft.com/office/drawing/2014/main" id="{54B675F5-7832-4D17-BE42-A3FB48981A7F}"/>
              </a:ext>
            </a:extLst>
          </p:cNvPr>
          <p:cNvSpPr txBox="1">
            <a:spLocks noChangeArrowheads="1"/>
          </p:cNvSpPr>
          <p:nvPr/>
        </p:nvSpPr>
        <p:spPr bwMode="auto">
          <a:xfrm>
            <a:off x="56038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1518" name="Text Box 14">
            <a:extLst>
              <a:ext uri="{FF2B5EF4-FFF2-40B4-BE49-F238E27FC236}">
                <a16:creationId xmlns:a16="http://schemas.microsoft.com/office/drawing/2014/main" id="{1EFDA6CC-9A57-40DB-93FE-3FF25B4E8361}"/>
              </a:ext>
            </a:extLst>
          </p:cNvPr>
          <p:cNvSpPr txBox="1">
            <a:spLocks noChangeArrowheads="1"/>
          </p:cNvSpPr>
          <p:nvPr/>
        </p:nvSpPr>
        <p:spPr bwMode="auto">
          <a:xfrm>
            <a:off x="6743700" y="24955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1519" name="Line 15">
            <a:extLst>
              <a:ext uri="{FF2B5EF4-FFF2-40B4-BE49-F238E27FC236}">
                <a16:creationId xmlns:a16="http://schemas.microsoft.com/office/drawing/2014/main" id="{C2B0EEA3-2F52-483A-B8DF-6A5BCAC8E065}"/>
              </a:ext>
            </a:extLst>
          </p:cNvPr>
          <p:cNvSpPr>
            <a:spLocks noChangeShapeType="1"/>
          </p:cNvSpPr>
          <p:nvPr/>
        </p:nvSpPr>
        <p:spPr bwMode="auto">
          <a:xfrm flipV="1">
            <a:off x="2933700" y="2133600"/>
            <a:ext cx="0" cy="6096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0" name="AutoShape 16">
            <a:extLst>
              <a:ext uri="{FF2B5EF4-FFF2-40B4-BE49-F238E27FC236}">
                <a16:creationId xmlns:a16="http://schemas.microsoft.com/office/drawing/2014/main" id="{894FD697-62CC-4309-8734-2F68F88964A2}"/>
              </a:ext>
            </a:extLst>
          </p:cNvPr>
          <p:cNvSpPr>
            <a:spLocks noChangeArrowheads="1"/>
          </p:cNvSpPr>
          <p:nvPr/>
        </p:nvSpPr>
        <p:spPr bwMode="auto">
          <a:xfrm>
            <a:off x="647700" y="2590800"/>
            <a:ext cx="2057400" cy="3200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1" name="Text Box 17">
            <a:extLst>
              <a:ext uri="{FF2B5EF4-FFF2-40B4-BE49-F238E27FC236}">
                <a16:creationId xmlns:a16="http://schemas.microsoft.com/office/drawing/2014/main" id="{2E9C1BA6-AF02-4C96-A0A3-DDF497D8240E}"/>
              </a:ext>
            </a:extLst>
          </p:cNvPr>
          <p:cNvSpPr txBox="1">
            <a:spLocks noChangeArrowheads="1"/>
          </p:cNvSpPr>
          <p:nvPr/>
        </p:nvSpPr>
        <p:spPr bwMode="auto">
          <a:xfrm>
            <a:off x="603250" y="4192588"/>
            <a:ext cx="2168525" cy="835025"/>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left half</a:t>
            </a:r>
            <a:endParaRPr lang="en-US" altLang="en-US" sz="2400">
              <a:latin typeface="Bookman Old Style" panose="02050604050505020204" pitchFamily="18" charset="0"/>
            </a:endParaRPr>
          </a:p>
        </p:txBody>
      </p:sp>
      <p:sp>
        <p:nvSpPr>
          <p:cNvPr id="21522" name="AutoShape 18">
            <a:extLst>
              <a:ext uri="{FF2B5EF4-FFF2-40B4-BE49-F238E27FC236}">
                <a16:creationId xmlns:a16="http://schemas.microsoft.com/office/drawing/2014/main" id="{50F51C97-492E-47B5-BEC9-1A286414734D}"/>
              </a:ext>
            </a:extLst>
          </p:cNvPr>
          <p:cNvSpPr>
            <a:spLocks noChangeArrowheads="1"/>
          </p:cNvSpPr>
          <p:nvPr/>
        </p:nvSpPr>
        <p:spPr bwMode="auto">
          <a:xfrm>
            <a:off x="3162300" y="2514600"/>
            <a:ext cx="3352800" cy="30480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3" name="Text Box 19">
            <a:extLst>
              <a:ext uri="{FF2B5EF4-FFF2-40B4-BE49-F238E27FC236}">
                <a16:creationId xmlns:a16="http://schemas.microsoft.com/office/drawing/2014/main" id="{C1506CD5-262A-45FF-A05E-08C78D73859A}"/>
              </a:ext>
            </a:extLst>
          </p:cNvPr>
          <p:cNvSpPr txBox="1">
            <a:spLocks noChangeArrowheads="1"/>
          </p:cNvSpPr>
          <p:nvPr/>
        </p:nvSpPr>
        <p:spPr bwMode="auto">
          <a:xfrm>
            <a:off x="3836988" y="4344988"/>
            <a:ext cx="2406650" cy="835025"/>
          </a:xfrm>
          <a:prstGeom prst="rect">
            <a:avLst/>
          </a:prstGeom>
          <a:solidFill>
            <a:srgbClr val="99FF99"/>
          </a:solidFill>
          <a:ln w="12700">
            <a:solidFill>
              <a:srgbClr val="99FF99"/>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right half</a:t>
            </a:r>
            <a:endParaRPr lang="en-US" altLang="en-US" sz="2400">
              <a:latin typeface="Bookman Old Style" panose="02050604050505020204" pitchFamily="18" charset="0"/>
            </a:endParaRPr>
          </a:p>
        </p:txBody>
      </p:sp>
      <p:sp>
        <p:nvSpPr>
          <p:cNvPr id="21524" name="Text Box 36">
            <a:extLst>
              <a:ext uri="{FF2B5EF4-FFF2-40B4-BE49-F238E27FC236}">
                <a16:creationId xmlns:a16="http://schemas.microsoft.com/office/drawing/2014/main" id="{A3101F20-614A-4477-AC96-66B742A24A98}"/>
              </a:ext>
            </a:extLst>
          </p:cNvPr>
          <p:cNvSpPr txBox="1">
            <a:spLocks noChangeArrowheads="1"/>
          </p:cNvSpPr>
          <p:nvPr/>
        </p:nvSpPr>
        <p:spPr bwMode="auto">
          <a:xfrm>
            <a:off x="2743200" y="5795963"/>
            <a:ext cx="1560513" cy="579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solidFill>
                  <a:srgbClr val="CC3300"/>
                </a:solidFill>
                <a:latin typeface="Garamond" panose="02020404030301010803" pitchFamily="18" charset="0"/>
              </a:rPr>
              <a:t>Conquer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B5179-57F7-B890-7EF0-4498D9DEBAFC}"/>
              </a:ext>
            </a:extLst>
          </p:cNvPr>
          <p:cNvSpPr txBox="1">
            <a:spLocks noChangeArrowheads="1"/>
          </p:cNvSpPr>
          <p:nvPr/>
        </p:nvSpPr>
        <p:spPr>
          <a:xfrm>
            <a:off x="163305" y="593231"/>
            <a:ext cx="8574087" cy="607844"/>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4000" dirty="0">
                <a:solidFill>
                  <a:schemeClr val="tx1"/>
                </a:solidFill>
              </a:rPr>
              <a:t>Quicksort</a:t>
            </a:r>
            <a:endParaRPr lang="en-US" altLang="en-US" sz="4800" dirty="0">
              <a:solidFill>
                <a:schemeClr val="tx1"/>
              </a:solidFill>
            </a:endParaRPr>
          </a:p>
        </p:txBody>
      </p:sp>
      <p:sp>
        <p:nvSpPr>
          <p:cNvPr id="4" name="Text Box 5">
            <a:extLst>
              <a:ext uri="{FF2B5EF4-FFF2-40B4-BE49-F238E27FC236}">
                <a16:creationId xmlns:a16="http://schemas.microsoft.com/office/drawing/2014/main" id="{1F3BA07E-EA28-0F82-BC34-59830287D4AC}"/>
              </a:ext>
            </a:extLst>
          </p:cNvPr>
          <p:cNvSpPr txBox="1">
            <a:spLocks noChangeArrowheads="1"/>
          </p:cNvSpPr>
          <p:nvPr/>
        </p:nvSpPr>
        <p:spPr bwMode="auto">
          <a:xfrm>
            <a:off x="1565394" y="1486849"/>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5" name="Text Box 6">
            <a:extLst>
              <a:ext uri="{FF2B5EF4-FFF2-40B4-BE49-F238E27FC236}">
                <a16:creationId xmlns:a16="http://schemas.microsoft.com/office/drawing/2014/main" id="{11E80818-E7F8-394A-723F-C5A73524A222}"/>
              </a:ext>
            </a:extLst>
          </p:cNvPr>
          <p:cNvSpPr txBox="1">
            <a:spLocks noChangeArrowheads="1"/>
          </p:cNvSpPr>
          <p:nvPr/>
        </p:nvSpPr>
        <p:spPr bwMode="auto">
          <a:xfrm>
            <a:off x="216546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6" name="Text Box 7">
            <a:extLst>
              <a:ext uri="{FF2B5EF4-FFF2-40B4-BE49-F238E27FC236}">
                <a16:creationId xmlns:a16="http://schemas.microsoft.com/office/drawing/2014/main" id="{4AB4F24A-CEF6-A7AC-C79B-447E84B96387}"/>
              </a:ext>
            </a:extLst>
          </p:cNvPr>
          <p:cNvSpPr txBox="1">
            <a:spLocks noChangeArrowheads="1"/>
          </p:cNvSpPr>
          <p:nvPr/>
        </p:nvSpPr>
        <p:spPr bwMode="auto">
          <a:xfrm>
            <a:off x="276554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7" name="Text Box 8">
            <a:extLst>
              <a:ext uri="{FF2B5EF4-FFF2-40B4-BE49-F238E27FC236}">
                <a16:creationId xmlns:a16="http://schemas.microsoft.com/office/drawing/2014/main" id="{7E5FF902-C79F-7021-0946-F0B422E5654D}"/>
              </a:ext>
            </a:extLst>
          </p:cNvPr>
          <p:cNvSpPr txBox="1">
            <a:spLocks noChangeArrowheads="1"/>
          </p:cNvSpPr>
          <p:nvPr/>
        </p:nvSpPr>
        <p:spPr bwMode="auto">
          <a:xfrm>
            <a:off x="336561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8" name="Text Box 9">
            <a:extLst>
              <a:ext uri="{FF2B5EF4-FFF2-40B4-BE49-F238E27FC236}">
                <a16:creationId xmlns:a16="http://schemas.microsoft.com/office/drawing/2014/main" id="{790ADE8E-9B48-2B01-0E8F-39BBD7BE034B}"/>
              </a:ext>
            </a:extLst>
          </p:cNvPr>
          <p:cNvSpPr txBox="1">
            <a:spLocks noChangeArrowheads="1"/>
          </p:cNvSpPr>
          <p:nvPr/>
        </p:nvSpPr>
        <p:spPr bwMode="auto">
          <a:xfrm>
            <a:off x="396569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9" name="Text Box 10">
            <a:extLst>
              <a:ext uri="{FF2B5EF4-FFF2-40B4-BE49-F238E27FC236}">
                <a16:creationId xmlns:a16="http://schemas.microsoft.com/office/drawing/2014/main" id="{93323936-4B82-53EA-2683-AC3D0572BB60}"/>
              </a:ext>
            </a:extLst>
          </p:cNvPr>
          <p:cNvSpPr txBox="1">
            <a:spLocks noChangeArrowheads="1"/>
          </p:cNvSpPr>
          <p:nvPr/>
        </p:nvSpPr>
        <p:spPr bwMode="auto">
          <a:xfrm>
            <a:off x="456576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0" name="Text Box 11">
            <a:extLst>
              <a:ext uri="{FF2B5EF4-FFF2-40B4-BE49-F238E27FC236}">
                <a16:creationId xmlns:a16="http://schemas.microsoft.com/office/drawing/2014/main" id="{8F739491-E5B3-B147-9A2F-61A734ED8BCF}"/>
              </a:ext>
            </a:extLst>
          </p:cNvPr>
          <p:cNvSpPr txBox="1">
            <a:spLocks noChangeArrowheads="1"/>
          </p:cNvSpPr>
          <p:nvPr/>
        </p:nvSpPr>
        <p:spPr bwMode="auto">
          <a:xfrm>
            <a:off x="516584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1" name="Text Box 12">
            <a:extLst>
              <a:ext uri="{FF2B5EF4-FFF2-40B4-BE49-F238E27FC236}">
                <a16:creationId xmlns:a16="http://schemas.microsoft.com/office/drawing/2014/main" id="{3315A6C4-30C4-0975-4F43-72F5E5BC2853}"/>
              </a:ext>
            </a:extLst>
          </p:cNvPr>
          <p:cNvSpPr txBox="1">
            <a:spLocks noChangeArrowheads="1"/>
          </p:cNvSpPr>
          <p:nvPr/>
        </p:nvSpPr>
        <p:spPr bwMode="auto">
          <a:xfrm>
            <a:off x="576591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2" name="Text Box 13">
            <a:extLst>
              <a:ext uri="{FF2B5EF4-FFF2-40B4-BE49-F238E27FC236}">
                <a16:creationId xmlns:a16="http://schemas.microsoft.com/office/drawing/2014/main" id="{69CA2397-3555-8A18-9E79-29398F67D71F}"/>
              </a:ext>
            </a:extLst>
          </p:cNvPr>
          <p:cNvSpPr txBox="1">
            <a:spLocks noChangeArrowheads="1"/>
          </p:cNvSpPr>
          <p:nvPr/>
        </p:nvSpPr>
        <p:spPr bwMode="auto">
          <a:xfrm>
            <a:off x="636599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3" name="Text Box 5">
            <a:extLst>
              <a:ext uri="{FF2B5EF4-FFF2-40B4-BE49-F238E27FC236}">
                <a16:creationId xmlns:a16="http://schemas.microsoft.com/office/drawing/2014/main" id="{CFF12091-242B-BA2A-D115-F4E67886A37C}"/>
              </a:ext>
            </a:extLst>
          </p:cNvPr>
          <p:cNvSpPr txBox="1">
            <a:spLocks noChangeArrowheads="1"/>
          </p:cNvSpPr>
          <p:nvPr/>
        </p:nvSpPr>
        <p:spPr bwMode="auto">
          <a:xfrm>
            <a:off x="729392" y="240666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4" name="Text Box 6">
            <a:extLst>
              <a:ext uri="{FF2B5EF4-FFF2-40B4-BE49-F238E27FC236}">
                <a16:creationId xmlns:a16="http://schemas.microsoft.com/office/drawing/2014/main" id="{0253EC99-D35E-238D-7E53-C7526AE2F775}"/>
              </a:ext>
            </a:extLst>
          </p:cNvPr>
          <p:cNvSpPr txBox="1">
            <a:spLocks noChangeArrowheads="1"/>
          </p:cNvSpPr>
          <p:nvPr/>
        </p:nvSpPr>
        <p:spPr bwMode="auto">
          <a:xfrm>
            <a:off x="132946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15" name="Text Box 7">
            <a:extLst>
              <a:ext uri="{FF2B5EF4-FFF2-40B4-BE49-F238E27FC236}">
                <a16:creationId xmlns:a16="http://schemas.microsoft.com/office/drawing/2014/main" id="{CC9DB0A1-0E95-470F-5A8E-40F688A0A922}"/>
              </a:ext>
            </a:extLst>
          </p:cNvPr>
          <p:cNvSpPr txBox="1">
            <a:spLocks noChangeArrowheads="1"/>
          </p:cNvSpPr>
          <p:nvPr/>
        </p:nvSpPr>
        <p:spPr bwMode="auto">
          <a:xfrm>
            <a:off x="194541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 name="Text Box 8">
            <a:extLst>
              <a:ext uri="{FF2B5EF4-FFF2-40B4-BE49-F238E27FC236}">
                <a16:creationId xmlns:a16="http://schemas.microsoft.com/office/drawing/2014/main" id="{B25A0518-A809-5EBB-4984-6A93632E0933}"/>
              </a:ext>
            </a:extLst>
          </p:cNvPr>
          <p:cNvSpPr txBox="1">
            <a:spLocks noChangeArrowheads="1"/>
          </p:cNvSpPr>
          <p:nvPr/>
        </p:nvSpPr>
        <p:spPr bwMode="auto">
          <a:xfrm>
            <a:off x="3921244" y="259031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17" name="Text Box 9">
            <a:extLst>
              <a:ext uri="{FF2B5EF4-FFF2-40B4-BE49-F238E27FC236}">
                <a16:creationId xmlns:a16="http://schemas.microsoft.com/office/drawing/2014/main" id="{1A4CEBA3-FAA0-1F4C-AAE6-AF0FE2AF7034}"/>
              </a:ext>
            </a:extLst>
          </p:cNvPr>
          <p:cNvSpPr txBox="1">
            <a:spLocks noChangeArrowheads="1"/>
          </p:cNvSpPr>
          <p:nvPr/>
        </p:nvSpPr>
        <p:spPr bwMode="auto">
          <a:xfrm>
            <a:off x="5696513" y="2403893"/>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18" name="Text Box 10">
            <a:extLst>
              <a:ext uri="{FF2B5EF4-FFF2-40B4-BE49-F238E27FC236}">
                <a16:creationId xmlns:a16="http://schemas.microsoft.com/office/drawing/2014/main" id="{6A45D24D-D5EF-872E-D07C-7DF9A4D8A3DB}"/>
              </a:ext>
            </a:extLst>
          </p:cNvPr>
          <p:cNvSpPr txBox="1">
            <a:spLocks noChangeArrowheads="1"/>
          </p:cNvSpPr>
          <p:nvPr/>
        </p:nvSpPr>
        <p:spPr bwMode="auto">
          <a:xfrm>
            <a:off x="629658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 name="Text Box 11">
            <a:extLst>
              <a:ext uri="{FF2B5EF4-FFF2-40B4-BE49-F238E27FC236}">
                <a16:creationId xmlns:a16="http://schemas.microsoft.com/office/drawing/2014/main" id="{562A690F-03EE-DDC0-F6B0-79C9F98952CD}"/>
              </a:ext>
            </a:extLst>
          </p:cNvPr>
          <p:cNvSpPr txBox="1">
            <a:spLocks noChangeArrowheads="1"/>
          </p:cNvSpPr>
          <p:nvPr/>
        </p:nvSpPr>
        <p:spPr bwMode="auto">
          <a:xfrm>
            <a:off x="689666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 name="Text Box 12">
            <a:extLst>
              <a:ext uri="{FF2B5EF4-FFF2-40B4-BE49-F238E27FC236}">
                <a16:creationId xmlns:a16="http://schemas.microsoft.com/office/drawing/2014/main" id="{3CE7DB15-4A8C-CD04-876F-3D056E155874}"/>
              </a:ext>
            </a:extLst>
          </p:cNvPr>
          <p:cNvSpPr txBox="1">
            <a:spLocks noChangeArrowheads="1"/>
          </p:cNvSpPr>
          <p:nvPr/>
        </p:nvSpPr>
        <p:spPr bwMode="auto">
          <a:xfrm>
            <a:off x="749673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 name="Text Box 13">
            <a:extLst>
              <a:ext uri="{FF2B5EF4-FFF2-40B4-BE49-F238E27FC236}">
                <a16:creationId xmlns:a16="http://schemas.microsoft.com/office/drawing/2014/main" id="{5E91E973-CAEB-F019-1B05-8B9377CEE57E}"/>
              </a:ext>
            </a:extLst>
          </p:cNvPr>
          <p:cNvSpPr txBox="1">
            <a:spLocks noChangeArrowheads="1"/>
          </p:cNvSpPr>
          <p:nvPr/>
        </p:nvSpPr>
        <p:spPr bwMode="auto">
          <a:xfrm>
            <a:off x="809681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2" name="Line 22">
            <a:extLst>
              <a:ext uri="{FF2B5EF4-FFF2-40B4-BE49-F238E27FC236}">
                <a16:creationId xmlns:a16="http://schemas.microsoft.com/office/drawing/2014/main" id="{3F17C698-6B23-C5EB-CC04-E3197EC375EB}"/>
              </a:ext>
            </a:extLst>
          </p:cNvPr>
          <p:cNvSpPr>
            <a:spLocks noChangeShapeType="1"/>
          </p:cNvSpPr>
          <p:nvPr/>
        </p:nvSpPr>
        <p:spPr bwMode="auto">
          <a:xfrm flipV="1">
            <a:off x="1929541" y="2001196"/>
            <a:ext cx="2318953" cy="402697"/>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a:extLst>
              <a:ext uri="{FF2B5EF4-FFF2-40B4-BE49-F238E27FC236}">
                <a16:creationId xmlns:a16="http://schemas.microsoft.com/office/drawing/2014/main" id="{CE825F8C-4F09-6CA9-7223-E5D4DFBCDA03}"/>
              </a:ext>
            </a:extLst>
          </p:cNvPr>
          <p:cNvSpPr>
            <a:spLocks noChangeShapeType="1"/>
          </p:cNvSpPr>
          <p:nvPr/>
        </p:nvSpPr>
        <p:spPr bwMode="auto">
          <a:xfrm flipH="1" flipV="1">
            <a:off x="4248494" y="2001197"/>
            <a:ext cx="50245" cy="58911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a:extLst>
              <a:ext uri="{FF2B5EF4-FFF2-40B4-BE49-F238E27FC236}">
                <a16:creationId xmlns:a16="http://schemas.microsoft.com/office/drawing/2014/main" id="{9C987296-DCD7-1812-7C74-694FFDA09235}"/>
              </a:ext>
            </a:extLst>
          </p:cNvPr>
          <p:cNvSpPr>
            <a:spLocks noChangeShapeType="1"/>
          </p:cNvSpPr>
          <p:nvPr/>
        </p:nvSpPr>
        <p:spPr bwMode="auto">
          <a:xfrm flipH="1" flipV="1">
            <a:off x="4298740" y="2001197"/>
            <a:ext cx="2585981" cy="38227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a:extLst>
              <a:ext uri="{FF2B5EF4-FFF2-40B4-BE49-F238E27FC236}">
                <a16:creationId xmlns:a16="http://schemas.microsoft.com/office/drawing/2014/main" id="{C27A9261-B023-2235-49E6-8456067BA11B}"/>
              </a:ext>
            </a:extLst>
          </p:cNvPr>
          <p:cNvSpPr>
            <a:spLocks noChangeShapeType="1"/>
          </p:cNvSpPr>
          <p:nvPr/>
        </p:nvSpPr>
        <p:spPr bwMode="auto">
          <a:xfrm flipV="1">
            <a:off x="878617" y="2921015"/>
            <a:ext cx="695980" cy="92156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6">
            <a:extLst>
              <a:ext uri="{FF2B5EF4-FFF2-40B4-BE49-F238E27FC236}">
                <a16:creationId xmlns:a16="http://schemas.microsoft.com/office/drawing/2014/main" id="{1BE8F817-4CCA-68DA-8D9F-88796E36BEB6}"/>
              </a:ext>
            </a:extLst>
          </p:cNvPr>
          <p:cNvSpPr txBox="1">
            <a:spLocks noChangeArrowheads="1"/>
          </p:cNvSpPr>
          <p:nvPr/>
        </p:nvSpPr>
        <p:spPr bwMode="auto">
          <a:xfrm>
            <a:off x="323219"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7" name="Text Box 7">
            <a:extLst>
              <a:ext uri="{FF2B5EF4-FFF2-40B4-BE49-F238E27FC236}">
                <a16:creationId xmlns:a16="http://schemas.microsoft.com/office/drawing/2014/main" id="{5C66CAFE-E2BA-040D-C07C-9FA9F58262B0}"/>
              </a:ext>
            </a:extLst>
          </p:cNvPr>
          <p:cNvSpPr txBox="1">
            <a:spLocks noChangeArrowheads="1"/>
          </p:cNvSpPr>
          <p:nvPr/>
        </p:nvSpPr>
        <p:spPr bwMode="auto">
          <a:xfrm>
            <a:off x="939169" y="38425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8" name="Text Box 5">
            <a:extLst>
              <a:ext uri="{FF2B5EF4-FFF2-40B4-BE49-F238E27FC236}">
                <a16:creationId xmlns:a16="http://schemas.microsoft.com/office/drawing/2014/main" id="{0C506B96-D05F-6050-BD1D-2B5BE6F40156}"/>
              </a:ext>
            </a:extLst>
          </p:cNvPr>
          <p:cNvSpPr txBox="1">
            <a:spLocks noChangeArrowheads="1"/>
          </p:cNvSpPr>
          <p:nvPr/>
        </p:nvSpPr>
        <p:spPr bwMode="auto">
          <a:xfrm>
            <a:off x="2066275"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29" name="Line 22">
            <a:extLst>
              <a:ext uri="{FF2B5EF4-FFF2-40B4-BE49-F238E27FC236}">
                <a16:creationId xmlns:a16="http://schemas.microsoft.com/office/drawing/2014/main" id="{75B766AC-2B0B-EC7E-E605-681A8462C09F}"/>
              </a:ext>
            </a:extLst>
          </p:cNvPr>
          <p:cNvSpPr>
            <a:spLocks noChangeShapeType="1"/>
          </p:cNvSpPr>
          <p:nvPr/>
        </p:nvSpPr>
        <p:spPr bwMode="auto">
          <a:xfrm flipH="1" flipV="1">
            <a:off x="1583694" y="2923372"/>
            <a:ext cx="822552" cy="91921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10">
            <a:extLst>
              <a:ext uri="{FF2B5EF4-FFF2-40B4-BE49-F238E27FC236}">
                <a16:creationId xmlns:a16="http://schemas.microsoft.com/office/drawing/2014/main" id="{43EF0A20-66EF-6B3C-FED1-CEB4F7F96690}"/>
              </a:ext>
            </a:extLst>
          </p:cNvPr>
          <p:cNvSpPr txBox="1">
            <a:spLocks noChangeArrowheads="1"/>
          </p:cNvSpPr>
          <p:nvPr/>
        </p:nvSpPr>
        <p:spPr bwMode="auto">
          <a:xfrm>
            <a:off x="4576856" y="32910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31" name="Text Box 11">
            <a:extLst>
              <a:ext uri="{FF2B5EF4-FFF2-40B4-BE49-F238E27FC236}">
                <a16:creationId xmlns:a16="http://schemas.microsoft.com/office/drawing/2014/main" id="{2641F2A1-1671-E4DC-7717-68C982F569AB}"/>
              </a:ext>
            </a:extLst>
          </p:cNvPr>
          <p:cNvSpPr txBox="1">
            <a:spLocks noChangeArrowheads="1"/>
          </p:cNvSpPr>
          <p:nvPr/>
        </p:nvSpPr>
        <p:spPr bwMode="auto">
          <a:xfrm>
            <a:off x="517693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32" name="Text Box 12">
            <a:extLst>
              <a:ext uri="{FF2B5EF4-FFF2-40B4-BE49-F238E27FC236}">
                <a16:creationId xmlns:a16="http://schemas.microsoft.com/office/drawing/2014/main" id="{F7773119-2EA7-8DC7-4192-402429282CD9}"/>
              </a:ext>
            </a:extLst>
          </p:cNvPr>
          <p:cNvSpPr txBox="1">
            <a:spLocks noChangeArrowheads="1"/>
          </p:cNvSpPr>
          <p:nvPr/>
        </p:nvSpPr>
        <p:spPr bwMode="auto">
          <a:xfrm>
            <a:off x="5777006"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3" name="Text Box 13">
            <a:extLst>
              <a:ext uri="{FF2B5EF4-FFF2-40B4-BE49-F238E27FC236}">
                <a16:creationId xmlns:a16="http://schemas.microsoft.com/office/drawing/2014/main" id="{F3DB88D3-49E9-3FAB-BF3B-FE2FC58F2B13}"/>
              </a:ext>
            </a:extLst>
          </p:cNvPr>
          <p:cNvSpPr txBox="1">
            <a:spLocks noChangeArrowheads="1"/>
          </p:cNvSpPr>
          <p:nvPr/>
        </p:nvSpPr>
        <p:spPr bwMode="auto">
          <a:xfrm>
            <a:off x="637708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34" name="Text Box 9">
            <a:extLst>
              <a:ext uri="{FF2B5EF4-FFF2-40B4-BE49-F238E27FC236}">
                <a16:creationId xmlns:a16="http://schemas.microsoft.com/office/drawing/2014/main" id="{A9F08E7F-47AC-3370-E72D-C1C63E9EA37F}"/>
              </a:ext>
            </a:extLst>
          </p:cNvPr>
          <p:cNvSpPr txBox="1">
            <a:spLocks noChangeArrowheads="1"/>
          </p:cNvSpPr>
          <p:nvPr/>
        </p:nvSpPr>
        <p:spPr bwMode="auto">
          <a:xfrm>
            <a:off x="7920814" y="332545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35" name="Line 22">
            <a:extLst>
              <a:ext uri="{FF2B5EF4-FFF2-40B4-BE49-F238E27FC236}">
                <a16:creationId xmlns:a16="http://schemas.microsoft.com/office/drawing/2014/main" id="{C1584F88-BC69-8B72-797A-3F2462718A1A}"/>
              </a:ext>
            </a:extLst>
          </p:cNvPr>
          <p:cNvSpPr>
            <a:spLocks noChangeShapeType="1"/>
          </p:cNvSpPr>
          <p:nvPr/>
        </p:nvSpPr>
        <p:spPr bwMode="auto">
          <a:xfrm flipV="1">
            <a:off x="5740963" y="2918239"/>
            <a:ext cx="1155701" cy="35242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2">
            <a:extLst>
              <a:ext uri="{FF2B5EF4-FFF2-40B4-BE49-F238E27FC236}">
                <a16:creationId xmlns:a16="http://schemas.microsoft.com/office/drawing/2014/main" id="{84AB0DC7-A592-9F5A-AD71-3E84B045220F}"/>
              </a:ext>
            </a:extLst>
          </p:cNvPr>
          <p:cNvSpPr>
            <a:spLocks noChangeShapeType="1"/>
          </p:cNvSpPr>
          <p:nvPr/>
        </p:nvSpPr>
        <p:spPr bwMode="auto">
          <a:xfrm flipH="1" flipV="1">
            <a:off x="6896662" y="2891576"/>
            <a:ext cx="1339524" cy="42936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11">
            <a:extLst>
              <a:ext uri="{FF2B5EF4-FFF2-40B4-BE49-F238E27FC236}">
                <a16:creationId xmlns:a16="http://schemas.microsoft.com/office/drawing/2014/main" id="{204EA1A8-217D-D18B-6735-CFC88449206B}"/>
              </a:ext>
            </a:extLst>
          </p:cNvPr>
          <p:cNvSpPr txBox="1">
            <a:spLocks noChangeArrowheads="1"/>
          </p:cNvSpPr>
          <p:nvPr/>
        </p:nvSpPr>
        <p:spPr bwMode="auto">
          <a:xfrm>
            <a:off x="4198817" y="4208129"/>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38" name="Text Box 12">
            <a:extLst>
              <a:ext uri="{FF2B5EF4-FFF2-40B4-BE49-F238E27FC236}">
                <a16:creationId xmlns:a16="http://schemas.microsoft.com/office/drawing/2014/main" id="{3EBB210D-40B7-4F34-F7FF-AC60450F6255}"/>
              </a:ext>
            </a:extLst>
          </p:cNvPr>
          <p:cNvSpPr txBox="1">
            <a:spLocks noChangeArrowheads="1"/>
          </p:cNvSpPr>
          <p:nvPr/>
        </p:nvSpPr>
        <p:spPr bwMode="auto">
          <a:xfrm>
            <a:off x="4798892"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9" name="Text Box 13">
            <a:extLst>
              <a:ext uri="{FF2B5EF4-FFF2-40B4-BE49-F238E27FC236}">
                <a16:creationId xmlns:a16="http://schemas.microsoft.com/office/drawing/2014/main" id="{DE03162F-1C4C-F352-49C6-565333ABCE71}"/>
              </a:ext>
            </a:extLst>
          </p:cNvPr>
          <p:cNvSpPr txBox="1">
            <a:spLocks noChangeArrowheads="1"/>
          </p:cNvSpPr>
          <p:nvPr/>
        </p:nvSpPr>
        <p:spPr bwMode="auto">
          <a:xfrm>
            <a:off x="5398967"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0" name="Line 22">
            <a:extLst>
              <a:ext uri="{FF2B5EF4-FFF2-40B4-BE49-F238E27FC236}">
                <a16:creationId xmlns:a16="http://schemas.microsoft.com/office/drawing/2014/main" id="{E96906CB-D623-0086-5BD2-A7770FACB5E8}"/>
              </a:ext>
            </a:extLst>
          </p:cNvPr>
          <p:cNvSpPr>
            <a:spLocks noChangeShapeType="1"/>
          </p:cNvSpPr>
          <p:nvPr/>
        </p:nvSpPr>
        <p:spPr bwMode="auto">
          <a:xfrm flipV="1">
            <a:off x="5398966" y="3805434"/>
            <a:ext cx="378040" cy="40269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10">
            <a:extLst>
              <a:ext uri="{FF2B5EF4-FFF2-40B4-BE49-F238E27FC236}">
                <a16:creationId xmlns:a16="http://schemas.microsoft.com/office/drawing/2014/main" id="{9F098503-5C6D-10D4-2FEE-A7DB7010C67A}"/>
              </a:ext>
            </a:extLst>
          </p:cNvPr>
          <p:cNvSpPr txBox="1">
            <a:spLocks noChangeArrowheads="1"/>
          </p:cNvSpPr>
          <p:nvPr/>
        </p:nvSpPr>
        <p:spPr bwMode="auto">
          <a:xfrm>
            <a:off x="6377081" y="420812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42" name="Line 22">
            <a:extLst>
              <a:ext uri="{FF2B5EF4-FFF2-40B4-BE49-F238E27FC236}">
                <a16:creationId xmlns:a16="http://schemas.microsoft.com/office/drawing/2014/main" id="{8CCA3E3F-89E2-6D2E-DCF1-0A43A8E85892}"/>
              </a:ext>
            </a:extLst>
          </p:cNvPr>
          <p:cNvSpPr>
            <a:spLocks noChangeShapeType="1"/>
          </p:cNvSpPr>
          <p:nvPr/>
        </p:nvSpPr>
        <p:spPr bwMode="auto">
          <a:xfrm flipH="1" flipV="1">
            <a:off x="5777005" y="3805433"/>
            <a:ext cx="986576" cy="402692"/>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11">
            <a:extLst>
              <a:ext uri="{FF2B5EF4-FFF2-40B4-BE49-F238E27FC236}">
                <a16:creationId xmlns:a16="http://schemas.microsoft.com/office/drawing/2014/main" id="{01C176C9-CFD4-D8F1-59F8-99A8892D572B}"/>
              </a:ext>
            </a:extLst>
          </p:cNvPr>
          <p:cNvSpPr txBox="1">
            <a:spLocks noChangeArrowheads="1"/>
          </p:cNvSpPr>
          <p:nvPr/>
        </p:nvSpPr>
        <p:spPr bwMode="auto">
          <a:xfrm>
            <a:off x="5833044" y="486799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44" name="Text Box 12">
            <a:extLst>
              <a:ext uri="{FF2B5EF4-FFF2-40B4-BE49-F238E27FC236}">
                <a16:creationId xmlns:a16="http://schemas.microsoft.com/office/drawing/2014/main" id="{AB8525CB-C35D-722E-DDDA-11D5F26B80E2}"/>
              </a:ext>
            </a:extLst>
          </p:cNvPr>
          <p:cNvSpPr txBox="1">
            <a:spLocks noChangeArrowheads="1"/>
          </p:cNvSpPr>
          <p:nvPr/>
        </p:nvSpPr>
        <p:spPr bwMode="auto">
          <a:xfrm>
            <a:off x="4254593" y="487484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5" name="Text Box 13">
            <a:extLst>
              <a:ext uri="{FF2B5EF4-FFF2-40B4-BE49-F238E27FC236}">
                <a16:creationId xmlns:a16="http://schemas.microsoft.com/office/drawing/2014/main" id="{2B5AA521-5EFB-D1BA-0BC3-D5AD6B5CDA8C}"/>
              </a:ext>
            </a:extLst>
          </p:cNvPr>
          <p:cNvSpPr txBox="1">
            <a:spLocks noChangeArrowheads="1"/>
          </p:cNvSpPr>
          <p:nvPr/>
        </p:nvSpPr>
        <p:spPr bwMode="auto">
          <a:xfrm>
            <a:off x="4854668" y="4874848"/>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6" name="Line 22">
            <a:extLst>
              <a:ext uri="{FF2B5EF4-FFF2-40B4-BE49-F238E27FC236}">
                <a16:creationId xmlns:a16="http://schemas.microsoft.com/office/drawing/2014/main" id="{B03FA6E5-CB49-A0FB-7921-C39E40FBFE87}"/>
              </a:ext>
            </a:extLst>
          </p:cNvPr>
          <p:cNvSpPr>
            <a:spLocks noChangeShapeType="1"/>
          </p:cNvSpPr>
          <p:nvPr/>
        </p:nvSpPr>
        <p:spPr bwMode="auto">
          <a:xfrm flipV="1">
            <a:off x="4854668" y="4729330"/>
            <a:ext cx="581892" cy="14551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2">
            <a:extLst>
              <a:ext uri="{FF2B5EF4-FFF2-40B4-BE49-F238E27FC236}">
                <a16:creationId xmlns:a16="http://schemas.microsoft.com/office/drawing/2014/main" id="{401B4576-E8B0-B039-C439-08048EEA7639}"/>
              </a:ext>
            </a:extLst>
          </p:cNvPr>
          <p:cNvSpPr>
            <a:spLocks noChangeShapeType="1"/>
          </p:cNvSpPr>
          <p:nvPr/>
        </p:nvSpPr>
        <p:spPr bwMode="auto">
          <a:xfrm flipH="1" flipV="1">
            <a:off x="5390505" y="4722475"/>
            <a:ext cx="840311" cy="15237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Text Box 12">
            <a:extLst>
              <a:ext uri="{FF2B5EF4-FFF2-40B4-BE49-F238E27FC236}">
                <a16:creationId xmlns:a16="http://schemas.microsoft.com/office/drawing/2014/main" id="{24D8E36A-42F5-DBC5-A72F-A0E1BB0DA391}"/>
              </a:ext>
            </a:extLst>
          </p:cNvPr>
          <p:cNvSpPr txBox="1">
            <a:spLocks noChangeArrowheads="1"/>
          </p:cNvSpPr>
          <p:nvPr/>
        </p:nvSpPr>
        <p:spPr bwMode="auto">
          <a:xfrm>
            <a:off x="4897338" y="555902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9" name="Text Box 13">
            <a:extLst>
              <a:ext uri="{FF2B5EF4-FFF2-40B4-BE49-F238E27FC236}">
                <a16:creationId xmlns:a16="http://schemas.microsoft.com/office/drawing/2014/main" id="{C5D4A48A-CBEA-9035-D081-5DA1C1262304}"/>
              </a:ext>
            </a:extLst>
          </p:cNvPr>
          <p:cNvSpPr txBox="1">
            <a:spLocks noChangeArrowheads="1"/>
          </p:cNvSpPr>
          <p:nvPr/>
        </p:nvSpPr>
        <p:spPr bwMode="auto">
          <a:xfrm>
            <a:off x="4103923" y="556898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50" name="Text Box 6">
            <a:extLst>
              <a:ext uri="{FF2B5EF4-FFF2-40B4-BE49-F238E27FC236}">
                <a16:creationId xmlns:a16="http://schemas.microsoft.com/office/drawing/2014/main" id="{CBD48EFF-5ACC-1A9E-011C-3F0DA207D56D}"/>
              </a:ext>
            </a:extLst>
          </p:cNvPr>
          <p:cNvSpPr txBox="1">
            <a:spLocks noChangeArrowheads="1"/>
          </p:cNvSpPr>
          <p:nvPr/>
        </p:nvSpPr>
        <p:spPr bwMode="auto">
          <a:xfrm>
            <a:off x="323219" y="4572236"/>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1" name="Text Box 7">
            <a:extLst>
              <a:ext uri="{FF2B5EF4-FFF2-40B4-BE49-F238E27FC236}">
                <a16:creationId xmlns:a16="http://schemas.microsoft.com/office/drawing/2014/main" id="{365E33D7-B40F-4E5C-13AD-B4FC1A975C98}"/>
              </a:ext>
            </a:extLst>
          </p:cNvPr>
          <p:cNvSpPr txBox="1">
            <a:spLocks noChangeArrowheads="1"/>
          </p:cNvSpPr>
          <p:nvPr/>
        </p:nvSpPr>
        <p:spPr bwMode="auto">
          <a:xfrm>
            <a:off x="1181318" y="457223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2" name="Line 22">
            <a:extLst>
              <a:ext uri="{FF2B5EF4-FFF2-40B4-BE49-F238E27FC236}">
                <a16:creationId xmlns:a16="http://schemas.microsoft.com/office/drawing/2014/main" id="{D38D9C06-7482-8370-E455-68EED183A86C}"/>
              </a:ext>
            </a:extLst>
          </p:cNvPr>
          <p:cNvSpPr>
            <a:spLocks noChangeShapeType="1"/>
          </p:cNvSpPr>
          <p:nvPr/>
        </p:nvSpPr>
        <p:spPr bwMode="auto">
          <a:xfrm flipV="1">
            <a:off x="625692" y="4364428"/>
            <a:ext cx="326467" cy="20780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22">
            <a:extLst>
              <a:ext uri="{FF2B5EF4-FFF2-40B4-BE49-F238E27FC236}">
                <a16:creationId xmlns:a16="http://schemas.microsoft.com/office/drawing/2014/main" id="{7E8C812D-6495-DEF1-8973-246E5CBEE942}"/>
              </a:ext>
            </a:extLst>
          </p:cNvPr>
          <p:cNvSpPr>
            <a:spLocks noChangeShapeType="1"/>
          </p:cNvSpPr>
          <p:nvPr/>
        </p:nvSpPr>
        <p:spPr bwMode="auto">
          <a:xfrm flipH="1" flipV="1">
            <a:off x="939168" y="4364427"/>
            <a:ext cx="568615" cy="20031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2">
            <a:extLst>
              <a:ext uri="{FF2B5EF4-FFF2-40B4-BE49-F238E27FC236}">
                <a16:creationId xmlns:a16="http://schemas.microsoft.com/office/drawing/2014/main" id="{35BD3852-8471-6642-21C4-9DF92FA2F23B}"/>
              </a:ext>
            </a:extLst>
          </p:cNvPr>
          <p:cNvSpPr>
            <a:spLocks noChangeShapeType="1"/>
          </p:cNvSpPr>
          <p:nvPr/>
        </p:nvSpPr>
        <p:spPr bwMode="auto">
          <a:xfrm flipV="1">
            <a:off x="4405950" y="5382345"/>
            <a:ext cx="485843" cy="17668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2">
            <a:extLst>
              <a:ext uri="{FF2B5EF4-FFF2-40B4-BE49-F238E27FC236}">
                <a16:creationId xmlns:a16="http://schemas.microsoft.com/office/drawing/2014/main" id="{79998213-C6C2-E331-C450-73249709E7B7}"/>
              </a:ext>
            </a:extLst>
          </p:cNvPr>
          <p:cNvSpPr>
            <a:spLocks noChangeShapeType="1"/>
          </p:cNvSpPr>
          <p:nvPr/>
        </p:nvSpPr>
        <p:spPr bwMode="auto">
          <a:xfrm flipH="1" flipV="1">
            <a:off x="4884667" y="5405944"/>
            <a:ext cx="336714" cy="176679"/>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5">
            <a:extLst>
              <a:ext uri="{FF2B5EF4-FFF2-40B4-BE49-F238E27FC236}">
                <a16:creationId xmlns:a16="http://schemas.microsoft.com/office/drawing/2014/main" id="{A330FF89-3611-1668-C9E4-0E0806A67BF8}"/>
              </a:ext>
            </a:extLst>
          </p:cNvPr>
          <p:cNvSpPr txBox="1">
            <a:spLocks noChangeArrowheads="1"/>
          </p:cNvSpPr>
          <p:nvPr/>
        </p:nvSpPr>
        <p:spPr bwMode="auto">
          <a:xfrm>
            <a:off x="17540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7" name="Text Box 6">
            <a:extLst>
              <a:ext uri="{FF2B5EF4-FFF2-40B4-BE49-F238E27FC236}">
                <a16:creationId xmlns:a16="http://schemas.microsoft.com/office/drawing/2014/main" id="{4FA3DC7F-5A93-3888-A129-EA44AF1444B5}"/>
              </a:ext>
            </a:extLst>
          </p:cNvPr>
          <p:cNvSpPr txBox="1">
            <a:spLocks noChangeArrowheads="1"/>
          </p:cNvSpPr>
          <p:nvPr/>
        </p:nvSpPr>
        <p:spPr bwMode="auto">
          <a:xfrm>
            <a:off x="23541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8" name="Text Box 7">
            <a:extLst>
              <a:ext uri="{FF2B5EF4-FFF2-40B4-BE49-F238E27FC236}">
                <a16:creationId xmlns:a16="http://schemas.microsoft.com/office/drawing/2014/main" id="{7F278D01-2FF9-5D16-370C-F0EBD602312D}"/>
              </a:ext>
            </a:extLst>
          </p:cNvPr>
          <p:cNvSpPr txBox="1">
            <a:spLocks noChangeArrowheads="1"/>
          </p:cNvSpPr>
          <p:nvPr/>
        </p:nvSpPr>
        <p:spPr bwMode="auto">
          <a:xfrm>
            <a:off x="295421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59" name="Text Box 8">
            <a:extLst>
              <a:ext uri="{FF2B5EF4-FFF2-40B4-BE49-F238E27FC236}">
                <a16:creationId xmlns:a16="http://schemas.microsoft.com/office/drawing/2014/main" id="{0ED21F46-A90D-6E65-AD78-076992518A4E}"/>
              </a:ext>
            </a:extLst>
          </p:cNvPr>
          <p:cNvSpPr txBox="1">
            <a:spLocks noChangeArrowheads="1"/>
          </p:cNvSpPr>
          <p:nvPr/>
        </p:nvSpPr>
        <p:spPr bwMode="auto">
          <a:xfrm>
            <a:off x="35542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60" name="Text Box 9">
            <a:extLst>
              <a:ext uri="{FF2B5EF4-FFF2-40B4-BE49-F238E27FC236}">
                <a16:creationId xmlns:a16="http://schemas.microsoft.com/office/drawing/2014/main" id="{273CBC16-D260-6A61-5EDE-FD5F2DEABBB5}"/>
              </a:ext>
            </a:extLst>
          </p:cNvPr>
          <p:cNvSpPr txBox="1">
            <a:spLocks noChangeArrowheads="1"/>
          </p:cNvSpPr>
          <p:nvPr/>
        </p:nvSpPr>
        <p:spPr bwMode="auto">
          <a:xfrm>
            <a:off x="41543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27</a:t>
            </a:r>
            <a:endParaRPr lang="en-US" altLang="en-US" sz="2400" dirty="0">
              <a:latin typeface="Bookman Old Style" panose="02050604050505020204" pitchFamily="18" charset="0"/>
            </a:endParaRPr>
          </a:p>
        </p:txBody>
      </p:sp>
      <p:sp>
        <p:nvSpPr>
          <p:cNvPr id="61" name="Text Box 10">
            <a:extLst>
              <a:ext uri="{FF2B5EF4-FFF2-40B4-BE49-F238E27FC236}">
                <a16:creationId xmlns:a16="http://schemas.microsoft.com/office/drawing/2014/main" id="{EE6778BE-013E-ABE1-F2E2-754D34C7B83C}"/>
              </a:ext>
            </a:extLst>
          </p:cNvPr>
          <p:cNvSpPr txBox="1">
            <a:spLocks noChangeArrowheads="1"/>
          </p:cNvSpPr>
          <p:nvPr/>
        </p:nvSpPr>
        <p:spPr bwMode="auto">
          <a:xfrm>
            <a:off x="47544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62" name="Text Box 11">
            <a:extLst>
              <a:ext uri="{FF2B5EF4-FFF2-40B4-BE49-F238E27FC236}">
                <a16:creationId xmlns:a16="http://schemas.microsoft.com/office/drawing/2014/main" id="{773D7FF2-EDD4-6A5F-942C-0E7FDB1E6814}"/>
              </a:ext>
            </a:extLst>
          </p:cNvPr>
          <p:cNvSpPr txBox="1">
            <a:spLocks noChangeArrowheads="1"/>
          </p:cNvSpPr>
          <p:nvPr/>
        </p:nvSpPr>
        <p:spPr bwMode="auto">
          <a:xfrm>
            <a:off x="5346271" y="6230299"/>
            <a:ext cx="652771" cy="461665"/>
          </a:xfrm>
          <a:prstGeom prst="rect">
            <a:avLst/>
          </a:prstGeom>
          <a:solidFill>
            <a:srgbClr val="5FFFD5"/>
          </a:solidFill>
          <a:ln w="57150">
            <a:solidFill>
              <a:srgbClr val="063DE8"/>
            </a:solidFill>
            <a:miter lim="800000"/>
            <a:headEnd/>
            <a:tailEnd/>
          </a:ln>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63" name="Text Box 12">
            <a:extLst>
              <a:ext uri="{FF2B5EF4-FFF2-40B4-BE49-F238E27FC236}">
                <a16:creationId xmlns:a16="http://schemas.microsoft.com/office/drawing/2014/main" id="{28B08B89-C8D5-D442-2772-37A5E6E1229C}"/>
              </a:ext>
            </a:extLst>
          </p:cNvPr>
          <p:cNvSpPr txBox="1">
            <a:spLocks noChangeArrowheads="1"/>
          </p:cNvSpPr>
          <p:nvPr/>
        </p:nvSpPr>
        <p:spPr bwMode="auto">
          <a:xfrm>
            <a:off x="59545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64" name="Text Box 13">
            <a:extLst>
              <a:ext uri="{FF2B5EF4-FFF2-40B4-BE49-F238E27FC236}">
                <a16:creationId xmlns:a16="http://schemas.microsoft.com/office/drawing/2014/main" id="{E3CB09B0-3601-382F-39F6-9CD5DC89DA49}"/>
              </a:ext>
            </a:extLst>
          </p:cNvPr>
          <p:cNvSpPr txBox="1">
            <a:spLocks noChangeArrowheads="1"/>
          </p:cNvSpPr>
          <p:nvPr/>
        </p:nvSpPr>
        <p:spPr bwMode="auto">
          <a:xfrm>
            <a:off x="65546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65" name="Line 22">
            <a:extLst>
              <a:ext uri="{FF2B5EF4-FFF2-40B4-BE49-F238E27FC236}">
                <a16:creationId xmlns:a16="http://schemas.microsoft.com/office/drawing/2014/main" id="{FDA55F08-A03A-E18F-CD26-69CF2077D943}"/>
              </a:ext>
            </a:extLst>
          </p:cNvPr>
          <p:cNvSpPr>
            <a:spLocks noChangeShapeType="1"/>
          </p:cNvSpPr>
          <p:nvPr/>
        </p:nvSpPr>
        <p:spPr bwMode="auto">
          <a:xfrm flipH="1" flipV="1">
            <a:off x="556468" y="5094081"/>
            <a:ext cx="1417524" cy="1136218"/>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2">
            <a:extLst>
              <a:ext uri="{FF2B5EF4-FFF2-40B4-BE49-F238E27FC236}">
                <a16:creationId xmlns:a16="http://schemas.microsoft.com/office/drawing/2014/main" id="{BDEC6D6C-D1DD-F30A-E7EF-38DD51F3C112}"/>
              </a:ext>
            </a:extLst>
          </p:cNvPr>
          <p:cNvSpPr>
            <a:spLocks noChangeShapeType="1"/>
          </p:cNvSpPr>
          <p:nvPr/>
        </p:nvSpPr>
        <p:spPr bwMode="auto">
          <a:xfrm flipH="1" flipV="1">
            <a:off x="1510924" y="5102518"/>
            <a:ext cx="1199876" cy="1120286"/>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2">
            <a:extLst>
              <a:ext uri="{FF2B5EF4-FFF2-40B4-BE49-F238E27FC236}">
                <a16:creationId xmlns:a16="http://schemas.microsoft.com/office/drawing/2014/main" id="{7CE085A8-0748-20E6-AD86-FBD10E9E2437}"/>
              </a:ext>
            </a:extLst>
          </p:cNvPr>
          <p:cNvSpPr>
            <a:spLocks noChangeShapeType="1"/>
          </p:cNvSpPr>
          <p:nvPr/>
        </p:nvSpPr>
        <p:spPr bwMode="auto">
          <a:xfrm flipH="1" flipV="1">
            <a:off x="2370237" y="4364426"/>
            <a:ext cx="894916" cy="1858377"/>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2">
            <a:extLst>
              <a:ext uri="{FF2B5EF4-FFF2-40B4-BE49-F238E27FC236}">
                <a16:creationId xmlns:a16="http://schemas.microsoft.com/office/drawing/2014/main" id="{432F6199-91CB-7DB2-565C-5E187B6DF427}"/>
              </a:ext>
            </a:extLst>
          </p:cNvPr>
          <p:cNvSpPr>
            <a:spLocks noChangeShapeType="1"/>
          </p:cNvSpPr>
          <p:nvPr/>
        </p:nvSpPr>
        <p:spPr bwMode="auto">
          <a:xfrm flipV="1">
            <a:off x="3856766" y="3104659"/>
            <a:ext cx="390502" cy="311814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2">
            <a:extLst>
              <a:ext uri="{FF2B5EF4-FFF2-40B4-BE49-F238E27FC236}">
                <a16:creationId xmlns:a16="http://schemas.microsoft.com/office/drawing/2014/main" id="{066BD99D-C438-D509-D8F9-8826B287C760}"/>
              </a:ext>
            </a:extLst>
          </p:cNvPr>
          <p:cNvSpPr>
            <a:spLocks noChangeShapeType="1"/>
          </p:cNvSpPr>
          <p:nvPr/>
        </p:nvSpPr>
        <p:spPr bwMode="auto">
          <a:xfrm flipV="1">
            <a:off x="4297263" y="6060472"/>
            <a:ext cx="98895" cy="186419"/>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2">
            <a:extLst>
              <a:ext uri="{FF2B5EF4-FFF2-40B4-BE49-F238E27FC236}">
                <a16:creationId xmlns:a16="http://schemas.microsoft.com/office/drawing/2014/main" id="{6C84A752-CBD5-3D3E-90CC-ADE292D0467C}"/>
              </a:ext>
            </a:extLst>
          </p:cNvPr>
          <p:cNvSpPr>
            <a:spLocks noChangeShapeType="1"/>
          </p:cNvSpPr>
          <p:nvPr/>
        </p:nvSpPr>
        <p:spPr bwMode="auto">
          <a:xfrm flipV="1">
            <a:off x="5059783" y="6068478"/>
            <a:ext cx="81275" cy="174724"/>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2">
            <a:extLst>
              <a:ext uri="{FF2B5EF4-FFF2-40B4-BE49-F238E27FC236}">
                <a16:creationId xmlns:a16="http://schemas.microsoft.com/office/drawing/2014/main" id="{C1D81AC0-ACE9-C37D-B75F-C850FF5954F1}"/>
              </a:ext>
            </a:extLst>
          </p:cNvPr>
          <p:cNvSpPr>
            <a:spLocks noChangeShapeType="1"/>
          </p:cNvSpPr>
          <p:nvPr/>
        </p:nvSpPr>
        <p:spPr bwMode="auto">
          <a:xfrm flipV="1">
            <a:off x="5668519" y="5405943"/>
            <a:ext cx="485656" cy="88543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22">
            <a:extLst>
              <a:ext uri="{FF2B5EF4-FFF2-40B4-BE49-F238E27FC236}">
                <a16:creationId xmlns:a16="http://schemas.microsoft.com/office/drawing/2014/main" id="{F8DDAA02-AAC1-BADF-7F6B-32F0DA58A487}"/>
              </a:ext>
            </a:extLst>
          </p:cNvPr>
          <p:cNvSpPr>
            <a:spLocks noChangeShapeType="1"/>
          </p:cNvSpPr>
          <p:nvPr/>
        </p:nvSpPr>
        <p:spPr bwMode="auto">
          <a:xfrm flipV="1">
            <a:off x="6275919" y="4729330"/>
            <a:ext cx="478331" cy="1493472"/>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22">
            <a:extLst>
              <a:ext uri="{FF2B5EF4-FFF2-40B4-BE49-F238E27FC236}">
                <a16:creationId xmlns:a16="http://schemas.microsoft.com/office/drawing/2014/main" id="{96A3EF0A-1558-A2DE-6E34-9646DBA13507}"/>
              </a:ext>
            </a:extLst>
          </p:cNvPr>
          <p:cNvSpPr>
            <a:spLocks noChangeShapeType="1"/>
          </p:cNvSpPr>
          <p:nvPr/>
        </p:nvSpPr>
        <p:spPr bwMode="auto">
          <a:xfrm flipV="1">
            <a:off x="6883319" y="3846871"/>
            <a:ext cx="1352867" cy="2400020"/>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2803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BEB57-1D09-4AB2-8479-E2E543E34964}"/>
              </a:ext>
            </a:extLst>
          </p:cNvPr>
          <p:cNvSpPr txBox="1"/>
          <p:nvPr/>
        </p:nvSpPr>
        <p:spPr>
          <a:xfrm>
            <a:off x="1547664" y="2834935"/>
            <a:ext cx="5940660" cy="923330"/>
          </a:xfrm>
          <a:prstGeom prst="rect">
            <a:avLst/>
          </a:prstGeom>
          <a:noFill/>
        </p:spPr>
        <p:txBody>
          <a:bodyPr wrap="square" rtlCol="0">
            <a:spAutoFit/>
          </a:bodyPr>
          <a:lstStyle/>
          <a:p>
            <a:pPr algn="ctr"/>
            <a:r>
              <a:rPr lang="en-US" sz="2700" b="1" u="sng" dirty="0">
                <a:latin typeface="Cambria" panose="02040503050406030204" pitchFamily="18" charset="0"/>
                <a:ea typeface="Cambria" panose="02040503050406030204" pitchFamily="18" charset="0"/>
              </a:rPr>
              <a:t>Quick Sort Analysis</a:t>
            </a:r>
          </a:p>
          <a:p>
            <a:pPr algn="ctr"/>
            <a:r>
              <a:rPr lang="en-US" sz="2700" b="1" u="sng" dirty="0">
                <a:latin typeface="Cambria" panose="02040503050406030204" pitchFamily="18" charset="0"/>
                <a:ea typeface="Cambria" panose="02040503050406030204" pitchFamily="18" charset="0"/>
              </a:rPr>
              <a:t>Substitution Method</a:t>
            </a:r>
          </a:p>
        </p:txBody>
      </p:sp>
    </p:spTree>
    <p:extLst>
      <p:ext uri="{BB962C8B-B14F-4D97-AF65-F5344CB8AC3E}">
        <p14:creationId xmlns:p14="http://schemas.microsoft.com/office/powerpoint/2010/main" val="1398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B4617BE4-D12B-4C13-9E08-747DFFA05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0844DA0-8B05-4B43-A524-37DFF05BEAB4}" type="slidenum">
              <a:rPr lang="en-US" altLang="en-US"/>
              <a:pPr/>
              <a:t>33</a:t>
            </a:fld>
            <a:endParaRPr lang="en-US" altLang="en-US"/>
          </a:p>
        </p:txBody>
      </p:sp>
      <p:sp>
        <p:nvSpPr>
          <p:cNvPr id="22531" name="Rectangle 2">
            <a:extLst>
              <a:ext uri="{FF2B5EF4-FFF2-40B4-BE49-F238E27FC236}">
                <a16:creationId xmlns:a16="http://schemas.microsoft.com/office/drawing/2014/main" id="{4505C82F-11EE-4F79-8DF1-B4BEB71AD359}"/>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a:t>
            </a:r>
            <a:r>
              <a:rPr lang="en-US" altLang="en-US" sz="4000" dirty="0"/>
              <a:t>nalysis</a:t>
            </a:r>
          </a:p>
        </p:txBody>
      </p:sp>
      <p:sp>
        <p:nvSpPr>
          <p:cNvPr id="22532" name="Rectangle 3">
            <a:extLst>
              <a:ext uri="{FF2B5EF4-FFF2-40B4-BE49-F238E27FC236}">
                <a16:creationId xmlns:a16="http://schemas.microsoft.com/office/drawing/2014/main" id="{1B185F95-76FA-4E18-81E3-1D8152C77655}"/>
              </a:ext>
            </a:extLst>
          </p:cNvPr>
          <p:cNvSpPr>
            <a:spLocks noGrp="1" noChangeArrowheads="1"/>
          </p:cNvSpPr>
          <p:nvPr>
            <p:ph type="body" idx="1"/>
          </p:nvPr>
        </p:nvSpPr>
        <p:spPr>
          <a:xfrm>
            <a:off x="685006" y="2107974"/>
            <a:ext cx="7772400" cy="3607026"/>
          </a:xfrm>
        </p:spPr>
        <p:txBody>
          <a:bodyPr/>
          <a:lstStyle/>
          <a:p>
            <a:pPr eaLnBrk="1" hangingPunct="1"/>
            <a:r>
              <a:rPr lang="en-US" altLang="en-US" dirty="0"/>
              <a:t>Running time: depends on selection of pivot</a:t>
            </a:r>
          </a:p>
          <a:p>
            <a:pPr eaLnBrk="1" hangingPunct="1"/>
            <a:r>
              <a:rPr lang="en-US" altLang="en-US" dirty="0"/>
              <a:t>Best case (array partitioned in half every time)</a:t>
            </a:r>
          </a:p>
          <a:p>
            <a:pPr lvl="1" eaLnBrk="1" hangingPunct="1"/>
            <a:r>
              <a:rPr lang="en-US" altLang="en-US" dirty="0"/>
              <a:t>O(n </a:t>
            </a:r>
            <a:r>
              <a:rPr lang="en-US" altLang="en-US" i="1" dirty="0"/>
              <a:t>log </a:t>
            </a:r>
            <a:r>
              <a:rPr lang="en-US" altLang="en-US" dirty="0"/>
              <a:t>n)</a:t>
            </a:r>
          </a:p>
        </p:txBody>
      </p:sp>
    </p:spTree>
    <p:extLst>
      <p:ext uri="{BB962C8B-B14F-4D97-AF65-F5344CB8AC3E}">
        <p14:creationId xmlns:p14="http://schemas.microsoft.com/office/powerpoint/2010/main" val="3116284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288368301"/>
              </p:ext>
            </p:extLst>
          </p:nvPr>
        </p:nvGraphicFramePr>
        <p:xfrm>
          <a:off x="152400" y="1600200"/>
          <a:ext cx="8991600" cy="4762500"/>
        </p:xfrm>
        <a:graphic>
          <a:graphicData uri="http://schemas.openxmlformats.org/drawingml/2006/table">
            <a:tbl>
              <a:tblPr firstRow="1" bandRow="1">
                <a:tableStyleId>{F5AB1C69-6EDB-4FF4-983F-18BD219EF322}</a:tableStyleId>
              </a:tblPr>
              <a:tblGrid>
                <a:gridCol w="5218339">
                  <a:extLst>
                    <a:ext uri="{9D8B030D-6E8A-4147-A177-3AD203B41FA5}">
                      <a16:colId xmlns:a16="http://schemas.microsoft.com/office/drawing/2014/main" val="4199788103"/>
                    </a:ext>
                  </a:extLst>
                </a:gridCol>
                <a:gridCol w="3773261">
                  <a:extLst>
                    <a:ext uri="{9D8B030D-6E8A-4147-A177-3AD203B41FA5}">
                      <a16:colId xmlns:a16="http://schemas.microsoft.com/office/drawing/2014/main" val="2987065177"/>
                    </a:ext>
                  </a:extLst>
                </a:gridCol>
              </a:tblGrid>
              <a:tr h="4317474">
                <a:tc>
                  <a:txBody>
                    <a:bodyPr/>
                    <a:lstStyle/>
                    <a:p>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partition</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pivot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Move left while item &lt;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a:t>
                      </a:r>
                    </a:p>
                    <a:p>
                      <a:r>
                        <a:rPr lang="en-US" sz="1400" b="1" dirty="0">
                          <a:solidFill>
                            <a:srgbClr val="008000"/>
                          </a:solidFill>
                          <a:effectLst/>
                          <a:latin typeface="Consolas" panose="020B0609020204030204" pitchFamily="49" charset="0"/>
                        </a:rPr>
                        <a:t>            /* Move right while item &gt;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&gt;=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if</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SWAP</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a[left]</a:t>
                      </a:r>
                      <a:r>
                        <a:rPr lang="en-US" sz="1400" b="1" dirty="0">
                          <a:solidFill>
                            <a:srgbClr val="000000"/>
                          </a:solidFill>
                          <a:effectLst/>
                          <a:latin typeface="Consolas" panose="020B0609020204030204" pitchFamily="49" charset="0"/>
                        </a:rPr>
                        <a:t>,</a:t>
                      </a:r>
                      <a:r>
                        <a:rPr lang="en-US" sz="1400" b="1" kern="1200" dirty="0">
                          <a:solidFill>
                            <a:srgbClr val="001080"/>
                          </a:solidFill>
                          <a:effectLst/>
                          <a:latin typeface="Consolas" panose="020B0609020204030204" pitchFamily="49" charset="0"/>
                          <a:ea typeface="+mn-ea"/>
                          <a:cs typeface="+mn-cs"/>
                        </a:rPr>
                        <a:t>a[r</a:t>
                      </a:r>
                      <a:r>
                        <a:rPr lang="en-US" sz="1400" b="1" dirty="0">
                          <a:solidFill>
                            <a:srgbClr val="001080"/>
                          </a:solidFill>
                          <a:effectLst/>
                          <a:latin typeface="Consolas" panose="020B0609020204030204" pitchFamily="49" charset="0"/>
                        </a:rPr>
                        <a:t>ig</a:t>
                      </a:r>
                      <a:r>
                        <a:rPr lang="en-US" sz="1400" b="1" kern="1200" dirty="0">
                          <a:solidFill>
                            <a:srgbClr val="001080"/>
                          </a:solidFill>
                          <a:effectLst/>
                          <a:latin typeface="Consolas" panose="020B0609020204030204" pitchFamily="49" charset="0"/>
                          <a:ea typeface="+mn-ea"/>
                          <a:cs typeface="+mn-cs"/>
                        </a:rPr>
                        <a:t>h</a:t>
                      </a:r>
                      <a:r>
                        <a:rPr lang="en-US" sz="1400" b="1" dirty="0">
                          <a:solidFill>
                            <a:srgbClr val="001080"/>
                          </a:solidFill>
                          <a:effectLst/>
                          <a:latin typeface="Consolas" panose="020B0609020204030204" pitchFamily="49" charset="0"/>
                        </a:rPr>
                        <a:t>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Right is final position for the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return</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latin typeface="Consolas" panose="020B0609020204030204" pitchFamily="49" charset="0"/>
                        </a:rPr>
                        <a:t>c1 + c2* (n/2) + c2* (n/2)</a:t>
                      </a:r>
                    </a:p>
                    <a:p>
                      <a:r>
                        <a:rPr lang="en-US" sz="2000" dirty="0">
                          <a:solidFill>
                            <a:schemeClr val="tx1"/>
                          </a:solidFill>
                          <a:latin typeface="Consolas" panose="020B0609020204030204" pitchFamily="49" charset="0"/>
                        </a:rPr>
                        <a:t>=c2( n/2 + n/2)</a:t>
                      </a:r>
                    </a:p>
                    <a:p>
                      <a:r>
                        <a:rPr lang="en-US" sz="2000" dirty="0">
                          <a:solidFill>
                            <a:schemeClr val="tx1"/>
                          </a:solidFill>
                          <a:latin typeface="Consolas" panose="020B0609020204030204" pitchFamily="49" charset="0"/>
                        </a:rPr>
                        <a:t>=c2 * n</a:t>
                      </a:r>
                    </a:p>
                    <a:p>
                      <a:endParaRPr lang="en-US" sz="14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989"/>
                  </a:ext>
                </a:extLst>
              </a:tr>
            </a:tbl>
          </a:graphicData>
        </a:graphic>
      </p:graphicFrame>
    </p:spTree>
    <p:extLst>
      <p:ext uri="{BB962C8B-B14F-4D97-AF65-F5344CB8AC3E}">
        <p14:creationId xmlns:p14="http://schemas.microsoft.com/office/powerpoint/2010/main" val="1434935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1679420855"/>
              </p:ext>
            </p:extLst>
          </p:nvPr>
        </p:nvGraphicFramePr>
        <p:xfrm>
          <a:off x="342900" y="1360340"/>
          <a:ext cx="8458200" cy="4519618"/>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4000" b="1" dirty="0">
                          <a:solidFill>
                            <a:srgbClr val="000000"/>
                          </a:solidFill>
                          <a:effectLst/>
                          <a:latin typeface="Consolas" panose="020B0609020204030204" pitchFamily="49" charset="0"/>
                        </a:rPr>
                        <a:t>	Best Case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1928">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393372" y="5891450"/>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2T(n/2) + c1+ c2*n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1694933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609600" y="881742"/>
                <a:ext cx="8382000" cy="5394297"/>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 2</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f>
                          <m:fPr>
                            <m:ctrlPr>
                              <a:rPr lang="en-US" altLang="en-US" sz="2400" i="1" dirty="0">
                                <a:solidFill>
                                  <a:srgbClr val="000000"/>
                                </a:solidFill>
                                <a:latin typeface="Cambria Math" panose="02040503050406030204" pitchFamily="18" charset="0"/>
                                <a:ea typeface="Cambria" panose="02040503050406030204" pitchFamily="18" charset="0"/>
                              </a:rPr>
                            </m:ctrlPr>
                          </m:fPr>
                          <m:num>
                            <m:r>
                              <a:rPr lang="en-US" altLang="en-US" sz="2400" i="1" dirty="0">
                                <a:solidFill>
                                  <a:srgbClr val="000000"/>
                                </a:solidFill>
                                <a:latin typeface="Cambria Math" panose="02040503050406030204" pitchFamily="18" charset="0"/>
                                <a:ea typeface="Cambria" panose="02040503050406030204" pitchFamily="18" charset="0"/>
                              </a:rPr>
                              <m:t>𝑛</m:t>
                            </m:r>
                          </m:num>
                          <m:den>
                            <m:r>
                              <a:rPr lang="en-US" altLang="en-US" sz="2400" i="1" dirty="0">
                                <a:solidFill>
                                  <a:srgbClr val="000000"/>
                                </a:solidFill>
                                <a:latin typeface="Cambria Math" panose="02040503050406030204" pitchFamily="18" charset="0"/>
                                <a:ea typeface="Cambria" panose="02040503050406030204" pitchFamily="18" charset="0"/>
                              </a:rPr>
                              <m:t>2</m:t>
                            </m:r>
                          </m:den>
                        </m:f>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𝑛</m:t>
                    </m:r>
                  </m:oMath>
                </a14:m>
                <a:endParaRPr lang="en-US" altLang="en-US" sz="2400" i="1"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Skipping the insignificant parts, </a:t>
                </a: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 ∗ </m:t>
                      </m:r>
                      <m:d>
                        <m:dPr>
                          <m:begChr m:val="{"/>
                          <m:endChr m:val="}"/>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609600" y="881742"/>
                <a:ext cx="8382000" cy="5394297"/>
              </a:xfrm>
              <a:prstGeom prst="rect">
                <a:avLst/>
              </a:prstGeom>
              <a:blipFill>
                <a:blip r:embed="rId2"/>
                <a:stretch>
                  <a:fillRect l="-1091"/>
                </a:stretch>
              </a:blipFill>
            </p:spPr>
            <p:txBody>
              <a:bodyPr/>
              <a:lstStyle/>
              <a:p>
                <a:r>
                  <a:rPr lang="en-US">
                    <a:noFill/>
                  </a:rPr>
                  <a:t> </a:t>
                </a:r>
              </a:p>
            </p:txBody>
          </p:sp>
        </mc:Fallback>
      </mc:AlternateContent>
    </p:spTree>
    <p:extLst>
      <p:ext uri="{BB962C8B-B14F-4D97-AF65-F5344CB8AC3E}">
        <p14:creationId xmlns:p14="http://schemas.microsoft.com/office/powerpoint/2010/main" val="4255697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ADEFD8-7DD6-41FD-A1DB-5209ECD4C742}"/>
                  </a:ext>
                </a:extLst>
              </p:cNvPr>
              <p:cNvSpPr txBox="1"/>
              <p:nvPr/>
            </p:nvSpPr>
            <p:spPr>
              <a:xfrm>
                <a:off x="685800" y="827315"/>
                <a:ext cx="4698522" cy="5434693"/>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16</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a:t>
                </a: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𝐿𝑒𝑡</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1</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unc>
                      <m:func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uncPr>
                      <m:fName>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fName>
                      <m:e>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func>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65ADEFD8-7DD6-41FD-A1DB-5209ECD4C742}"/>
                  </a:ext>
                </a:extLst>
              </p:cNvPr>
              <p:cNvSpPr txBox="1">
                <a:spLocks noRot="1" noChangeAspect="1" noMove="1" noResize="1" noEditPoints="1" noAdjustHandles="1" noChangeArrowheads="1" noChangeShapeType="1" noTextEdit="1"/>
              </p:cNvSpPr>
              <p:nvPr/>
            </p:nvSpPr>
            <p:spPr>
              <a:xfrm>
                <a:off x="685800" y="827315"/>
                <a:ext cx="4698522" cy="5434693"/>
              </a:xfrm>
              <a:prstGeom prst="rect">
                <a:avLst/>
              </a:prstGeom>
              <a:blipFill>
                <a:blip r:embed="rId2"/>
                <a:stretch>
                  <a:fillRect l="-2078" b="-1459"/>
                </a:stretch>
              </a:blipFill>
            </p:spPr>
            <p:txBody>
              <a:bodyPr/>
              <a:lstStyle/>
              <a:p>
                <a:r>
                  <a:rPr lang="en-US">
                    <a:noFill/>
                  </a:rPr>
                  <a:t> </a:t>
                </a:r>
              </a:p>
            </p:txBody>
          </p:sp>
        </mc:Fallback>
      </mc:AlternateContent>
    </p:spTree>
    <p:extLst>
      <p:ext uri="{BB962C8B-B14F-4D97-AF65-F5344CB8AC3E}">
        <p14:creationId xmlns:p14="http://schemas.microsoft.com/office/powerpoint/2010/main" val="3880627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2DDABF9-EF1D-4501-AF3F-47BC22155202}"/>
                  </a:ext>
                </a:extLst>
              </p:cNvPr>
              <p:cNvSpPr txBox="1"/>
              <p:nvPr/>
            </p:nvSpPr>
            <p:spPr>
              <a:xfrm>
                <a:off x="576943" y="1198485"/>
                <a:ext cx="5062872" cy="4461029"/>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m:t>
                          </m:r>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highlight>
                                <a:srgbClr val="00FFFF"/>
                              </a:highlight>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𝑻𝒊𝒎𝒆</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𝒄𝒐𝒎𝒑𝒍𝒆𝒙𝒊𝒕𝒚</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m:oMathPara>
                </a14:m>
                <a:endParaRPr lang="en-US" altLang="en-US" sz="2400" b="1" u="sng"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42DDABF9-EF1D-4501-AF3F-47BC22155202}"/>
                  </a:ext>
                </a:extLst>
              </p:cNvPr>
              <p:cNvSpPr txBox="1">
                <a:spLocks noRot="1" noChangeAspect="1" noMove="1" noResize="1" noEditPoints="1" noAdjustHandles="1" noChangeArrowheads="1" noChangeShapeType="1" noTextEdit="1"/>
              </p:cNvSpPr>
              <p:nvPr/>
            </p:nvSpPr>
            <p:spPr>
              <a:xfrm>
                <a:off x="576943" y="1198485"/>
                <a:ext cx="5062872" cy="446102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7250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0437D4-A6BE-4BCF-9F5A-86C23ACC97EB}"/>
              </a:ext>
            </a:extLst>
          </p:cNvPr>
          <p:cNvSpPr>
            <a:spLocks noGrp="1"/>
          </p:cNvSpPr>
          <p:nvPr>
            <p:ph type="sldNum" sz="quarter" idx="12"/>
          </p:nvPr>
        </p:nvSpPr>
        <p:spPr bwMode="auto">
          <a:xfrm>
            <a:off x="7162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fld id="{CCD9101B-71AF-4C62-8EFC-C5F940E4C4E9}" type="slidenum">
              <a:rPr lang="en-US" altLang="en-US" smtClean="0"/>
              <a:pPr/>
              <a:t>39</a:t>
            </a:fld>
            <a:endParaRPr lang="en-US" altLang="en-US"/>
          </a:p>
        </p:txBody>
      </p:sp>
      <p:pic>
        <p:nvPicPr>
          <p:cNvPr id="47106" name="Picture 2" descr="Diagram of best case performance for Quick Sort, with a tree on the left and partitioning times on the right. The tree is labeled &quot;Subproblem size&quot; and the right is labeled &quot;Total partitioning time for all subproblems of this size.&quot;&#10;The first level of the tree shows a single node n and corresponding partitioning time of c times n. The second level of the tree shows two nodes, each of less than or equal to 1/2 n, and a partitioning time less than or equal to 2 times c times 1/2 n, the same as c times n. The third level of the tree shows four nodes, each of less than or equal to 1/4 n, and a partitioning time less than or equal to 4 times c times 1/4 n, the same as c times n. The fourth level of the tree shows eight nodes, each of less than ot equal to 1/8 n, and a partitioning time less than or equal to 8 times c times 1/8 n, the same as c times n. Underneath that level, dots are shown to indicate the tree continues like that. A final level is shown with n nodes of 1, and a partitioning time of less than or equal to n times c, the same as c times n.">
            <a:extLst>
              <a:ext uri="{FF2B5EF4-FFF2-40B4-BE49-F238E27FC236}">
                <a16:creationId xmlns:a16="http://schemas.microsoft.com/office/drawing/2014/main" id="{AAB48C63-B5D2-40BA-BAF9-D6D45E125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4" y="849086"/>
            <a:ext cx="733377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1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61E3248-E822-405F-B349-A1D4E9E2E3E6}"/>
              </a:ext>
            </a:extLst>
          </p:cNvPr>
          <p:cNvSpPr txBox="1">
            <a:spLocks/>
          </p:cNvSpPr>
          <p:nvPr/>
        </p:nvSpPr>
        <p:spPr>
          <a:xfrm>
            <a:off x="335494" y="43573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Algorithm</a:t>
            </a:r>
          </a:p>
          <a:p>
            <a:pPr marL="0" indent="0">
              <a:buNone/>
            </a:pPr>
            <a:endParaRPr lang="en-US" sz="2600" b="1" u="sng" dirty="0">
              <a:solidFill>
                <a:schemeClr val="tx1"/>
              </a:solidFill>
            </a:endParaRPr>
          </a:p>
        </p:txBody>
      </p:sp>
      <p:pic>
        <p:nvPicPr>
          <p:cNvPr id="6" name="Picture 5">
            <a:extLst>
              <a:ext uri="{FF2B5EF4-FFF2-40B4-BE49-F238E27FC236}">
                <a16:creationId xmlns:a16="http://schemas.microsoft.com/office/drawing/2014/main" id="{51AD250B-3EC3-1125-3D86-4CB5CDC1C73B}"/>
              </a:ext>
            </a:extLst>
          </p:cNvPr>
          <p:cNvPicPr>
            <a:picLocks noChangeAspect="1"/>
          </p:cNvPicPr>
          <p:nvPr/>
        </p:nvPicPr>
        <p:blipFill>
          <a:blip r:embed="rId2"/>
          <a:stretch>
            <a:fillRect/>
          </a:stretch>
        </p:blipFill>
        <p:spPr>
          <a:xfrm>
            <a:off x="194986" y="1077666"/>
            <a:ext cx="4134852" cy="2082786"/>
          </a:xfrm>
          <a:prstGeom prst="rect">
            <a:avLst/>
          </a:prstGeom>
          <a:ln>
            <a:solidFill>
              <a:schemeClr val="tx1"/>
            </a:solidFill>
          </a:ln>
        </p:spPr>
      </p:pic>
      <p:pic>
        <p:nvPicPr>
          <p:cNvPr id="8" name="Picture 7">
            <a:extLst>
              <a:ext uri="{FF2B5EF4-FFF2-40B4-BE49-F238E27FC236}">
                <a16:creationId xmlns:a16="http://schemas.microsoft.com/office/drawing/2014/main" id="{A3C2BA9E-7D9E-0565-43B7-A2A78F8D6597}"/>
              </a:ext>
            </a:extLst>
          </p:cNvPr>
          <p:cNvPicPr>
            <a:picLocks noChangeAspect="1"/>
          </p:cNvPicPr>
          <p:nvPr/>
        </p:nvPicPr>
        <p:blipFill>
          <a:blip r:embed="rId3"/>
          <a:stretch>
            <a:fillRect/>
          </a:stretch>
        </p:blipFill>
        <p:spPr>
          <a:xfrm>
            <a:off x="3733756" y="2368777"/>
            <a:ext cx="4859828" cy="4053489"/>
          </a:xfrm>
          <a:prstGeom prst="rect">
            <a:avLst/>
          </a:prstGeom>
          <a:ln>
            <a:solidFill>
              <a:schemeClr val="tx1"/>
            </a:solidFill>
          </a:ln>
        </p:spPr>
      </p:pic>
    </p:spTree>
    <p:extLst>
      <p:ext uri="{BB962C8B-B14F-4D97-AF65-F5344CB8AC3E}">
        <p14:creationId xmlns:p14="http://schemas.microsoft.com/office/powerpoint/2010/main" val="302305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6DBD05B4-EC98-43B4-93D4-439BF7D02E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419F3BF-2321-47E0-B669-C131A5A23568}" type="slidenum">
              <a:rPr lang="en-US" altLang="en-US"/>
              <a:pPr/>
              <a:t>40</a:t>
            </a:fld>
            <a:endParaRPr lang="en-US" altLang="en-US"/>
          </a:p>
        </p:txBody>
      </p:sp>
      <p:sp>
        <p:nvSpPr>
          <p:cNvPr id="23555" name="Rectangle 2">
            <a:extLst>
              <a:ext uri="{FF2B5EF4-FFF2-40B4-BE49-F238E27FC236}">
                <a16:creationId xmlns:a16="http://schemas.microsoft.com/office/drawing/2014/main" id="{89F7CE24-F153-4500-A077-B74C4F8D118C}"/>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t>
            </a:r>
            <a:r>
              <a:rPr lang="en-US" altLang="en-US" sz="4000" dirty="0"/>
              <a:t>Analysis</a:t>
            </a:r>
          </a:p>
        </p:txBody>
      </p:sp>
      <p:sp>
        <p:nvSpPr>
          <p:cNvPr id="23556" name="Rectangle 3">
            <a:extLst>
              <a:ext uri="{FF2B5EF4-FFF2-40B4-BE49-F238E27FC236}">
                <a16:creationId xmlns:a16="http://schemas.microsoft.com/office/drawing/2014/main" id="{1E8C748D-321A-49A0-AE24-718F4A203C74}"/>
              </a:ext>
            </a:extLst>
          </p:cNvPr>
          <p:cNvSpPr>
            <a:spLocks noGrp="1" noChangeArrowheads="1"/>
          </p:cNvSpPr>
          <p:nvPr>
            <p:ph type="body" idx="1"/>
          </p:nvPr>
        </p:nvSpPr>
        <p:spPr>
          <a:xfrm>
            <a:off x="403906" y="2300100"/>
            <a:ext cx="7772400" cy="3208071"/>
          </a:xfrm>
        </p:spPr>
        <p:txBody>
          <a:bodyPr/>
          <a:lstStyle/>
          <a:p>
            <a:pPr eaLnBrk="1" hangingPunct="1"/>
            <a:r>
              <a:rPr lang="en-US" altLang="en-US" dirty="0"/>
              <a:t>Worst case:</a:t>
            </a:r>
          </a:p>
          <a:p>
            <a:pPr lvl="1" eaLnBrk="1" hangingPunct="1"/>
            <a:r>
              <a:rPr lang="en-US" altLang="en-US" dirty="0"/>
              <a:t>Partitioning n elements results in two subsequences of lengths 1 and n-1 </a:t>
            </a:r>
          </a:p>
          <a:p>
            <a:pPr lvl="1" eaLnBrk="1" hangingPunct="1">
              <a:buFont typeface="Wingdings" panose="05000000000000000000" pitchFamily="2" charset="2"/>
              <a:buNone/>
            </a:pPr>
            <a:r>
              <a:rPr lang="en-US" altLang="en-US" sz="3200" dirty="0">
                <a:solidFill>
                  <a:schemeClr val="hlink"/>
                </a:solidFill>
              </a:rPr>
              <a:t>	What happens if we use quicksort on data that’s already sorted </a:t>
            </a:r>
            <a:r>
              <a:rPr lang="en-US" altLang="en-US" dirty="0">
                <a:solidFill>
                  <a:schemeClr val="hlink"/>
                </a:solidFill>
              </a:rPr>
              <a:t>(or nearly sorted)</a:t>
            </a:r>
            <a:r>
              <a:rPr lang="en-US" altLang="en-US" sz="3200" dirty="0">
                <a:solidFill>
                  <a:schemeClr val="hlink"/>
                </a:solidFill>
              </a:rPr>
              <a:t>?</a:t>
            </a:r>
          </a:p>
          <a:p>
            <a:pPr lvl="2" eaLnBrk="1" hangingPunct="1"/>
            <a:r>
              <a:rPr lang="en-US" altLang="en-US" b="1" dirty="0">
                <a:solidFill>
                  <a:srgbClr val="9900FF"/>
                </a:solidFill>
              </a:rPr>
              <a:t>Now Take a look</a:t>
            </a:r>
            <a:endParaRPr lang="en-US" altLang="en-US" sz="2800" b="1" dirty="0">
              <a:solidFill>
                <a:srgbClr val="9900FF"/>
              </a:solidFill>
            </a:endParaRPr>
          </a:p>
          <a:p>
            <a:pPr eaLnBrk="1" hangingPunct="1"/>
            <a:endParaRPr lang="en-US" altLang="en-US" b="1" dirty="0">
              <a:solidFill>
                <a:schemeClr val="accen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65E82179-64F3-488A-B536-17726C0C08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A1A50E9-72F7-4537-BFBD-542E8A263ADA}" type="slidenum">
              <a:rPr lang="en-US" altLang="en-US"/>
              <a:pPr/>
              <a:t>41</a:t>
            </a:fld>
            <a:endParaRPr lang="en-US" altLang="en-US"/>
          </a:p>
        </p:txBody>
      </p:sp>
      <p:sp>
        <p:nvSpPr>
          <p:cNvPr id="24579" name="Rectangle 2">
            <a:extLst>
              <a:ext uri="{FF2B5EF4-FFF2-40B4-BE49-F238E27FC236}">
                <a16:creationId xmlns:a16="http://schemas.microsoft.com/office/drawing/2014/main" id="{EC19A33F-FF6D-498B-9DDF-9DC10E51F31B}"/>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a:t>
            </a:r>
          </a:p>
        </p:txBody>
      </p:sp>
      <p:sp>
        <p:nvSpPr>
          <p:cNvPr id="24580" name="Text Box 4">
            <a:extLst>
              <a:ext uri="{FF2B5EF4-FFF2-40B4-BE49-F238E27FC236}">
                <a16:creationId xmlns:a16="http://schemas.microsoft.com/office/drawing/2014/main" id="{EDE26293-8E5D-4A61-99B6-375B37C6B756}"/>
              </a:ext>
            </a:extLst>
          </p:cNvPr>
          <p:cNvSpPr txBox="1">
            <a:spLocks noChangeArrowheads="1"/>
          </p:cNvSpPr>
          <p:nvPr/>
        </p:nvSpPr>
        <p:spPr bwMode="auto">
          <a:xfrm>
            <a:off x="3175000" y="33321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4581" name="Text Box 5">
            <a:extLst>
              <a:ext uri="{FF2B5EF4-FFF2-40B4-BE49-F238E27FC236}">
                <a16:creationId xmlns:a16="http://schemas.microsoft.com/office/drawing/2014/main" id="{B3B55D7A-EAAC-4DEF-9F53-0E2734DA54E7}"/>
              </a:ext>
            </a:extLst>
          </p:cNvPr>
          <p:cNvSpPr txBox="1">
            <a:spLocks noChangeArrowheads="1"/>
          </p:cNvSpPr>
          <p:nvPr/>
        </p:nvSpPr>
        <p:spPr bwMode="auto">
          <a:xfrm>
            <a:off x="3581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4582" name="Text Box 6">
            <a:extLst>
              <a:ext uri="{FF2B5EF4-FFF2-40B4-BE49-F238E27FC236}">
                <a16:creationId xmlns:a16="http://schemas.microsoft.com/office/drawing/2014/main" id="{AE6A5475-24B1-473A-BFB0-6B53463184CF}"/>
              </a:ext>
            </a:extLst>
          </p:cNvPr>
          <p:cNvSpPr txBox="1">
            <a:spLocks noChangeArrowheads="1"/>
          </p:cNvSpPr>
          <p:nvPr/>
        </p:nvSpPr>
        <p:spPr bwMode="auto">
          <a:xfrm>
            <a:off x="3987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4583" name="Text Box 7">
            <a:extLst>
              <a:ext uri="{FF2B5EF4-FFF2-40B4-BE49-F238E27FC236}">
                <a16:creationId xmlns:a16="http://schemas.microsoft.com/office/drawing/2014/main" id="{804604A2-725A-4BB3-B477-343001F8CF38}"/>
              </a:ext>
            </a:extLst>
          </p:cNvPr>
          <p:cNvSpPr txBox="1">
            <a:spLocks noChangeArrowheads="1"/>
          </p:cNvSpPr>
          <p:nvPr/>
        </p:nvSpPr>
        <p:spPr bwMode="auto">
          <a:xfrm>
            <a:off x="43942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4584" name="Text Box 8">
            <a:extLst>
              <a:ext uri="{FF2B5EF4-FFF2-40B4-BE49-F238E27FC236}">
                <a16:creationId xmlns:a16="http://schemas.microsoft.com/office/drawing/2014/main" id="{A60CC8A4-FA5B-414C-98BF-41EECE640C7D}"/>
              </a:ext>
            </a:extLst>
          </p:cNvPr>
          <p:cNvSpPr txBox="1">
            <a:spLocks noChangeArrowheads="1"/>
          </p:cNvSpPr>
          <p:nvPr/>
        </p:nvSpPr>
        <p:spPr bwMode="auto">
          <a:xfrm>
            <a:off x="48006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4585" name="Text Box 9">
            <a:extLst>
              <a:ext uri="{FF2B5EF4-FFF2-40B4-BE49-F238E27FC236}">
                <a16:creationId xmlns:a16="http://schemas.microsoft.com/office/drawing/2014/main" id="{4B74CC1C-A91C-4666-A837-FCC3C8CBBB96}"/>
              </a:ext>
            </a:extLst>
          </p:cNvPr>
          <p:cNvSpPr txBox="1">
            <a:spLocks noChangeArrowheads="1"/>
          </p:cNvSpPr>
          <p:nvPr/>
        </p:nvSpPr>
        <p:spPr bwMode="auto">
          <a:xfrm>
            <a:off x="52070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4586" name="Text Box 10">
            <a:extLst>
              <a:ext uri="{FF2B5EF4-FFF2-40B4-BE49-F238E27FC236}">
                <a16:creationId xmlns:a16="http://schemas.microsoft.com/office/drawing/2014/main" id="{D96C028D-8442-44EB-9062-8284D44F249E}"/>
              </a:ext>
            </a:extLst>
          </p:cNvPr>
          <p:cNvSpPr txBox="1">
            <a:spLocks noChangeArrowheads="1"/>
          </p:cNvSpPr>
          <p:nvPr/>
        </p:nvSpPr>
        <p:spPr bwMode="auto">
          <a:xfrm>
            <a:off x="5613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4587" name="Text Box 11">
            <a:extLst>
              <a:ext uri="{FF2B5EF4-FFF2-40B4-BE49-F238E27FC236}">
                <a16:creationId xmlns:a16="http://schemas.microsoft.com/office/drawing/2014/main" id="{13493E4B-80C2-4AF3-B220-9D7373C35BDE}"/>
              </a:ext>
            </a:extLst>
          </p:cNvPr>
          <p:cNvSpPr txBox="1">
            <a:spLocks noChangeArrowheads="1"/>
          </p:cNvSpPr>
          <p:nvPr/>
        </p:nvSpPr>
        <p:spPr bwMode="auto">
          <a:xfrm>
            <a:off x="6019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4588" name="Text Box 12">
            <a:extLst>
              <a:ext uri="{FF2B5EF4-FFF2-40B4-BE49-F238E27FC236}">
                <a16:creationId xmlns:a16="http://schemas.microsoft.com/office/drawing/2014/main" id="{BD30FD1C-0A29-49BF-B42A-3AFEEE16AF80}"/>
              </a:ext>
            </a:extLst>
          </p:cNvPr>
          <p:cNvSpPr txBox="1">
            <a:spLocks noChangeArrowheads="1"/>
          </p:cNvSpPr>
          <p:nvPr/>
        </p:nvSpPr>
        <p:spPr bwMode="auto">
          <a:xfrm>
            <a:off x="6427788" y="33528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4589" name="Text Box 13">
            <a:extLst>
              <a:ext uri="{FF2B5EF4-FFF2-40B4-BE49-F238E27FC236}">
                <a16:creationId xmlns:a16="http://schemas.microsoft.com/office/drawing/2014/main" id="{FF92B1EC-938F-405B-9577-B429A431514F}"/>
              </a:ext>
            </a:extLst>
          </p:cNvPr>
          <p:cNvSpPr txBox="1">
            <a:spLocks noChangeArrowheads="1"/>
          </p:cNvSpPr>
          <p:nvPr/>
        </p:nvSpPr>
        <p:spPr bwMode="auto">
          <a:xfrm>
            <a:off x="2946400" y="26685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4590" name="Line 14">
            <a:extLst>
              <a:ext uri="{FF2B5EF4-FFF2-40B4-BE49-F238E27FC236}">
                <a16:creationId xmlns:a16="http://schemas.microsoft.com/office/drawing/2014/main" id="{A9FA0215-3A5E-4947-AC4A-91BAC91701A0}"/>
              </a:ext>
            </a:extLst>
          </p:cNvPr>
          <p:cNvSpPr>
            <a:spLocks noChangeShapeType="1"/>
          </p:cNvSpPr>
          <p:nvPr/>
        </p:nvSpPr>
        <p:spPr bwMode="auto">
          <a:xfrm>
            <a:off x="3403600" y="31242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1" name="AutoShape 15">
            <a:extLst>
              <a:ext uri="{FF2B5EF4-FFF2-40B4-BE49-F238E27FC236}">
                <a16:creationId xmlns:a16="http://schemas.microsoft.com/office/drawing/2014/main" id="{D13AAB28-085E-4F3A-AE71-E21D73928A00}"/>
              </a:ext>
            </a:extLst>
          </p:cNvPr>
          <p:cNvSpPr>
            <a:spLocks noChangeArrowheads="1"/>
          </p:cNvSpPr>
          <p:nvPr/>
        </p:nvSpPr>
        <p:spPr bwMode="auto">
          <a:xfrm>
            <a:off x="3556000" y="32004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2" name="Text Box 16">
            <a:extLst>
              <a:ext uri="{FF2B5EF4-FFF2-40B4-BE49-F238E27FC236}">
                <a16:creationId xmlns:a16="http://schemas.microsoft.com/office/drawing/2014/main" id="{082FC6BF-6B6F-4A5B-9AD8-F69BBCC17D6C}"/>
              </a:ext>
            </a:extLst>
          </p:cNvPr>
          <p:cNvSpPr txBox="1">
            <a:spLocks noChangeArrowheads="1"/>
          </p:cNvSpPr>
          <p:nvPr/>
        </p:nvSpPr>
        <p:spPr bwMode="auto">
          <a:xfrm>
            <a:off x="1803400" y="40401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&lt; pivot</a:t>
            </a:r>
          </a:p>
        </p:txBody>
      </p:sp>
      <p:sp>
        <p:nvSpPr>
          <p:cNvPr id="24593" name="AutoShape 17">
            <a:extLst>
              <a:ext uri="{FF2B5EF4-FFF2-40B4-BE49-F238E27FC236}">
                <a16:creationId xmlns:a16="http://schemas.microsoft.com/office/drawing/2014/main" id="{4277B220-08FA-48A7-998A-8A9E00FA5B8F}"/>
              </a:ext>
            </a:extLst>
          </p:cNvPr>
          <p:cNvSpPr>
            <a:spLocks noChangeArrowheads="1"/>
          </p:cNvSpPr>
          <p:nvPr/>
        </p:nvSpPr>
        <p:spPr bwMode="auto">
          <a:xfrm>
            <a:off x="1574800" y="3276600"/>
            <a:ext cx="1524000" cy="13716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4" name="Text Box 18">
            <a:extLst>
              <a:ext uri="{FF2B5EF4-FFF2-40B4-BE49-F238E27FC236}">
                <a16:creationId xmlns:a16="http://schemas.microsoft.com/office/drawing/2014/main" id="{8892077A-75CE-41B4-912A-A2743820DD69}"/>
              </a:ext>
            </a:extLst>
          </p:cNvPr>
          <p:cNvSpPr txBox="1">
            <a:spLocks noChangeArrowheads="1"/>
          </p:cNvSpPr>
          <p:nvPr/>
        </p:nvSpPr>
        <p:spPr bwMode="auto">
          <a:xfrm>
            <a:off x="2184400" y="3332163"/>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a:t>
            </a:r>
            <a:endParaRPr lang="en-US" altLang="en-US" sz="2400">
              <a:latin typeface="Bookman Old Style" panose="02050604050505020204" pitchFamily="18" charset="0"/>
            </a:endParaRPr>
          </a:p>
        </p:txBody>
      </p:sp>
      <p:sp>
        <p:nvSpPr>
          <p:cNvPr id="24595" name="Text Box 19">
            <a:extLst>
              <a:ext uri="{FF2B5EF4-FFF2-40B4-BE49-F238E27FC236}">
                <a16:creationId xmlns:a16="http://schemas.microsoft.com/office/drawing/2014/main" id="{7E2D10E9-9860-4FD5-AA5D-DDDDD7C9C949}"/>
              </a:ext>
            </a:extLst>
          </p:cNvPr>
          <p:cNvSpPr txBox="1">
            <a:spLocks noChangeArrowheads="1"/>
          </p:cNvSpPr>
          <p:nvPr/>
        </p:nvSpPr>
        <p:spPr bwMode="auto">
          <a:xfrm>
            <a:off x="4546600" y="3963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4596" name="Rectangle 20">
            <a:extLst>
              <a:ext uri="{FF2B5EF4-FFF2-40B4-BE49-F238E27FC236}">
                <a16:creationId xmlns:a16="http://schemas.microsoft.com/office/drawing/2014/main" id="{6B109BF0-AD9F-4427-9062-6850877265B9}"/>
              </a:ext>
            </a:extLst>
          </p:cNvPr>
          <p:cNvSpPr>
            <a:spLocks noGrp="1" noChangeArrowheads="1"/>
          </p:cNvSpPr>
          <p:nvPr>
            <p:ph type="body" idx="1"/>
          </p:nvPr>
        </p:nvSpPr>
        <p:spPr>
          <a:xfrm>
            <a:off x="457201" y="1849047"/>
            <a:ext cx="7772400" cy="1524000"/>
          </a:xfrm>
          <a:noFill/>
        </p:spPr>
        <p:txBody>
          <a:bodyPr/>
          <a:lstStyle/>
          <a:p>
            <a:pPr eaLnBrk="1" hangingPunct="1"/>
            <a:r>
              <a:rPr lang="en-US" altLang="en-US" sz="3600" dirty="0">
                <a:solidFill>
                  <a:srgbClr val="9900FF"/>
                </a:solidFill>
              </a:rPr>
              <a:t>Sorted Data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36BA11A1-0347-4524-B2E1-DB0B1944E1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A9729FD-E5BA-4635-82BB-F08025C52045}" type="slidenum">
              <a:rPr lang="en-US" altLang="en-US"/>
              <a:pPr/>
              <a:t>42</a:t>
            </a:fld>
            <a:endParaRPr lang="en-US" altLang="en-US"/>
          </a:p>
        </p:txBody>
      </p:sp>
      <p:sp>
        <p:nvSpPr>
          <p:cNvPr id="25603" name="Rectangle 2">
            <a:extLst>
              <a:ext uri="{FF2B5EF4-FFF2-40B4-BE49-F238E27FC236}">
                <a16:creationId xmlns:a16="http://schemas.microsoft.com/office/drawing/2014/main" id="{C5580C9F-14DE-457E-BFF7-0633CBB15765}"/>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 </a:t>
            </a:r>
            <a:r>
              <a:rPr lang="en-US" altLang="en-US" sz="2400" dirty="0"/>
              <a:t>(Sorted Data)</a:t>
            </a:r>
          </a:p>
        </p:txBody>
      </p:sp>
      <p:sp>
        <p:nvSpPr>
          <p:cNvPr id="25604" name="Rectangle 3">
            <a:extLst>
              <a:ext uri="{FF2B5EF4-FFF2-40B4-BE49-F238E27FC236}">
                <a16:creationId xmlns:a16="http://schemas.microsoft.com/office/drawing/2014/main" id="{EBC28FDA-BC1B-4E8B-84D4-5D2D8A0C0C88}"/>
              </a:ext>
            </a:extLst>
          </p:cNvPr>
          <p:cNvSpPr>
            <a:spLocks noGrp="1" noChangeArrowheads="1"/>
          </p:cNvSpPr>
          <p:nvPr>
            <p:ph type="body" idx="1"/>
          </p:nvPr>
        </p:nvSpPr>
        <p:spPr>
          <a:xfrm>
            <a:off x="171450" y="1762126"/>
            <a:ext cx="4648200" cy="4343400"/>
          </a:xfrm>
        </p:spPr>
        <p:txBody>
          <a:bodyPr/>
          <a:lstStyle/>
          <a:p>
            <a:pPr eaLnBrk="1" hangingPunct="1">
              <a:lnSpc>
                <a:spcPct val="90000"/>
              </a:lnSpc>
            </a:pPr>
            <a:r>
              <a:rPr lang="en-US" altLang="en-US" dirty="0"/>
              <a:t>Each partition</a:t>
            </a:r>
            <a:br>
              <a:rPr lang="en-US" altLang="en-US" dirty="0"/>
            </a:br>
            <a:r>
              <a:rPr lang="en-US" altLang="en-US" dirty="0"/>
              <a:t>produces</a:t>
            </a:r>
            <a:endParaRPr lang="en-US" altLang="en-US" sz="3600" dirty="0"/>
          </a:p>
          <a:p>
            <a:pPr lvl="1" eaLnBrk="1" hangingPunct="1">
              <a:lnSpc>
                <a:spcPct val="90000"/>
              </a:lnSpc>
            </a:pPr>
            <a:r>
              <a:rPr lang="en-US" altLang="en-US" sz="3200" dirty="0">
                <a:solidFill>
                  <a:srgbClr val="9900FF"/>
                </a:solidFill>
              </a:rPr>
              <a:t>a problem of size 0</a:t>
            </a:r>
          </a:p>
          <a:p>
            <a:pPr lvl="1" eaLnBrk="1" hangingPunct="1">
              <a:lnSpc>
                <a:spcPct val="90000"/>
              </a:lnSpc>
            </a:pPr>
            <a:r>
              <a:rPr lang="en-US" altLang="en-US" sz="3200" dirty="0">
                <a:solidFill>
                  <a:srgbClr val="9900FF"/>
                </a:solidFill>
              </a:rPr>
              <a:t>and one of size </a:t>
            </a:r>
            <a:r>
              <a:rPr lang="en-US" altLang="en-US" sz="3200" i="1" dirty="0">
                <a:solidFill>
                  <a:srgbClr val="9900FF"/>
                </a:solidFill>
                <a:latin typeface="Times New Roman" panose="02020603050405020304" pitchFamily="18" charset="0"/>
              </a:rPr>
              <a:t>n-</a:t>
            </a:r>
            <a:r>
              <a:rPr lang="en-US" altLang="en-US" sz="3200" dirty="0">
                <a:solidFill>
                  <a:srgbClr val="9900FF"/>
                </a:solidFill>
                <a:latin typeface="Times New Roman" panose="02020603050405020304" pitchFamily="18" charset="0"/>
              </a:rPr>
              <a:t>1</a:t>
            </a:r>
            <a:r>
              <a:rPr lang="en-US" altLang="en-US" sz="3200" dirty="0">
                <a:solidFill>
                  <a:srgbClr val="CC0000"/>
                </a:solidFill>
              </a:rPr>
              <a:t>!</a:t>
            </a:r>
          </a:p>
        </p:txBody>
      </p:sp>
      <p:sp>
        <p:nvSpPr>
          <p:cNvPr id="25605" name="Text Box 4">
            <a:extLst>
              <a:ext uri="{FF2B5EF4-FFF2-40B4-BE49-F238E27FC236}">
                <a16:creationId xmlns:a16="http://schemas.microsoft.com/office/drawing/2014/main" id="{279F50A6-5D7F-4B84-A9AE-58D6D8381876}"/>
              </a:ext>
            </a:extLst>
          </p:cNvPr>
          <p:cNvSpPr txBox="1">
            <a:spLocks noChangeArrowheads="1"/>
          </p:cNvSpPr>
          <p:nvPr/>
        </p:nvSpPr>
        <p:spPr bwMode="auto">
          <a:xfrm>
            <a:off x="4876800" y="24177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5606" name="Text Box 5">
            <a:extLst>
              <a:ext uri="{FF2B5EF4-FFF2-40B4-BE49-F238E27FC236}">
                <a16:creationId xmlns:a16="http://schemas.microsoft.com/office/drawing/2014/main" id="{BDE8EB0B-5F00-441A-82EC-68F48067EBC8}"/>
              </a:ext>
            </a:extLst>
          </p:cNvPr>
          <p:cNvSpPr txBox="1">
            <a:spLocks noChangeArrowheads="1"/>
          </p:cNvSpPr>
          <p:nvPr/>
        </p:nvSpPr>
        <p:spPr bwMode="auto">
          <a:xfrm>
            <a:off x="5283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5607" name="Text Box 6">
            <a:extLst>
              <a:ext uri="{FF2B5EF4-FFF2-40B4-BE49-F238E27FC236}">
                <a16:creationId xmlns:a16="http://schemas.microsoft.com/office/drawing/2014/main" id="{8528B7AA-CADD-47F2-B34E-E35222319D62}"/>
              </a:ext>
            </a:extLst>
          </p:cNvPr>
          <p:cNvSpPr txBox="1">
            <a:spLocks noChangeArrowheads="1"/>
          </p:cNvSpPr>
          <p:nvPr/>
        </p:nvSpPr>
        <p:spPr bwMode="auto">
          <a:xfrm>
            <a:off x="5689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5608" name="Text Box 7">
            <a:extLst>
              <a:ext uri="{FF2B5EF4-FFF2-40B4-BE49-F238E27FC236}">
                <a16:creationId xmlns:a16="http://schemas.microsoft.com/office/drawing/2014/main" id="{33B7E3A6-D27D-4550-93EC-A67AE9D82058}"/>
              </a:ext>
            </a:extLst>
          </p:cNvPr>
          <p:cNvSpPr txBox="1">
            <a:spLocks noChangeArrowheads="1"/>
          </p:cNvSpPr>
          <p:nvPr/>
        </p:nvSpPr>
        <p:spPr bwMode="auto">
          <a:xfrm>
            <a:off x="60960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09" name="Text Box 8">
            <a:extLst>
              <a:ext uri="{FF2B5EF4-FFF2-40B4-BE49-F238E27FC236}">
                <a16:creationId xmlns:a16="http://schemas.microsoft.com/office/drawing/2014/main" id="{869473DB-1CEC-45AA-980D-D25B2947012C}"/>
              </a:ext>
            </a:extLst>
          </p:cNvPr>
          <p:cNvSpPr txBox="1">
            <a:spLocks noChangeArrowheads="1"/>
          </p:cNvSpPr>
          <p:nvPr/>
        </p:nvSpPr>
        <p:spPr bwMode="auto">
          <a:xfrm>
            <a:off x="65024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10" name="Text Box 9">
            <a:extLst>
              <a:ext uri="{FF2B5EF4-FFF2-40B4-BE49-F238E27FC236}">
                <a16:creationId xmlns:a16="http://schemas.microsoft.com/office/drawing/2014/main" id="{9B43E0DA-2FA6-4E86-A9C5-4C3E06F4C061}"/>
              </a:ext>
            </a:extLst>
          </p:cNvPr>
          <p:cNvSpPr txBox="1">
            <a:spLocks noChangeArrowheads="1"/>
          </p:cNvSpPr>
          <p:nvPr/>
        </p:nvSpPr>
        <p:spPr bwMode="auto">
          <a:xfrm>
            <a:off x="69088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11" name="Text Box 10">
            <a:extLst>
              <a:ext uri="{FF2B5EF4-FFF2-40B4-BE49-F238E27FC236}">
                <a16:creationId xmlns:a16="http://schemas.microsoft.com/office/drawing/2014/main" id="{731C05BB-EA43-41FE-8FB2-8FC136687721}"/>
              </a:ext>
            </a:extLst>
          </p:cNvPr>
          <p:cNvSpPr txBox="1">
            <a:spLocks noChangeArrowheads="1"/>
          </p:cNvSpPr>
          <p:nvPr/>
        </p:nvSpPr>
        <p:spPr bwMode="auto">
          <a:xfrm>
            <a:off x="7315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12" name="Text Box 11">
            <a:extLst>
              <a:ext uri="{FF2B5EF4-FFF2-40B4-BE49-F238E27FC236}">
                <a16:creationId xmlns:a16="http://schemas.microsoft.com/office/drawing/2014/main" id="{2C33774A-C921-460B-A180-13FE697B4F97}"/>
              </a:ext>
            </a:extLst>
          </p:cNvPr>
          <p:cNvSpPr txBox="1">
            <a:spLocks noChangeArrowheads="1"/>
          </p:cNvSpPr>
          <p:nvPr/>
        </p:nvSpPr>
        <p:spPr bwMode="auto">
          <a:xfrm>
            <a:off x="7721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13" name="Text Box 12">
            <a:extLst>
              <a:ext uri="{FF2B5EF4-FFF2-40B4-BE49-F238E27FC236}">
                <a16:creationId xmlns:a16="http://schemas.microsoft.com/office/drawing/2014/main" id="{F97FD412-A3EC-43AD-8EED-8931E77A107B}"/>
              </a:ext>
            </a:extLst>
          </p:cNvPr>
          <p:cNvSpPr txBox="1">
            <a:spLocks noChangeArrowheads="1"/>
          </p:cNvSpPr>
          <p:nvPr/>
        </p:nvSpPr>
        <p:spPr bwMode="auto">
          <a:xfrm>
            <a:off x="8129588" y="24384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14" name="AutoShape 13">
            <a:extLst>
              <a:ext uri="{FF2B5EF4-FFF2-40B4-BE49-F238E27FC236}">
                <a16:creationId xmlns:a16="http://schemas.microsoft.com/office/drawing/2014/main" id="{8A7A0464-14C0-4035-A7E7-D45B2A2E1024}"/>
              </a:ext>
            </a:extLst>
          </p:cNvPr>
          <p:cNvSpPr>
            <a:spLocks noChangeArrowheads="1"/>
          </p:cNvSpPr>
          <p:nvPr/>
        </p:nvSpPr>
        <p:spPr bwMode="auto">
          <a:xfrm>
            <a:off x="5257800" y="22860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15" name="Text Box 14">
            <a:extLst>
              <a:ext uri="{FF2B5EF4-FFF2-40B4-BE49-F238E27FC236}">
                <a16:creationId xmlns:a16="http://schemas.microsoft.com/office/drawing/2014/main" id="{F65C0E38-BFA1-4825-BC19-594A421D409E}"/>
              </a:ext>
            </a:extLst>
          </p:cNvPr>
          <p:cNvSpPr txBox="1">
            <a:spLocks noChangeArrowheads="1"/>
          </p:cNvSpPr>
          <p:nvPr/>
        </p:nvSpPr>
        <p:spPr bwMode="auto">
          <a:xfrm>
            <a:off x="6248400" y="30495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5616" name="Text Box 15">
            <a:extLst>
              <a:ext uri="{FF2B5EF4-FFF2-40B4-BE49-F238E27FC236}">
                <a16:creationId xmlns:a16="http://schemas.microsoft.com/office/drawing/2014/main" id="{D9E21757-A223-4F88-A866-ECF72C41F6AE}"/>
              </a:ext>
            </a:extLst>
          </p:cNvPr>
          <p:cNvSpPr txBox="1">
            <a:spLocks noChangeArrowheads="1"/>
          </p:cNvSpPr>
          <p:nvPr/>
        </p:nvSpPr>
        <p:spPr bwMode="auto">
          <a:xfrm>
            <a:off x="2609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a:t>
            </a:r>
            <a:endParaRPr lang="en-US" altLang="en-US" sz="2400" dirty="0">
              <a:latin typeface="Bookman Old Style" panose="02050604050505020204" pitchFamily="18" charset="0"/>
            </a:endParaRPr>
          </a:p>
        </p:txBody>
      </p:sp>
      <p:sp>
        <p:nvSpPr>
          <p:cNvPr id="25617" name="Text Box 16">
            <a:extLst>
              <a:ext uri="{FF2B5EF4-FFF2-40B4-BE49-F238E27FC236}">
                <a16:creationId xmlns:a16="http://schemas.microsoft.com/office/drawing/2014/main" id="{02DF7814-7063-4413-8F69-462325479440}"/>
              </a:ext>
            </a:extLst>
          </p:cNvPr>
          <p:cNvSpPr txBox="1">
            <a:spLocks noChangeArrowheads="1"/>
          </p:cNvSpPr>
          <p:nvPr/>
        </p:nvSpPr>
        <p:spPr bwMode="auto">
          <a:xfrm>
            <a:off x="3016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a:t>
            </a:r>
            <a:endParaRPr lang="en-US" altLang="en-US" sz="2400" dirty="0">
              <a:latin typeface="Bookman Old Style" panose="02050604050505020204" pitchFamily="18" charset="0"/>
            </a:endParaRPr>
          </a:p>
        </p:txBody>
      </p:sp>
      <p:sp>
        <p:nvSpPr>
          <p:cNvPr id="25618" name="Text Box 17">
            <a:extLst>
              <a:ext uri="{FF2B5EF4-FFF2-40B4-BE49-F238E27FC236}">
                <a16:creationId xmlns:a16="http://schemas.microsoft.com/office/drawing/2014/main" id="{1F8E0C03-346D-441F-ADFD-6B86B77A23E0}"/>
              </a:ext>
            </a:extLst>
          </p:cNvPr>
          <p:cNvSpPr txBox="1">
            <a:spLocks noChangeArrowheads="1"/>
          </p:cNvSpPr>
          <p:nvPr/>
        </p:nvSpPr>
        <p:spPr bwMode="auto">
          <a:xfrm>
            <a:off x="34226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19" name="Text Box 18">
            <a:extLst>
              <a:ext uri="{FF2B5EF4-FFF2-40B4-BE49-F238E27FC236}">
                <a16:creationId xmlns:a16="http://schemas.microsoft.com/office/drawing/2014/main" id="{6B6AD3A0-6333-4262-A948-F8A77B07D330}"/>
              </a:ext>
            </a:extLst>
          </p:cNvPr>
          <p:cNvSpPr txBox="1">
            <a:spLocks noChangeArrowheads="1"/>
          </p:cNvSpPr>
          <p:nvPr/>
        </p:nvSpPr>
        <p:spPr bwMode="auto">
          <a:xfrm>
            <a:off x="38290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20" name="Text Box 19">
            <a:extLst>
              <a:ext uri="{FF2B5EF4-FFF2-40B4-BE49-F238E27FC236}">
                <a16:creationId xmlns:a16="http://schemas.microsoft.com/office/drawing/2014/main" id="{6C52B837-14FF-446C-9006-801B4253A3EE}"/>
              </a:ext>
            </a:extLst>
          </p:cNvPr>
          <p:cNvSpPr txBox="1">
            <a:spLocks noChangeArrowheads="1"/>
          </p:cNvSpPr>
          <p:nvPr/>
        </p:nvSpPr>
        <p:spPr bwMode="auto">
          <a:xfrm>
            <a:off x="42354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21" name="Text Box 20">
            <a:extLst>
              <a:ext uri="{FF2B5EF4-FFF2-40B4-BE49-F238E27FC236}">
                <a16:creationId xmlns:a16="http://schemas.microsoft.com/office/drawing/2014/main" id="{62069D15-964B-4379-AEAA-731D9455B459}"/>
              </a:ext>
            </a:extLst>
          </p:cNvPr>
          <p:cNvSpPr txBox="1">
            <a:spLocks noChangeArrowheads="1"/>
          </p:cNvSpPr>
          <p:nvPr/>
        </p:nvSpPr>
        <p:spPr bwMode="auto">
          <a:xfrm>
            <a:off x="4641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22" name="Text Box 21">
            <a:extLst>
              <a:ext uri="{FF2B5EF4-FFF2-40B4-BE49-F238E27FC236}">
                <a16:creationId xmlns:a16="http://schemas.microsoft.com/office/drawing/2014/main" id="{1DE5AA1B-954E-4C53-B01E-5BB94265F572}"/>
              </a:ext>
            </a:extLst>
          </p:cNvPr>
          <p:cNvSpPr txBox="1">
            <a:spLocks noChangeArrowheads="1"/>
          </p:cNvSpPr>
          <p:nvPr/>
        </p:nvSpPr>
        <p:spPr bwMode="auto">
          <a:xfrm>
            <a:off x="5048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23" name="Text Box 22">
            <a:extLst>
              <a:ext uri="{FF2B5EF4-FFF2-40B4-BE49-F238E27FC236}">
                <a16:creationId xmlns:a16="http://schemas.microsoft.com/office/drawing/2014/main" id="{5E132B27-FF96-4E12-834D-F1F60B3064D0}"/>
              </a:ext>
            </a:extLst>
          </p:cNvPr>
          <p:cNvSpPr txBox="1">
            <a:spLocks noChangeArrowheads="1"/>
          </p:cNvSpPr>
          <p:nvPr/>
        </p:nvSpPr>
        <p:spPr bwMode="auto">
          <a:xfrm>
            <a:off x="5456238" y="5248274"/>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24" name="AutoShape 23">
            <a:extLst>
              <a:ext uri="{FF2B5EF4-FFF2-40B4-BE49-F238E27FC236}">
                <a16:creationId xmlns:a16="http://schemas.microsoft.com/office/drawing/2014/main" id="{98401C1D-FAAE-46AD-ABF7-D5B1B8F23549}"/>
              </a:ext>
            </a:extLst>
          </p:cNvPr>
          <p:cNvSpPr>
            <a:spLocks noChangeArrowheads="1"/>
          </p:cNvSpPr>
          <p:nvPr/>
        </p:nvSpPr>
        <p:spPr bwMode="auto">
          <a:xfrm>
            <a:off x="2965450" y="5095874"/>
            <a:ext cx="3048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25" name="Text Box 24">
            <a:extLst>
              <a:ext uri="{FF2B5EF4-FFF2-40B4-BE49-F238E27FC236}">
                <a16:creationId xmlns:a16="http://schemas.microsoft.com/office/drawing/2014/main" id="{5BEC79D3-6BB3-458E-AB9D-BD68C7E44D8C}"/>
              </a:ext>
            </a:extLst>
          </p:cNvPr>
          <p:cNvSpPr txBox="1">
            <a:spLocks noChangeArrowheads="1"/>
          </p:cNvSpPr>
          <p:nvPr/>
        </p:nvSpPr>
        <p:spPr bwMode="auto">
          <a:xfrm>
            <a:off x="3849688" y="5859462"/>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&gt; pivot</a:t>
            </a:r>
          </a:p>
        </p:txBody>
      </p:sp>
      <p:sp>
        <p:nvSpPr>
          <p:cNvPr id="25626" name="Text Box 25">
            <a:extLst>
              <a:ext uri="{FF2B5EF4-FFF2-40B4-BE49-F238E27FC236}">
                <a16:creationId xmlns:a16="http://schemas.microsoft.com/office/drawing/2014/main" id="{1B5827B2-FC89-4B54-BC12-256A5781A615}"/>
              </a:ext>
            </a:extLst>
          </p:cNvPr>
          <p:cNvSpPr txBox="1">
            <a:spLocks noChangeArrowheads="1"/>
          </p:cNvSpPr>
          <p:nvPr/>
        </p:nvSpPr>
        <p:spPr bwMode="auto">
          <a:xfrm>
            <a:off x="4648200" y="17541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5627" name="Line 26">
            <a:extLst>
              <a:ext uri="{FF2B5EF4-FFF2-40B4-BE49-F238E27FC236}">
                <a16:creationId xmlns:a16="http://schemas.microsoft.com/office/drawing/2014/main" id="{DA4FEF71-C2B9-478A-8B2F-2AAC020E5EFE}"/>
              </a:ext>
            </a:extLst>
          </p:cNvPr>
          <p:cNvSpPr>
            <a:spLocks noChangeShapeType="1"/>
          </p:cNvSpPr>
          <p:nvPr/>
        </p:nvSpPr>
        <p:spPr bwMode="auto">
          <a:xfrm>
            <a:off x="5105400" y="22098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28" name="Text Box 27">
            <a:extLst>
              <a:ext uri="{FF2B5EF4-FFF2-40B4-BE49-F238E27FC236}">
                <a16:creationId xmlns:a16="http://schemas.microsoft.com/office/drawing/2014/main" id="{F1FEFFC5-1345-4BB2-BE9E-064B24551357}"/>
              </a:ext>
            </a:extLst>
          </p:cNvPr>
          <p:cNvSpPr txBox="1">
            <a:spLocks noChangeArrowheads="1"/>
          </p:cNvSpPr>
          <p:nvPr/>
        </p:nvSpPr>
        <p:spPr bwMode="auto">
          <a:xfrm>
            <a:off x="2359025" y="4564062"/>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pivot</a:t>
            </a:r>
          </a:p>
        </p:txBody>
      </p:sp>
      <p:sp>
        <p:nvSpPr>
          <p:cNvPr id="25629" name="Line 28">
            <a:extLst>
              <a:ext uri="{FF2B5EF4-FFF2-40B4-BE49-F238E27FC236}">
                <a16:creationId xmlns:a16="http://schemas.microsoft.com/office/drawing/2014/main" id="{995C177A-D96E-442B-997E-3A43B95AB3A0}"/>
              </a:ext>
            </a:extLst>
          </p:cNvPr>
          <p:cNvSpPr>
            <a:spLocks noChangeShapeType="1"/>
          </p:cNvSpPr>
          <p:nvPr/>
        </p:nvSpPr>
        <p:spPr bwMode="auto">
          <a:xfrm>
            <a:off x="2816225" y="5019674"/>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178051988"/>
              </p:ext>
            </p:extLst>
          </p:nvPr>
        </p:nvGraphicFramePr>
        <p:xfrm>
          <a:off x="195943" y="1338943"/>
          <a:ext cx="8458200" cy="4521047"/>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1800" b="0" dirty="0">
                          <a:solidFill>
                            <a:srgbClr val="000000"/>
                          </a:solidFill>
                          <a:effectLst/>
                          <a:latin typeface="Consolas" panose="020B0609020204030204" pitchFamily="49" charset="0"/>
                        </a:rPr>
                        <a:t>	</a:t>
                      </a:r>
                      <a:r>
                        <a:rPr lang="en-US" sz="4400" b="1" dirty="0">
                          <a:solidFill>
                            <a:srgbClr val="000000"/>
                          </a:solidFill>
                          <a:effectLst/>
                          <a:latin typeface="Consolas" panose="020B0609020204030204" pitchFamily="49" charset="0"/>
                        </a:rPr>
                        <a:t>Worst Case</a:t>
                      </a:r>
                      <a:endParaRPr lang="en-US" sz="1800" b="1" dirty="0">
                        <a:solidFill>
                          <a:srgbClr val="000000"/>
                        </a:solidFill>
                        <a:effectLst/>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3357">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T(1)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c3</a:t>
                      </a:r>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480457" y="5918977"/>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T(n-1) + c1+ c2*n + c3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2040664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457200" y="1118041"/>
                <a:ext cx="8382000" cy="5566460"/>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𝑐𝑛</m:t>
                    </m:r>
                  </m:oMath>
                </a14:m>
                <a:endParaRPr lang="en-US" altLang="en-US" sz="240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𝑐𝑛</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i="1" dirty="0">
                    <a:solidFill>
                      <a:srgbClr val="000000"/>
                    </a:solidFill>
                    <a:latin typeface="Cambria Math" panose="02040503050406030204" pitchFamily="18" charset="0"/>
                    <a:ea typeface="Cambria" panose="02040503050406030204" pitchFamily="18" charset="0"/>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i="1" dirty="0">
                        <a:solidFill>
                          <a:srgbClr val="000000"/>
                        </a:solidFill>
                        <a:latin typeface="Cambria Math" panose="02040503050406030204" pitchFamily="18" charset="0"/>
                        <a:ea typeface="Cambria" panose="02040503050406030204" pitchFamily="18" charset="0"/>
                      </a:rPr>
                      <m:t>+2</m:t>
                    </m:r>
                    <m:r>
                      <a:rPr lang="en-US" altLang="en-US" sz="2400" i="1" dirty="0">
                        <a:solidFill>
                          <a:srgbClr val="000000"/>
                        </a:solidFill>
                        <a:latin typeface="Cambria Math" panose="02040503050406030204" pitchFamily="18" charset="0"/>
                        <a:ea typeface="Cambria" panose="02040503050406030204" pitchFamily="18" charset="0"/>
                      </a:rPr>
                      <m:t>𝑐𝑛</m:t>
                    </m:r>
                    <m:r>
                      <a:rPr lang="en-US" altLang="en-US" sz="2400" i="1" dirty="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m:t>
                    </m:r>
                  </m:oMath>
                </a14:m>
                <a:endParaRPr lang="en-US" altLang="en-US" sz="2400" b="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−3</m:t>
                          </m:r>
                        </m:e>
                      </m:d>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−4</m:t>
                          </m:r>
                        </m:e>
                      </m:d>
                      <m:r>
                        <a:rPr lang="en-US" altLang="en-US" sz="2400" b="0" i="1" dirty="0" smtClean="0">
                          <a:solidFill>
                            <a:srgbClr val="000000"/>
                          </a:solidFill>
                          <a:latin typeface="Cambria Math" panose="02040503050406030204" pitchFamily="18" charset="0"/>
                          <a:ea typeface="Cambria" panose="02040503050406030204" pitchFamily="18" charset="0"/>
                        </a:rPr>
                        <m:t>+4</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−6</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𝑘</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𝑘</m:t>
                              </m:r>
                              <m:r>
                                <a:rPr lang="en-US" altLang="en-US" sz="2400" b="0" i="1" dirty="0" smtClean="0">
                                  <a:solidFill>
                                    <a:srgbClr val="000000"/>
                                  </a:solidFill>
                                  <a:latin typeface="Cambria Math" panose="02040503050406030204" pitchFamily="18" charset="0"/>
                                  <a:ea typeface="Cambria" panose="02040503050406030204" pitchFamily="18" charset="0"/>
                                </a:rPr>
                                <m:t>−1</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𝑐𝑛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 −</m:t>
                    </m:r>
                    <m:f>
                      <m:fPr>
                        <m:ctrlPr>
                          <a:rPr lang="en-US" altLang="en-US" sz="2400" i="1" dirty="0" smtClean="0">
                            <a:solidFill>
                              <a:srgbClr val="000000"/>
                            </a:solidFill>
                            <a:latin typeface="Cambria Math" panose="02040503050406030204" pitchFamily="18" charset="0"/>
                            <a:ea typeface="Cambria" panose="02040503050406030204" pitchFamily="18" charset="0"/>
                          </a:rPr>
                        </m:ctrlPr>
                      </m:fPr>
                      <m:num>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dirty="0">
                    <a:solidFill>
                      <a:srgbClr val="000000"/>
                    </a:solidFill>
                    <a:latin typeface="Consolas" panose="020B0609020204030204" pitchFamily="49" charset="0"/>
                    <a:ea typeface="Cambria" panose="02040503050406030204" pitchFamily="18" charset="0"/>
                  </a:rPr>
                  <a:t> </a:t>
                </a:r>
                <a14:m>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𝑇𝑖𝑚𝑒</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𝑐𝑜𝑚𝑝𝑙𝑒𝑥𝑖𝑡𝑦</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457200" y="1118041"/>
                <a:ext cx="8382000" cy="5566460"/>
              </a:xfrm>
              <a:prstGeom prst="rect">
                <a:avLst/>
              </a:prstGeom>
              <a:blipFill>
                <a:blip r:embed="rId2"/>
                <a:stretch>
                  <a:fillRect l="-1091" t="-10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C3E5A8E-3301-49BC-A949-B78A76663430}"/>
              </a:ext>
            </a:extLst>
          </p:cNvPr>
          <p:cNvSpPr txBox="1"/>
          <p:nvPr/>
        </p:nvSpPr>
        <p:spPr>
          <a:xfrm>
            <a:off x="6117771" y="1118041"/>
            <a:ext cx="1295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 – k = 1</a:t>
            </a:r>
          </a:p>
          <a:p>
            <a:r>
              <a:rPr lang="en-US" dirty="0"/>
              <a:t>k = n - 1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7036F1-F848-99DE-2F88-AA9242E2ED4A}"/>
                  </a:ext>
                </a:extLst>
              </p:cNvPr>
              <p:cNvSpPr txBox="1"/>
              <p:nvPr/>
            </p:nvSpPr>
            <p:spPr>
              <a:xfrm>
                <a:off x="5246914" y="2651928"/>
                <a:ext cx="3352800" cy="15541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0, 1, 3,  6</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 0, 1, (1+2), (1+2+3)</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Kth term</a:t>
                </a:r>
              </a:p>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1+2+3+....+(k-1) = </a:t>
                </a:r>
                <a14:m>
                  <m:oMath xmlns:m="http://schemas.openxmlformats.org/officeDocument/2006/math">
                    <m:f>
                      <m:fPr>
                        <m:ctrlPr>
                          <a:rPr lang="en-US" altLang="en-US" i="1" smtClean="0">
                            <a:solidFill>
                              <a:srgbClr val="000000"/>
                            </a:solidFill>
                            <a:latin typeface="Cambria Math" panose="02040503050406030204" pitchFamily="18" charset="0"/>
                            <a:ea typeface="Cambria" panose="02040503050406030204" pitchFamily="18" charset="0"/>
                          </a:rPr>
                        </m:ctrlPr>
                      </m:fPr>
                      <m:num>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m:t>
                        </m:r>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−1)</m:t>
                        </m:r>
                      </m:num>
                      <m:den>
                        <m:r>
                          <a:rPr lang="en-US" altLang="en-US" b="0" i="1" smtClean="0">
                            <a:solidFill>
                              <a:srgbClr val="000000"/>
                            </a:solidFill>
                            <a:latin typeface="Cambria Math" panose="02040503050406030204" pitchFamily="18" charset="0"/>
                            <a:ea typeface="Cambria" panose="02040503050406030204" pitchFamily="18" charset="0"/>
                          </a:rPr>
                          <m:t>2</m:t>
                        </m:r>
                      </m:den>
                    </m:f>
                  </m:oMath>
                </a14:m>
                <a:endParaRPr lang="en-US" altLang="en-US" b="0" dirty="0">
                  <a:solidFill>
                    <a:srgbClr val="000000"/>
                  </a:solidFill>
                  <a:latin typeface="Consolas" panose="020B0609020204030204" pitchFamily="49"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137036F1-F848-99DE-2F88-AA9242E2ED4A}"/>
                  </a:ext>
                </a:extLst>
              </p:cNvPr>
              <p:cNvSpPr txBox="1">
                <a:spLocks noRot="1" noChangeAspect="1" noMove="1" noResize="1" noEditPoints="1" noAdjustHandles="1" noChangeArrowheads="1" noChangeShapeType="1" noTextEdit="1"/>
              </p:cNvSpPr>
              <p:nvPr/>
            </p:nvSpPr>
            <p:spPr>
              <a:xfrm>
                <a:off x="5246914" y="2651928"/>
                <a:ext cx="3352800" cy="1554143"/>
              </a:xfrm>
              <a:prstGeom prst="rect">
                <a:avLst/>
              </a:prstGeom>
              <a:blipFill>
                <a:blip r:embed="rId3"/>
                <a:stretch>
                  <a:fillRect l="-1264" b="-1158"/>
                </a:stretch>
              </a:blipFill>
            </p:spPr>
            <p:txBody>
              <a:bodyPr/>
              <a:lstStyle/>
              <a:p>
                <a:r>
                  <a:rPr lang="en-US">
                    <a:noFill/>
                  </a:rPr>
                  <a:t> </a:t>
                </a:r>
              </a:p>
            </p:txBody>
          </p:sp>
        </mc:Fallback>
      </mc:AlternateContent>
    </p:spTree>
    <p:extLst>
      <p:ext uri="{BB962C8B-B14F-4D97-AF65-F5344CB8AC3E}">
        <p14:creationId xmlns:p14="http://schemas.microsoft.com/office/powerpoint/2010/main" val="1421490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19EE3-C95E-44A6-98CC-DB4EFD6B4FBD}"/>
              </a:ext>
            </a:extLst>
          </p:cNvPr>
          <p:cNvSpPr>
            <a:spLocks noGrp="1"/>
          </p:cNvSpPr>
          <p:nvPr>
            <p:ph type="sldNum" sz="quarter" idx="12"/>
          </p:nvPr>
        </p:nvSpPr>
        <p:spPr bwMode="auto">
          <a:xfrm>
            <a:off x="7162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fld id="{CCD9101B-71AF-4C62-8EFC-C5F940E4C4E9}" type="slidenum">
              <a:rPr lang="en-US" altLang="en-US" smtClean="0"/>
              <a:pPr/>
              <a:t>45</a:t>
            </a:fld>
            <a:endParaRPr lang="en-US" altLang="en-US"/>
          </a:p>
        </p:txBody>
      </p:sp>
      <p:pic>
        <p:nvPicPr>
          <p:cNvPr id="60418" name="Picture 2" descr="Diagram of worst case performance for Quick Sort, with a tree on the left and partition times on the right. The tree is labeled &quot;Subproblem sizes&quot; and the right is labeled &quot;Total partitioning time for all subproblems of this size.&quot;&#10;The first level of the tree shows a single node n and corresponding partitioning time of c times n. The second level of the tree shows two nodes, 0 and n minus 1, and a partitioning time of c times n minus 1. The third level of the tree shows two nodes, 0 and n minus 2, and a partitioning time of c times n minus 2. The fourth level of the tree shows two nodes, 0 and n minus 3, and a partitioning time of c times n minus 3. Underneath that level, dots indicate that the tree continues like that. The second to last level in the tree has a single node 2 with a partitioning time of 2 times c and the last level has two nodes of 0 and 1, with a partitioning time of 0.">
            <a:extLst>
              <a:ext uri="{FF2B5EF4-FFF2-40B4-BE49-F238E27FC236}">
                <a16:creationId xmlns:a16="http://schemas.microsoft.com/office/drawing/2014/main" id="{6A8A42E6-02D6-4AB7-8BC3-4CAF844C6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71" y="763221"/>
            <a:ext cx="5638800" cy="556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926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B76F4596-9630-41E6-BC7D-F2FA7ECC55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926D329-25E9-483B-A0E8-68FC05EA5D1E}" type="slidenum">
              <a:rPr lang="en-US" altLang="en-US"/>
              <a:pPr/>
              <a:t>46</a:t>
            </a:fld>
            <a:endParaRPr lang="en-US" altLang="en-US"/>
          </a:p>
        </p:txBody>
      </p:sp>
      <p:sp>
        <p:nvSpPr>
          <p:cNvPr id="26627" name="Rectangle 2">
            <a:extLst>
              <a:ext uri="{FF2B5EF4-FFF2-40B4-BE49-F238E27FC236}">
                <a16:creationId xmlns:a16="http://schemas.microsoft.com/office/drawing/2014/main" id="{C356691D-F836-4A07-9353-8104457168B3}"/>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a:t>
            </a:r>
            <a:r>
              <a:rPr lang="en-US" altLang="en-US" sz="4000" dirty="0"/>
              <a:t> Improve performance</a:t>
            </a:r>
            <a:endParaRPr lang="en-US" altLang="en-US" sz="3600" dirty="0"/>
          </a:p>
        </p:txBody>
      </p:sp>
      <p:sp>
        <p:nvSpPr>
          <p:cNvPr id="26628" name="Rectangle 3">
            <a:extLst>
              <a:ext uri="{FF2B5EF4-FFF2-40B4-BE49-F238E27FC236}">
                <a16:creationId xmlns:a16="http://schemas.microsoft.com/office/drawing/2014/main" id="{3A2E2746-5B47-480C-B4DE-A7070D2D9980}"/>
              </a:ext>
            </a:extLst>
          </p:cNvPr>
          <p:cNvSpPr>
            <a:spLocks noGrp="1" noChangeArrowheads="1"/>
          </p:cNvSpPr>
          <p:nvPr>
            <p:ph type="body" idx="1"/>
          </p:nvPr>
        </p:nvSpPr>
        <p:spPr>
          <a:xfrm>
            <a:off x="790903" y="2035629"/>
            <a:ext cx="7076747" cy="3992563"/>
          </a:xfrm>
        </p:spPr>
        <p:txBody>
          <a:bodyPr>
            <a:normAutofit fontScale="92500" lnSpcReduction="20000"/>
          </a:bodyPr>
          <a:lstStyle/>
          <a:p>
            <a:pPr eaLnBrk="1" hangingPunct="1"/>
            <a:r>
              <a:rPr lang="en-US" altLang="en-US" dirty="0"/>
              <a:t>Quicksort’s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r>
              <a:rPr lang="en-US" altLang="en-US" dirty="0"/>
              <a:t> behavior</a:t>
            </a:r>
          </a:p>
          <a:p>
            <a:pPr lvl="1" eaLnBrk="1" hangingPunct="1"/>
            <a:r>
              <a:rPr lang="en-US" altLang="en-US" dirty="0">
                <a:solidFill>
                  <a:schemeClr val="hlink"/>
                </a:solidFill>
              </a:rPr>
              <a:t>Depends on the partitions being nearly equal</a:t>
            </a:r>
          </a:p>
          <a:p>
            <a:pPr lvl="1" eaLnBrk="1" hangingPunct="1">
              <a:buClr>
                <a:srgbClr val="063DE8"/>
              </a:buClr>
              <a:buFont typeface="Monotype Sorts" pitchFamily="2" charset="2"/>
              <a:buChar char="ç"/>
            </a:pPr>
            <a:r>
              <a:rPr lang="en-US" altLang="en-US" dirty="0"/>
              <a:t>there are </a:t>
            </a:r>
            <a:r>
              <a:rPr lang="en-US" altLang="en-US" i="1" dirty="0">
                <a:latin typeface="Times New Roman" panose="02020603050405020304" pitchFamily="18" charset="0"/>
              </a:rPr>
              <a:t>O( log n ) </a:t>
            </a:r>
            <a:r>
              <a:rPr lang="en-US" altLang="en-US" dirty="0"/>
              <a:t>of them</a:t>
            </a:r>
          </a:p>
          <a:p>
            <a:pPr eaLnBrk="1" hangingPunct="1"/>
            <a:r>
              <a:rPr lang="en-US" altLang="en-US" sz="2800" dirty="0"/>
              <a:t>On average, this will </a:t>
            </a:r>
            <a:r>
              <a:rPr lang="en-US" altLang="en-US" sz="2800" i="1" dirty="0"/>
              <a:t>nearly</a:t>
            </a:r>
            <a:r>
              <a:rPr lang="en-US" altLang="en-US" sz="2800" dirty="0"/>
              <a:t> be the case</a:t>
            </a:r>
            <a:endParaRPr lang="en-US" altLang="en-US" dirty="0"/>
          </a:p>
          <a:p>
            <a:pPr lvl="1" eaLnBrk="1" hangingPunct="1">
              <a:buClr>
                <a:srgbClr val="063DE8"/>
              </a:buClr>
              <a:buFontTx/>
              <a:buChar char=" "/>
            </a:pPr>
            <a:r>
              <a:rPr lang="en-US" altLang="en-US" b="1" i="1" dirty="0"/>
              <a:t>and</a:t>
            </a:r>
            <a:r>
              <a:rPr lang="en-US" altLang="en-US" dirty="0"/>
              <a:t> quicksort is generally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endParaRPr lang="en-US" altLang="en-US" dirty="0"/>
          </a:p>
          <a:p>
            <a:pPr eaLnBrk="1" hangingPunct="1"/>
            <a:endParaRPr lang="en-US" altLang="en-US" sz="2800" dirty="0"/>
          </a:p>
          <a:p>
            <a:pPr eaLnBrk="1" hangingPunct="1"/>
            <a:r>
              <a:rPr lang="en-US" altLang="en-US" sz="2800" dirty="0">
                <a:solidFill>
                  <a:srgbClr val="063DE8"/>
                </a:solidFill>
              </a:rPr>
              <a:t>Can we do anything to ensure</a:t>
            </a:r>
            <a:r>
              <a:rPr lang="en-US" altLang="en-US" sz="2800" dirty="0">
                <a:solidFill>
                  <a:srgbClr val="FC0128"/>
                </a:solidFill>
              </a:rPr>
              <a:t>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solidFill>
                  <a:srgbClr val="063DE8"/>
                </a:solidFill>
              </a:rPr>
              <a:t>time</a:t>
            </a:r>
            <a:r>
              <a:rPr lang="en-US" altLang="en-US" sz="2800" dirty="0">
                <a:solidFill>
                  <a:srgbClr val="063DE8"/>
                </a:solidFill>
              </a:rPr>
              <a:t>?</a:t>
            </a:r>
            <a:endParaRPr lang="en-US" altLang="en-US" sz="2800" dirty="0"/>
          </a:p>
          <a:p>
            <a:pPr lvl="1" eaLnBrk="1" hangingPunct="1"/>
            <a:r>
              <a:rPr lang="en-US" altLang="en-US" dirty="0">
                <a:solidFill>
                  <a:srgbClr val="FC0128"/>
                </a:solidFill>
              </a:rPr>
              <a:t>In general, no </a:t>
            </a:r>
            <a:endParaRPr lang="en-US" altLang="en-US" dirty="0"/>
          </a:p>
          <a:p>
            <a:pPr lvl="1" eaLnBrk="1" hangingPunct="1"/>
            <a:r>
              <a:rPr lang="en-US" altLang="en-US" sz="2400" dirty="0"/>
              <a:t>But we can improve our chances!!</a:t>
            </a:r>
          </a:p>
          <a:p>
            <a:pPr eaLnBrk="1" hangingPunct="1"/>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4C4F8237-0D6C-4BC9-906D-1174138990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C48663F-F065-47FC-8A79-BF6B03947DB9}" type="slidenum">
              <a:rPr lang="en-US" altLang="en-US"/>
              <a:pPr/>
              <a:t>47</a:t>
            </a:fld>
            <a:endParaRPr lang="en-US" altLang="en-US"/>
          </a:p>
        </p:txBody>
      </p:sp>
      <p:sp>
        <p:nvSpPr>
          <p:cNvPr id="27651" name="Rectangle 2">
            <a:extLst>
              <a:ext uri="{FF2B5EF4-FFF2-40B4-BE49-F238E27FC236}">
                <a16:creationId xmlns:a16="http://schemas.microsoft.com/office/drawing/2014/main" id="{0B086916-1D1E-4D5A-BE0C-9772C98474C1}"/>
              </a:ext>
            </a:extLst>
          </p:cNvPr>
          <p:cNvSpPr>
            <a:spLocks noGrp="1" noChangeArrowheads="1"/>
          </p:cNvSpPr>
          <p:nvPr>
            <p:ph type="title"/>
          </p:nvPr>
        </p:nvSpPr>
        <p:spPr/>
        <p:txBody>
          <a:bodyPr/>
          <a:lstStyle/>
          <a:p>
            <a:pPr algn="l" eaLnBrk="1" hangingPunct="1"/>
            <a:r>
              <a:rPr lang="en-US" altLang="en-US" sz="4000" dirty="0"/>
              <a:t>Quicksort: How to select pivot?</a:t>
            </a:r>
            <a:endParaRPr lang="en-US" altLang="en-US" sz="3600" dirty="0"/>
          </a:p>
        </p:txBody>
      </p:sp>
      <p:sp>
        <p:nvSpPr>
          <p:cNvPr id="27652" name="Rectangle 3">
            <a:extLst>
              <a:ext uri="{FF2B5EF4-FFF2-40B4-BE49-F238E27FC236}">
                <a16:creationId xmlns:a16="http://schemas.microsoft.com/office/drawing/2014/main" id="{39F2F885-DB25-453E-BCE1-7C98ED6D701D}"/>
              </a:ext>
            </a:extLst>
          </p:cNvPr>
          <p:cNvSpPr>
            <a:spLocks noGrp="1" noChangeArrowheads="1"/>
          </p:cNvSpPr>
          <p:nvPr>
            <p:ph type="body" idx="1"/>
          </p:nvPr>
        </p:nvSpPr>
        <p:spPr>
          <a:xfrm>
            <a:off x="393700" y="1807369"/>
            <a:ext cx="6934200" cy="2438400"/>
          </a:xfrm>
        </p:spPr>
        <p:txBody>
          <a:bodyPr/>
          <a:lstStyle/>
          <a:p>
            <a:pPr eaLnBrk="1" hangingPunct="1"/>
            <a:r>
              <a:rPr lang="en-US" altLang="en-US" dirty="0"/>
              <a:t>Any pivot will work …</a:t>
            </a:r>
          </a:p>
          <a:p>
            <a:pPr eaLnBrk="1" hangingPunct="1"/>
            <a:r>
              <a:rPr lang="en-US" altLang="en-US" dirty="0"/>
              <a:t>But choose a different pivot …</a:t>
            </a:r>
          </a:p>
          <a:p>
            <a:pPr lvl="1" eaLnBrk="1" hangingPunct="1"/>
            <a:r>
              <a:rPr lang="en-US" altLang="en-US" dirty="0"/>
              <a:t>So that the partitions are equal</a:t>
            </a:r>
          </a:p>
          <a:p>
            <a:pPr lvl="1" eaLnBrk="1" hangingPunct="1"/>
            <a:r>
              <a:rPr lang="en-US" altLang="en-US" dirty="0"/>
              <a:t>Then we will see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p:txBody>
      </p:sp>
      <p:sp>
        <p:nvSpPr>
          <p:cNvPr id="27653" name="Text Box 4">
            <a:extLst>
              <a:ext uri="{FF2B5EF4-FFF2-40B4-BE49-F238E27FC236}">
                <a16:creationId xmlns:a16="http://schemas.microsoft.com/office/drawing/2014/main" id="{BFB91ABB-7230-41A2-B956-37D069A734F2}"/>
              </a:ext>
            </a:extLst>
          </p:cNvPr>
          <p:cNvSpPr txBox="1">
            <a:spLocks noChangeArrowheads="1"/>
          </p:cNvSpPr>
          <p:nvPr/>
        </p:nvSpPr>
        <p:spPr bwMode="auto">
          <a:xfrm>
            <a:off x="3048000" y="45513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7654" name="Text Box 5">
            <a:extLst>
              <a:ext uri="{FF2B5EF4-FFF2-40B4-BE49-F238E27FC236}">
                <a16:creationId xmlns:a16="http://schemas.microsoft.com/office/drawing/2014/main" id="{F1BB845B-6877-446D-B3B7-1C67731CE359}"/>
              </a:ext>
            </a:extLst>
          </p:cNvPr>
          <p:cNvSpPr txBox="1">
            <a:spLocks noChangeArrowheads="1"/>
          </p:cNvSpPr>
          <p:nvPr/>
        </p:nvSpPr>
        <p:spPr bwMode="auto">
          <a:xfrm>
            <a:off x="3454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7655" name="Text Box 6">
            <a:extLst>
              <a:ext uri="{FF2B5EF4-FFF2-40B4-BE49-F238E27FC236}">
                <a16:creationId xmlns:a16="http://schemas.microsoft.com/office/drawing/2014/main" id="{192F0420-5451-4353-B910-D68224423CA8}"/>
              </a:ext>
            </a:extLst>
          </p:cNvPr>
          <p:cNvSpPr txBox="1">
            <a:spLocks noChangeArrowheads="1"/>
          </p:cNvSpPr>
          <p:nvPr/>
        </p:nvSpPr>
        <p:spPr bwMode="auto">
          <a:xfrm>
            <a:off x="3860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7656" name="Text Box 7">
            <a:extLst>
              <a:ext uri="{FF2B5EF4-FFF2-40B4-BE49-F238E27FC236}">
                <a16:creationId xmlns:a16="http://schemas.microsoft.com/office/drawing/2014/main" id="{9E367F13-1794-40F9-875F-FA4D4A443D84}"/>
              </a:ext>
            </a:extLst>
          </p:cNvPr>
          <p:cNvSpPr txBox="1">
            <a:spLocks noChangeArrowheads="1"/>
          </p:cNvSpPr>
          <p:nvPr/>
        </p:nvSpPr>
        <p:spPr bwMode="auto">
          <a:xfrm>
            <a:off x="42672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7657" name="Text Box 8">
            <a:extLst>
              <a:ext uri="{FF2B5EF4-FFF2-40B4-BE49-F238E27FC236}">
                <a16:creationId xmlns:a16="http://schemas.microsoft.com/office/drawing/2014/main" id="{2DB0DBCE-EBB4-4CE3-AE58-D79D5BE6B01C}"/>
              </a:ext>
            </a:extLst>
          </p:cNvPr>
          <p:cNvSpPr txBox="1">
            <a:spLocks noChangeArrowheads="1"/>
          </p:cNvSpPr>
          <p:nvPr/>
        </p:nvSpPr>
        <p:spPr bwMode="auto">
          <a:xfrm>
            <a:off x="46736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7658" name="Text Box 9">
            <a:extLst>
              <a:ext uri="{FF2B5EF4-FFF2-40B4-BE49-F238E27FC236}">
                <a16:creationId xmlns:a16="http://schemas.microsoft.com/office/drawing/2014/main" id="{F65EF4E2-E11A-468C-9B5E-56E7972A5A40}"/>
              </a:ext>
            </a:extLst>
          </p:cNvPr>
          <p:cNvSpPr txBox="1">
            <a:spLocks noChangeArrowheads="1"/>
          </p:cNvSpPr>
          <p:nvPr/>
        </p:nvSpPr>
        <p:spPr bwMode="auto">
          <a:xfrm>
            <a:off x="50800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7659" name="Text Box 10">
            <a:extLst>
              <a:ext uri="{FF2B5EF4-FFF2-40B4-BE49-F238E27FC236}">
                <a16:creationId xmlns:a16="http://schemas.microsoft.com/office/drawing/2014/main" id="{6E2E8636-AE4B-4F99-ADC5-8A0D1B20B6B8}"/>
              </a:ext>
            </a:extLst>
          </p:cNvPr>
          <p:cNvSpPr txBox="1">
            <a:spLocks noChangeArrowheads="1"/>
          </p:cNvSpPr>
          <p:nvPr/>
        </p:nvSpPr>
        <p:spPr bwMode="auto">
          <a:xfrm>
            <a:off x="5486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7660" name="Text Box 11">
            <a:extLst>
              <a:ext uri="{FF2B5EF4-FFF2-40B4-BE49-F238E27FC236}">
                <a16:creationId xmlns:a16="http://schemas.microsoft.com/office/drawing/2014/main" id="{1C9EDE1D-A5AA-4474-9075-B29F0CAB708A}"/>
              </a:ext>
            </a:extLst>
          </p:cNvPr>
          <p:cNvSpPr txBox="1">
            <a:spLocks noChangeArrowheads="1"/>
          </p:cNvSpPr>
          <p:nvPr/>
        </p:nvSpPr>
        <p:spPr bwMode="auto">
          <a:xfrm>
            <a:off x="5892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7661" name="Text Box 12">
            <a:extLst>
              <a:ext uri="{FF2B5EF4-FFF2-40B4-BE49-F238E27FC236}">
                <a16:creationId xmlns:a16="http://schemas.microsoft.com/office/drawing/2014/main" id="{A8898604-8683-457C-AE43-1953EE1F5B3A}"/>
              </a:ext>
            </a:extLst>
          </p:cNvPr>
          <p:cNvSpPr txBox="1">
            <a:spLocks noChangeArrowheads="1"/>
          </p:cNvSpPr>
          <p:nvPr/>
        </p:nvSpPr>
        <p:spPr bwMode="auto">
          <a:xfrm>
            <a:off x="6300788" y="45720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7662" name="Text Box 13">
            <a:extLst>
              <a:ext uri="{FF2B5EF4-FFF2-40B4-BE49-F238E27FC236}">
                <a16:creationId xmlns:a16="http://schemas.microsoft.com/office/drawing/2014/main" id="{4990F669-8F5F-4434-A903-4494034AD4C5}"/>
              </a:ext>
            </a:extLst>
          </p:cNvPr>
          <p:cNvSpPr txBox="1">
            <a:spLocks noChangeArrowheads="1"/>
          </p:cNvSpPr>
          <p:nvPr/>
        </p:nvSpPr>
        <p:spPr bwMode="auto">
          <a:xfrm>
            <a:off x="4422775" y="38877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7663" name="Line 14">
            <a:extLst>
              <a:ext uri="{FF2B5EF4-FFF2-40B4-BE49-F238E27FC236}">
                <a16:creationId xmlns:a16="http://schemas.microsoft.com/office/drawing/2014/main" id="{8B1F5182-B473-4B90-9C5E-508E0E0E35F8}"/>
              </a:ext>
            </a:extLst>
          </p:cNvPr>
          <p:cNvSpPr>
            <a:spLocks noChangeShapeType="1"/>
          </p:cNvSpPr>
          <p:nvPr/>
        </p:nvSpPr>
        <p:spPr bwMode="auto">
          <a:xfrm>
            <a:off x="4879975" y="43434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4" name="AutoShape 15">
            <a:extLst>
              <a:ext uri="{FF2B5EF4-FFF2-40B4-BE49-F238E27FC236}">
                <a16:creationId xmlns:a16="http://schemas.microsoft.com/office/drawing/2014/main" id="{3FA1A866-7062-4005-9377-CCAA48CAFB27}"/>
              </a:ext>
            </a:extLst>
          </p:cNvPr>
          <p:cNvSpPr>
            <a:spLocks noChangeArrowheads="1"/>
          </p:cNvSpPr>
          <p:nvPr/>
        </p:nvSpPr>
        <p:spPr bwMode="auto">
          <a:xfrm>
            <a:off x="5029200" y="4495800"/>
            <a:ext cx="19812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5" name="Text Box 16">
            <a:extLst>
              <a:ext uri="{FF2B5EF4-FFF2-40B4-BE49-F238E27FC236}">
                <a16:creationId xmlns:a16="http://schemas.microsoft.com/office/drawing/2014/main" id="{2E80EF51-6C05-432F-AD46-DDDCCDBF7807}"/>
              </a:ext>
            </a:extLst>
          </p:cNvPr>
          <p:cNvSpPr txBox="1">
            <a:spLocks noChangeArrowheads="1"/>
          </p:cNvSpPr>
          <p:nvPr/>
        </p:nvSpPr>
        <p:spPr bwMode="auto">
          <a:xfrm>
            <a:off x="3192463" y="52593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&lt; pivot</a:t>
            </a:r>
          </a:p>
        </p:txBody>
      </p:sp>
      <p:sp>
        <p:nvSpPr>
          <p:cNvPr id="27666" name="AutoShape 17">
            <a:extLst>
              <a:ext uri="{FF2B5EF4-FFF2-40B4-BE49-F238E27FC236}">
                <a16:creationId xmlns:a16="http://schemas.microsoft.com/office/drawing/2014/main" id="{9F6011B6-FC30-4F34-AE31-8C8FDD499365}"/>
              </a:ext>
            </a:extLst>
          </p:cNvPr>
          <p:cNvSpPr>
            <a:spLocks noChangeArrowheads="1"/>
          </p:cNvSpPr>
          <p:nvPr/>
        </p:nvSpPr>
        <p:spPr bwMode="auto">
          <a:xfrm>
            <a:off x="2895600" y="4495800"/>
            <a:ext cx="1828800" cy="1295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7" name="Text Box 18">
            <a:extLst>
              <a:ext uri="{FF2B5EF4-FFF2-40B4-BE49-F238E27FC236}">
                <a16:creationId xmlns:a16="http://schemas.microsoft.com/office/drawing/2014/main" id="{38F97809-09CC-49EA-ABE5-662700B90B12}"/>
              </a:ext>
            </a:extLst>
          </p:cNvPr>
          <p:cNvSpPr txBox="1">
            <a:spLocks noChangeArrowheads="1"/>
          </p:cNvSpPr>
          <p:nvPr/>
        </p:nvSpPr>
        <p:spPr bwMode="auto">
          <a:xfrm>
            <a:off x="5410200" y="5106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1600D7A4-2C0A-43BD-87B8-2C760F49CC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4B6DA0C-7E4F-4AA7-8182-5ABA7D8B2875}" type="slidenum">
              <a:rPr lang="en-US" altLang="en-US"/>
              <a:pPr/>
              <a:t>48</a:t>
            </a:fld>
            <a:endParaRPr lang="en-US" altLang="en-US"/>
          </a:p>
        </p:txBody>
      </p:sp>
      <p:sp>
        <p:nvSpPr>
          <p:cNvPr id="28675" name="Rectangle 2">
            <a:extLst>
              <a:ext uri="{FF2B5EF4-FFF2-40B4-BE49-F238E27FC236}">
                <a16:creationId xmlns:a16="http://schemas.microsoft.com/office/drawing/2014/main" id="{956E35F0-0ACA-4634-B194-63CD2A16BB58}"/>
              </a:ext>
            </a:extLst>
          </p:cNvPr>
          <p:cNvSpPr>
            <a:spLocks noGrp="1" noChangeArrowheads="1"/>
          </p:cNvSpPr>
          <p:nvPr>
            <p:ph type="title"/>
          </p:nvPr>
        </p:nvSpPr>
        <p:spPr>
          <a:xfrm>
            <a:off x="283028" y="642257"/>
            <a:ext cx="8545285" cy="923500"/>
          </a:xfrm>
        </p:spPr>
        <p:txBody>
          <a:bodyPr>
            <a:normAutofit fontScale="90000"/>
          </a:bodyPr>
          <a:lstStyle/>
          <a:p>
            <a:pPr algn="l" eaLnBrk="1" hangingPunct="1"/>
            <a:r>
              <a:rPr lang="en-US" altLang="en-US" sz="4400" dirty="0"/>
              <a:t>Quicksort: How to select pivot?</a:t>
            </a:r>
            <a:br>
              <a:rPr lang="en-US" altLang="en-US" sz="3600" dirty="0"/>
            </a:br>
            <a:r>
              <a:rPr lang="en-US" altLang="en-US" sz="3600" dirty="0">
                <a:solidFill>
                  <a:srgbClr val="9900FF"/>
                </a:solidFill>
              </a:rPr>
              <a:t>Median-of-3 pivot</a:t>
            </a:r>
          </a:p>
        </p:txBody>
      </p:sp>
      <p:sp>
        <p:nvSpPr>
          <p:cNvPr id="28676" name="Rectangle 3">
            <a:extLst>
              <a:ext uri="{FF2B5EF4-FFF2-40B4-BE49-F238E27FC236}">
                <a16:creationId xmlns:a16="http://schemas.microsoft.com/office/drawing/2014/main" id="{125FD692-B0D5-4A1F-9FA5-429D69EC05CF}"/>
              </a:ext>
            </a:extLst>
          </p:cNvPr>
          <p:cNvSpPr>
            <a:spLocks noGrp="1" noChangeArrowheads="1"/>
          </p:cNvSpPr>
          <p:nvPr>
            <p:ph type="body" idx="1"/>
          </p:nvPr>
        </p:nvSpPr>
        <p:spPr>
          <a:xfrm>
            <a:off x="532607" y="1834491"/>
            <a:ext cx="7315200" cy="4913312"/>
          </a:xfrm>
        </p:spPr>
        <p:txBody>
          <a:bodyPr/>
          <a:lstStyle/>
          <a:p>
            <a:pPr eaLnBrk="1" hangingPunct="1">
              <a:lnSpc>
                <a:spcPct val="80000"/>
              </a:lnSpc>
            </a:pPr>
            <a:r>
              <a:rPr lang="en-US" altLang="en-US" sz="2800" dirty="0"/>
              <a:t>Take 3 positions and choose the median</a:t>
            </a:r>
          </a:p>
          <a:p>
            <a:pPr lvl="1" eaLnBrk="1" hangingPunct="1">
              <a:lnSpc>
                <a:spcPct val="80000"/>
              </a:lnSpc>
            </a:pPr>
            <a:r>
              <a:rPr lang="en-US" altLang="en-US" dirty="0"/>
              <a:t>Say   …  First, middle, last</a:t>
            </a:r>
          </a:p>
          <a:p>
            <a:pPr eaLnBrk="1" hangingPunct="1">
              <a:lnSpc>
                <a:spcPct val="80000"/>
              </a:lnSpc>
            </a:pPr>
            <a:endParaRPr lang="en-US" altLang="en-US" dirty="0"/>
          </a:p>
          <a:p>
            <a:pPr eaLnBrk="1" hangingPunct="1">
              <a:lnSpc>
                <a:spcPct val="80000"/>
              </a:lnSpc>
            </a:pPr>
            <a:endParaRPr lang="en-US" altLang="en-US" dirty="0"/>
          </a:p>
          <a:p>
            <a:pPr lvl="1" eaLnBrk="1" hangingPunct="1">
              <a:lnSpc>
                <a:spcPct val="80000"/>
              </a:lnSpc>
            </a:pPr>
            <a:endParaRPr lang="en-US" altLang="en-US" dirty="0"/>
          </a:p>
          <a:p>
            <a:pPr lvl="1" eaLnBrk="1" hangingPunct="1">
              <a:lnSpc>
                <a:spcPct val="80000"/>
              </a:lnSpc>
            </a:pPr>
            <a:r>
              <a:rPr lang="en-US" altLang="en-US" dirty="0"/>
              <a:t>Median is </a:t>
            </a:r>
            <a:r>
              <a:rPr lang="en-US" altLang="en-US" dirty="0">
                <a:latin typeface="Courier New" panose="02070309020205020404" pitchFamily="49" charset="0"/>
              </a:rPr>
              <a:t>5</a:t>
            </a:r>
          </a:p>
          <a:p>
            <a:pPr lvl="1" eaLnBrk="1" hangingPunct="1">
              <a:lnSpc>
                <a:spcPct val="80000"/>
              </a:lnSpc>
            </a:pPr>
            <a:r>
              <a:rPr lang="en-US" altLang="en-US" dirty="0"/>
              <a:t>Perfect division of sorted data every time!</a:t>
            </a:r>
          </a:p>
          <a:p>
            <a:pPr lvl="1" eaLnBrk="1" hangingPunct="1">
              <a:lnSpc>
                <a:spcPct val="80000"/>
              </a:lnSpc>
            </a:pP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a:p>
            <a:pPr eaLnBrk="1" hangingPunct="1">
              <a:lnSpc>
                <a:spcPct val="80000"/>
              </a:lnSpc>
            </a:pPr>
            <a:r>
              <a:rPr lang="en-US" altLang="en-US" sz="2800" dirty="0"/>
              <a:t>Since sorted (or nearly sorted) data is common,</a:t>
            </a:r>
            <a:br>
              <a:rPr lang="en-US" altLang="en-US" sz="2800" dirty="0"/>
            </a:br>
            <a:r>
              <a:rPr lang="en-US" altLang="en-US" sz="2800" dirty="0"/>
              <a:t>median-of-3 is a good strategy</a:t>
            </a:r>
          </a:p>
          <a:p>
            <a:pPr lvl="1" eaLnBrk="1" hangingPunct="1">
              <a:lnSpc>
                <a:spcPct val="80000"/>
              </a:lnSpc>
            </a:pPr>
            <a:r>
              <a:rPr lang="en-US" altLang="en-US" sz="2400" dirty="0"/>
              <a:t>especially if you think your data may be sorted!</a:t>
            </a:r>
            <a:endParaRPr lang="en-US" altLang="en-US" dirty="0"/>
          </a:p>
          <a:p>
            <a:pPr eaLnBrk="1" hangingPunct="1">
              <a:lnSpc>
                <a:spcPct val="80000"/>
              </a:lnSpc>
            </a:pPr>
            <a:endParaRPr lang="en-US" altLang="en-US" sz="2800" dirty="0"/>
          </a:p>
        </p:txBody>
      </p:sp>
      <p:sp>
        <p:nvSpPr>
          <p:cNvPr id="28677" name="Text Box 4">
            <a:extLst>
              <a:ext uri="{FF2B5EF4-FFF2-40B4-BE49-F238E27FC236}">
                <a16:creationId xmlns:a16="http://schemas.microsoft.com/office/drawing/2014/main" id="{4E2F266F-C3F3-43C1-B0C3-6D42E5D71ACF}"/>
              </a:ext>
            </a:extLst>
          </p:cNvPr>
          <p:cNvSpPr txBox="1">
            <a:spLocks noChangeArrowheads="1"/>
          </p:cNvSpPr>
          <p:nvPr/>
        </p:nvSpPr>
        <p:spPr bwMode="auto">
          <a:xfrm>
            <a:off x="22206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Courier New" panose="02070309020205020404" pitchFamily="49" charset="0"/>
              </a:rPr>
              <a:t>1</a:t>
            </a:r>
            <a:endParaRPr lang="en-US" altLang="en-US" sz="2400" dirty="0">
              <a:latin typeface="Times New Roman" panose="02020603050405020304" pitchFamily="18" charset="0"/>
            </a:endParaRPr>
          </a:p>
        </p:txBody>
      </p:sp>
      <p:sp>
        <p:nvSpPr>
          <p:cNvPr id="28678" name="Text Box 5">
            <a:extLst>
              <a:ext uri="{FF2B5EF4-FFF2-40B4-BE49-F238E27FC236}">
                <a16:creationId xmlns:a16="http://schemas.microsoft.com/office/drawing/2014/main" id="{82C92F36-6837-405A-B135-95A1933EE55C}"/>
              </a:ext>
            </a:extLst>
          </p:cNvPr>
          <p:cNvSpPr txBox="1">
            <a:spLocks noChangeArrowheads="1"/>
          </p:cNvSpPr>
          <p:nvPr/>
        </p:nvSpPr>
        <p:spPr bwMode="auto">
          <a:xfrm>
            <a:off x="26270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28679" name="Text Box 6">
            <a:extLst>
              <a:ext uri="{FF2B5EF4-FFF2-40B4-BE49-F238E27FC236}">
                <a16:creationId xmlns:a16="http://schemas.microsoft.com/office/drawing/2014/main" id="{09B22524-A8BD-410B-BB96-C190334807E7}"/>
              </a:ext>
            </a:extLst>
          </p:cNvPr>
          <p:cNvSpPr txBox="1">
            <a:spLocks noChangeArrowheads="1"/>
          </p:cNvSpPr>
          <p:nvPr/>
        </p:nvSpPr>
        <p:spPr bwMode="auto">
          <a:xfrm>
            <a:off x="30334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28680" name="Text Box 7">
            <a:extLst>
              <a:ext uri="{FF2B5EF4-FFF2-40B4-BE49-F238E27FC236}">
                <a16:creationId xmlns:a16="http://schemas.microsoft.com/office/drawing/2014/main" id="{2B998843-0C24-40EE-A0A7-8A6547CF5D31}"/>
              </a:ext>
            </a:extLst>
          </p:cNvPr>
          <p:cNvSpPr txBox="1">
            <a:spLocks noChangeArrowheads="1"/>
          </p:cNvSpPr>
          <p:nvPr/>
        </p:nvSpPr>
        <p:spPr bwMode="auto">
          <a:xfrm>
            <a:off x="34398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28681" name="Text Box 8">
            <a:extLst>
              <a:ext uri="{FF2B5EF4-FFF2-40B4-BE49-F238E27FC236}">
                <a16:creationId xmlns:a16="http://schemas.microsoft.com/office/drawing/2014/main" id="{E263B56A-4DF4-45B8-B0C4-8EA5530A4AC7}"/>
              </a:ext>
            </a:extLst>
          </p:cNvPr>
          <p:cNvSpPr txBox="1">
            <a:spLocks noChangeArrowheads="1"/>
          </p:cNvSpPr>
          <p:nvPr/>
        </p:nvSpPr>
        <p:spPr bwMode="auto">
          <a:xfrm>
            <a:off x="38462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28682" name="Text Box 9">
            <a:extLst>
              <a:ext uri="{FF2B5EF4-FFF2-40B4-BE49-F238E27FC236}">
                <a16:creationId xmlns:a16="http://schemas.microsoft.com/office/drawing/2014/main" id="{04FC6572-CC3E-4334-8221-9EE6EDF62EAE}"/>
              </a:ext>
            </a:extLst>
          </p:cNvPr>
          <p:cNvSpPr txBox="1">
            <a:spLocks noChangeArrowheads="1"/>
          </p:cNvSpPr>
          <p:nvPr/>
        </p:nvSpPr>
        <p:spPr bwMode="auto">
          <a:xfrm>
            <a:off x="42526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28683" name="Text Box 10">
            <a:extLst>
              <a:ext uri="{FF2B5EF4-FFF2-40B4-BE49-F238E27FC236}">
                <a16:creationId xmlns:a16="http://schemas.microsoft.com/office/drawing/2014/main" id="{231325CD-AB3A-4A92-8357-E974FB040D3D}"/>
              </a:ext>
            </a:extLst>
          </p:cNvPr>
          <p:cNvSpPr txBox="1">
            <a:spLocks noChangeArrowheads="1"/>
          </p:cNvSpPr>
          <p:nvPr/>
        </p:nvSpPr>
        <p:spPr bwMode="auto">
          <a:xfrm>
            <a:off x="46590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28684" name="Text Box 11">
            <a:extLst>
              <a:ext uri="{FF2B5EF4-FFF2-40B4-BE49-F238E27FC236}">
                <a16:creationId xmlns:a16="http://schemas.microsoft.com/office/drawing/2014/main" id="{995C6736-7BD1-4B81-8542-85BD96C0E6DA}"/>
              </a:ext>
            </a:extLst>
          </p:cNvPr>
          <p:cNvSpPr txBox="1">
            <a:spLocks noChangeArrowheads="1"/>
          </p:cNvSpPr>
          <p:nvPr/>
        </p:nvSpPr>
        <p:spPr bwMode="auto">
          <a:xfrm>
            <a:off x="50654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28685" name="Text Box 12">
            <a:extLst>
              <a:ext uri="{FF2B5EF4-FFF2-40B4-BE49-F238E27FC236}">
                <a16:creationId xmlns:a16="http://schemas.microsoft.com/office/drawing/2014/main" id="{3005D5EB-F076-4318-9CE0-6BE1ED3EBFA8}"/>
              </a:ext>
            </a:extLst>
          </p:cNvPr>
          <p:cNvSpPr txBox="1">
            <a:spLocks noChangeArrowheads="1"/>
          </p:cNvSpPr>
          <p:nvPr/>
        </p:nvSpPr>
        <p:spPr bwMode="auto">
          <a:xfrm>
            <a:off x="5473474" y="318135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28686" name="Line 13">
            <a:extLst>
              <a:ext uri="{FF2B5EF4-FFF2-40B4-BE49-F238E27FC236}">
                <a16:creationId xmlns:a16="http://schemas.microsoft.com/office/drawing/2014/main" id="{87112FE0-187E-45AE-B4D1-8EA052D48DEE}"/>
              </a:ext>
            </a:extLst>
          </p:cNvPr>
          <p:cNvSpPr>
            <a:spLocks noChangeShapeType="1"/>
          </p:cNvSpPr>
          <p:nvPr/>
        </p:nvSpPr>
        <p:spPr bwMode="auto">
          <a:xfrm>
            <a:off x="40494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14">
            <a:extLst>
              <a:ext uri="{FF2B5EF4-FFF2-40B4-BE49-F238E27FC236}">
                <a16:creationId xmlns:a16="http://schemas.microsoft.com/office/drawing/2014/main" id="{0C24E5AB-B76E-4E31-8B13-437F9CC093F1}"/>
              </a:ext>
            </a:extLst>
          </p:cNvPr>
          <p:cNvSpPr>
            <a:spLocks noChangeShapeType="1"/>
          </p:cNvSpPr>
          <p:nvPr/>
        </p:nvSpPr>
        <p:spPr bwMode="auto">
          <a:xfrm>
            <a:off x="24492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15">
            <a:extLst>
              <a:ext uri="{FF2B5EF4-FFF2-40B4-BE49-F238E27FC236}">
                <a16:creationId xmlns:a16="http://schemas.microsoft.com/office/drawing/2014/main" id="{FEFFD44E-7075-4269-A8E5-D1CF8610999C}"/>
              </a:ext>
            </a:extLst>
          </p:cNvPr>
          <p:cNvSpPr>
            <a:spLocks noChangeShapeType="1"/>
          </p:cNvSpPr>
          <p:nvPr/>
        </p:nvSpPr>
        <p:spPr bwMode="auto">
          <a:xfrm>
            <a:off x="56496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15B25B20-3752-40D9-8835-2696E899BB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Ashiq, MIST</a:t>
            </a:r>
          </a:p>
        </p:txBody>
      </p:sp>
      <p:sp>
        <p:nvSpPr>
          <p:cNvPr id="29699" name="Slide Number Placeholder 5">
            <a:extLst>
              <a:ext uri="{FF2B5EF4-FFF2-40B4-BE49-F238E27FC236}">
                <a16:creationId xmlns:a16="http://schemas.microsoft.com/office/drawing/2014/main" id="{5D80E7B9-1D34-475E-B333-C388320A18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6561851-6244-4834-B891-0EE9617DC138}" type="slidenum">
              <a:rPr lang="en-US" altLang="en-US"/>
              <a:pPr/>
              <a:t>49</a:t>
            </a:fld>
            <a:endParaRPr lang="en-US" altLang="en-US"/>
          </a:p>
        </p:txBody>
      </p:sp>
      <p:sp>
        <p:nvSpPr>
          <p:cNvPr id="29700" name="Rectangle 2">
            <a:extLst>
              <a:ext uri="{FF2B5EF4-FFF2-40B4-BE49-F238E27FC236}">
                <a16:creationId xmlns:a16="http://schemas.microsoft.com/office/drawing/2014/main" id="{76456219-809E-4FF9-AABC-09962EC48C77}"/>
              </a:ext>
            </a:extLst>
          </p:cNvPr>
          <p:cNvSpPr>
            <a:spLocks noGrp="1" noChangeArrowheads="1"/>
          </p:cNvSpPr>
          <p:nvPr>
            <p:ph type="title"/>
          </p:nvPr>
        </p:nvSpPr>
        <p:spPr/>
        <p:txBody>
          <a:bodyPr>
            <a:normAutofit fontScale="90000"/>
          </a:bodyPr>
          <a:lstStyle/>
          <a:p>
            <a:pPr algn="l" eaLnBrk="1" hangingPunct="1"/>
            <a:r>
              <a:rPr lang="en-US" altLang="en-US" sz="4400" dirty="0"/>
              <a:t>Quicksort: How to select pivot?</a:t>
            </a:r>
            <a:br>
              <a:rPr lang="en-US" altLang="en-US" sz="4400" dirty="0"/>
            </a:br>
            <a:r>
              <a:rPr lang="en-US" altLang="en-US" sz="3600" dirty="0">
                <a:solidFill>
                  <a:srgbClr val="9900FF"/>
                </a:solidFill>
              </a:rPr>
              <a:t>Randomly selected pivot</a:t>
            </a:r>
          </a:p>
        </p:txBody>
      </p:sp>
      <p:sp>
        <p:nvSpPr>
          <p:cNvPr id="29701" name="Rectangle 3">
            <a:extLst>
              <a:ext uri="{FF2B5EF4-FFF2-40B4-BE49-F238E27FC236}">
                <a16:creationId xmlns:a16="http://schemas.microsoft.com/office/drawing/2014/main" id="{128515EA-BB67-4E47-9626-767FA8F949C8}"/>
              </a:ext>
            </a:extLst>
          </p:cNvPr>
          <p:cNvSpPr>
            <a:spLocks noGrp="1" noChangeArrowheads="1"/>
          </p:cNvSpPr>
          <p:nvPr>
            <p:ph type="body" idx="1"/>
          </p:nvPr>
        </p:nvSpPr>
        <p:spPr>
          <a:xfrm>
            <a:off x="692931" y="2021345"/>
            <a:ext cx="7076747" cy="3992563"/>
          </a:xfrm>
        </p:spPr>
        <p:txBody>
          <a:bodyPr/>
          <a:lstStyle/>
          <a:p>
            <a:pPr eaLnBrk="1" hangingPunct="1"/>
            <a:r>
              <a:rPr lang="en-US" altLang="en-US" dirty="0"/>
              <a:t>Choose a pivot randomly</a:t>
            </a:r>
          </a:p>
          <a:p>
            <a:pPr lvl="1" eaLnBrk="1" hangingPunct="1"/>
            <a:r>
              <a:rPr lang="en-US" altLang="en-US" dirty="0"/>
              <a:t>Different position for every partition</a:t>
            </a:r>
          </a:p>
          <a:p>
            <a:pPr lvl="1" eaLnBrk="1" hangingPunct="1"/>
            <a:r>
              <a:rPr lang="en-US" altLang="en-US" i="1" dirty="0"/>
              <a:t>On average,</a:t>
            </a:r>
            <a:r>
              <a:rPr lang="en-US" altLang="en-US" dirty="0"/>
              <a:t> sorted data is divided evenly</a:t>
            </a:r>
          </a:p>
          <a:p>
            <a:pPr lvl="1" eaLnBrk="1" hangingPunct="1"/>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a:p>
            <a:pPr lvl="1" eaLnBrk="1" hangingPunct="1"/>
            <a:endParaRPr lang="en-US" altLang="en-US" dirty="0"/>
          </a:p>
          <a:p>
            <a:pPr lvl="1" eaLnBrk="1" hangingPunct="1"/>
            <a:endParaRPr lang="en-US" altLang="en-US" dirty="0"/>
          </a:p>
          <a:p>
            <a:pPr eaLnBrk="1" hangingPunct="1"/>
            <a:r>
              <a:rPr lang="en-US" altLang="en-US" sz="2800" dirty="0"/>
              <a:t>Key requirement</a:t>
            </a:r>
          </a:p>
          <a:p>
            <a:pPr lvl="1" eaLnBrk="1" hangingPunct="1">
              <a:buClr>
                <a:srgbClr val="FC0128"/>
              </a:buClr>
              <a:buFontTx/>
              <a:buChar char="•"/>
            </a:pPr>
            <a:r>
              <a:rPr lang="en-US" altLang="en-US" dirty="0">
                <a:solidFill>
                  <a:srgbClr val="FC0128"/>
                </a:solidFill>
              </a:rPr>
              <a:t>Pivot choice must take </a:t>
            </a:r>
            <a:r>
              <a:rPr lang="en-US" altLang="en-US" i="1" dirty="0">
                <a:latin typeface="Times New Roman" panose="02020603050405020304" pitchFamily="18" charset="0"/>
              </a:rPr>
              <a:t>O(</a:t>
            </a:r>
            <a:r>
              <a:rPr lang="en-US" altLang="en-US" dirty="0">
                <a:latin typeface="Times New Roman" panose="02020603050405020304" pitchFamily="18" charset="0"/>
              </a:rPr>
              <a:t>1</a:t>
            </a:r>
            <a:r>
              <a:rPr lang="en-US" altLang="en-US" i="1" dirty="0">
                <a:latin typeface="Times New Roman" panose="02020603050405020304" pitchFamily="18" charset="0"/>
              </a:rPr>
              <a:t>)</a:t>
            </a:r>
            <a:r>
              <a:rPr lang="en-US" altLang="en-US" dirty="0">
                <a:solidFill>
                  <a:srgbClr val="FC0128"/>
                </a:solidFill>
              </a:rPr>
              <a:t> time</a:t>
            </a:r>
            <a:endParaRPr lang="en-US" altLang="en-US" sz="2400" dirty="0"/>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0F252BD-E809-4383-A5CD-82BE68604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4D1D551-F9A2-47F4-A55F-AE1260841DD0}" type="slidenum">
              <a:rPr lang="en-US" altLang="en-US"/>
              <a:pPr/>
              <a:t>5</a:t>
            </a:fld>
            <a:endParaRPr lang="en-US" altLang="en-US"/>
          </a:p>
        </p:txBody>
      </p:sp>
      <p:sp>
        <p:nvSpPr>
          <p:cNvPr id="9219" name="Rectangle 2">
            <a:extLst>
              <a:ext uri="{FF2B5EF4-FFF2-40B4-BE49-F238E27FC236}">
                <a16:creationId xmlns:a16="http://schemas.microsoft.com/office/drawing/2014/main" id="{CFA0E7E3-4C2F-4182-9D61-61DB1778A1B3}"/>
              </a:ext>
            </a:extLst>
          </p:cNvPr>
          <p:cNvSpPr>
            <a:spLocks noGrp="1" noChangeArrowheads="1"/>
          </p:cNvSpPr>
          <p:nvPr>
            <p:ph type="title"/>
          </p:nvPr>
        </p:nvSpPr>
        <p:spPr/>
        <p:txBody>
          <a:bodyPr/>
          <a:lstStyle/>
          <a:p>
            <a:pPr algn="l" eaLnBrk="1" hangingPunct="1"/>
            <a:r>
              <a:rPr lang="en-US" altLang="en-US" dirty="0"/>
              <a:t>Quicksort</a:t>
            </a:r>
          </a:p>
        </p:txBody>
      </p:sp>
      <p:sp>
        <p:nvSpPr>
          <p:cNvPr id="9220" name="Rectangle 3">
            <a:extLst>
              <a:ext uri="{FF2B5EF4-FFF2-40B4-BE49-F238E27FC236}">
                <a16:creationId xmlns:a16="http://schemas.microsoft.com/office/drawing/2014/main" id="{BC2EE8E5-2E5D-4F9B-9312-A3C36CFCE616}"/>
              </a:ext>
            </a:extLst>
          </p:cNvPr>
          <p:cNvSpPr>
            <a:spLocks noGrp="1" noChangeArrowheads="1"/>
          </p:cNvSpPr>
          <p:nvPr>
            <p:ph type="body" idx="1"/>
          </p:nvPr>
        </p:nvSpPr>
        <p:spPr>
          <a:xfrm>
            <a:off x="514875" y="1992924"/>
            <a:ext cx="8112662" cy="3992563"/>
          </a:xfrm>
        </p:spPr>
        <p:txBody>
          <a:bodyPr/>
          <a:lstStyle/>
          <a:p>
            <a:pPr eaLnBrk="1" hangingPunct="1"/>
            <a:r>
              <a:rPr lang="en-US" altLang="en-US" dirty="0"/>
              <a:t>A </a:t>
            </a:r>
            <a:r>
              <a:rPr lang="en-US" altLang="en-US" dirty="0">
                <a:solidFill>
                  <a:schemeClr val="folHlink"/>
                </a:solidFill>
              </a:rPr>
              <a:t>divide &amp; conquer</a:t>
            </a:r>
            <a:r>
              <a:rPr lang="en-US" altLang="en-US" dirty="0"/>
              <a:t> algorithm</a:t>
            </a:r>
          </a:p>
          <a:p>
            <a:pPr lvl="1" eaLnBrk="1" hangingPunct="1"/>
            <a:r>
              <a:rPr lang="en-US" altLang="en-US" dirty="0"/>
              <a:t>Efficient sorting algorithm</a:t>
            </a:r>
          </a:p>
          <a:p>
            <a:pPr lvl="1" eaLnBrk="1" hangingPunct="1"/>
            <a:r>
              <a:rPr lang="en-US" altLang="en-US" sz="2000" dirty="0"/>
              <a:t>Discovered by C.A.R. Hoare</a:t>
            </a:r>
          </a:p>
          <a:p>
            <a:pPr eaLnBrk="1" hangingPunct="1"/>
            <a:r>
              <a:rPr lang="en-US" altLang="en-US" dirty="0"/>
              <a:t>Basic idea: </a:t>
            </a:r>
          </a:p>
          <a:p>
            <a:pPr lvl="1" eaLnBrk="1" hangingPunct="1"/>
            <a:r>
              <a:rPr lang="en-US" altLang="en-US" dirty="0"/>
              <a:t>Pick an element (called </a:t>
            </a:r>
            <a:r>
              <a:rPr lang="en-US" altLang="en-US" dirty="0">
                <a:solidFill>
                  <a:srgbClr val="3333FF"/>
                </a:solidFill>
              </a:rPr>
              <a:t>pivot</a:t>
            </a:r>
            <a:r>
              <a:rPr lang="en-US" altLang="en-US" dirty="0"/>
              <a:t>)</a:t>
            </a:r>
          </a:p>
          <a:p>
            <a:pPr lvl="1" eaLnBrk="1" hangingPunct="1"/>
            <a:r>
              <a:rPr lang="en-US" altLang="en-US" dirty="0"/>
              <a:t>Partition the array in two subsequences: those smaller than the pivot and those larger or equal: </a:t>
            </a:r>
            <a:r>
              <a:rPr lang="en-US" altLang="en-US" dirty="0">
                <a:solidFill>
                  <a:schemeClr val="tx2"/>
                </a:solidFill>
              </a:rPr>
              <a:t>Divide</a:t>
            </a:r>
          </a:p>
          <a:p>
            <a:pPr lvl="1" eaLnBrk="1" hangingPunct="1"/>
            <a:r>
              <a:rPr lang="en-US" altLang="en-US" dirty="0"/>
              <a:t>Sort each subsequence recursively: </a:t>
            </a:r>
            <a:r>
              <a:rPr lang="en-US" altLang="en-US" dirty="0">
                <a:solidFill>
                  <a:schemeClr val="tx2"/>
                </a:solidFill>
              </a:rPr>
              <a:t>Conquer</a:t>
            </a:r>
          </a:p>
          <a:p>
            <a:pPr eaLnBrk="1" hangingPunct="1"/>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8C1455D3-361D-45B9-8C28-8275312AA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C47AB0B-6DAE-45EF-9632-395111BC08BA}" type="slidenum">
              <a:rPr lang="en-US" altLang="en-US"/>
              <a:pPr/>
              <a:t>50</a:t>
            </a:fld>
            <a:endParaRPr lang="en-US" altLang="en-US"/>
          </a:p>
        </p:txBody>
      </p:sp>
      <p:sp>
        <p:nvSpPr>
          <p:cNvPr id="30723" name="Rectangle 2">
            <a:extLst>
              <a:ext uri="{FF2B5EF4-FFF2-40B4-BE49-F238E27FC236}">
                <a16:creationId xmlns:a16="http://schemas.microsoft.com/office/drawing/2014/main" id="{C31E2747-DC25-4E62-8942-1B3B5F27431E}"/>
              </a:ext>
            </a:extLst>
          </p:cNvPr>
          <p:cNvSpPr>
            <a:spLocks noGrp="1" noChangeArrowheads="1"/>
          </p:cNvSpPr>
          <p:nvPr>
            <p:ph type="title"/>
          </p:nvPr>
        </p:nvSpPr>
        <p:spPr/>
        <p:txBody>
          <a:bodyPr>
            <a:normAutofit/>
          </a:bodyPr>
          <a:lstStyle/>
          <a:p>
            <a:pPr algn="l" eaLnBrk="1" hangingPunct="1"/>
            <a:r>
              <a:rPr lang="en-US" altLang="en-US" sz="4000" dirty="0"/>
              <a:t>Quicksort: Guaranteed O (</a:t>
            </a:r>
            <a:r>
              <a:rPr lang="en-US" altLang="en-US" sz="4000" dirty="0" err="1"/>
              <a:t>n</a:t>
            </a:r>
            <a:r>
              <a:rPr lang="en-US" altLang="en-US" sz="4000" i="1" dirty="0" err="1"/>
              <a:t>log</a:t>
            </a:r>
            <a:r>
              <a:rPr lang="en-US" altLang="en-US" sz="4000" dirty="0" err="1"/>
              <a:t>n</a:t>
            </a:r>
            <a:r>
              <a:rPr lang="en-US" altLang="en-US" sz="4000" dirty="0"/>
              <a:t>)</a:t>
            </a:r>
          </a:p>
        </p:txBody>
      </p:sp>
      <p:sp>
        <p:nvSpPr>
          <p:cNvPr id="30724" name="Rectangle 3">
            <a:extLst>
              <a:ext uri="{FF2B5EF4-FFF2-40B4-BE49-F238E27FC236}">
                <a16:creationId xmlns:a16="http://schemas.microsoft.com/office/drawing/2014/main" id="{2E2713E5-C2C8-4C66-A299-C6C40B7E6719}"/>
              </a:ext>
            </a:extLst>
          </p:cNvPr>
          <p:cNvSpPr>
            <a:spLocks noGrp="1" noChangeArrowheads="1"/>
          </p:cNvSpPr>
          <p:nvPr>
            <p:ph type="body" idx="1"/>
          </p:nvPr>
        </p:nvSpPr>
        <p:spPr>
          <a:xfrm>
            <a:off x="306614" y="1701497"/>
            <a:ext cx="4724400" cy="4760913"/>
          </a:xfrm>
        </p:spPr>
        <p:txBody>
          <a:bodyPr>
            <a:normAutofit lnSpcReduction="10000"/>
          </a:bodyPr>
          <a:lstStyle/>
          <a:p>
            <a:pPr eaLnBrk="1" hangingPunct="1"/>
            <a:r>
              <a:rPr lang="en-US" altLang="en-US" sz="2800" dirty="0"/>
              <a:t>Never!!</a:t>
            </a:r>
          </a:p>
          <a:p>
            <a:pPr lvl="1" eaLnBrk="1" hangingPunct="1"/>
            <a:r>
              <a:rPr lang="en-US" altLang="en-US" i="1" dirty="0">
                <a:solidFill>
                  <a:srgbClr val="FC0128"/>
                </a:solidFill>
              </a:rPr>
              <a:t>Any</a:t>
            </a:r>
            <a:r>
              <a:rPr lang="en-US" altLang="en-US" dirty="0"/>
              <a:t> pivot selection strategy </a:t>
            </a:r>
            <a:br>
              <a:rPr lang="en-US" altLang="en-US" dirty="0"/>
            </a:br>
            <a:r>
              <a:rPr lang="en-US" altLang="en-US" i="1" dirty="0">
                <a:solidFill>
                  <a:srgbClr val="FC0128"/>
                </a:solidFill>
              </a:rPr>
              <a:t>could </a:t>
            </a:r>
            <a:r>
              <a:rPr lang="en-US" altLang="en-US" dirty="0"/>
              <a:t>lead to </a:t>
            </a:r>
            <a:r>
              <a:rPr lang="en-US" altLang="en-US" i="1" dirty="0">
                <a:latin typeface="Times New Roman" panose="02020603050405020304" pitchFamily="18" charset="0"/>
              </a:rPr>
              <a:t>O(n</a:t>
            </a:r>
            <a:r>
              <a:rPr lang="en-US" altLang="en-US" baseline="30000" dirty="0">
                <a:latin typeface="Times New Roman" panose="02020603050405020304" pitchFamily="18" charset="0"/>
              </a:rPr>
              <a:t>2</a:t>
            </a:r>
            <a:r>
              <a:rPr lang="en-US" altLang="en-US" i="1" dirty="0">
                <a:latin typeface="Times New Roman" panose="02020603050405020304" pitchFamily="18" charset="0"/>
              </a:rPr>
              <a:t>) </a:t>
            </a:r>
            <a:r>
              <a:rPr lang="en-US" altLang="en-US" dirty="0"/>
              <a:t>time</a:t>
            </a:r>
          </a:p>
          <a:p>
            <a:pPr eaLnBrk="1" hangingPunct="1"/>
            <a:endParaRPr lang="en-US" altLang="en-US" sz="2800" dirty="0"/>
          </a:p>
          <a:p>
            <a:pPr eaLnBrk="1" hangingPunct="1"/>
            <a:r>
              <a:rPr lang="en-US" altLang="en-US" sz="2800" dirty="0"/>
              <a:t>Here median-of-3 chooses 2</a:t>
            </a:r>
          </a:p>
          <a:p>
            <a:pPr lvl="1" eaLnBrk="1" hangingPunct="1"/>
            <a:r>
              <a:rPr lang="en-US" altLang="en-US" sz="2400" dirty="0"/>
              <a:t>One partition of size 1 and</a:t>
            </a:r>
          </a:p>
          <a:p>
            <a:pPr lvl="1" eaLnBrk="1" hangingPunct="1"/>
            <a:r>
              <a:rPr lang="en-US" altLang="en-US" sz="2400" dirty="0"/>
              <a:t>One partition of size 7</a:t>
            </a:r>
          </a:p>
          <a:p>
            <a:pPr eaLnBrk="1" hangingPunct="1"/>
            <a:r>
              <a:rPr lang="en-US" altLang="en-US" sz="2800" dirty="0"/>
              <a:t>Next it chooses 4</a:t>
            </a:r>
          </a:p>
          <a:p>
            <a:pPr lvl="1" eaLnBrk="1" hangingPunct="1"/>
            <a:r>
              <a:rPr lang="en-US" altLang="en-US" sz="2400" dirty="0"/>
              <a:t>One partition of size 1 and</a:t>
            </a:r>
          </a:p>
          <a:p>
            <a:pPr lvl="1" eaLnBrk="1" hangingPunct="1"/>
            <a:r>
              <a:rPr lang="en-US" altLang="en-US" sz="2400" dirty="0"/>
              <a:t>One partition of size 5</a:t>
            </a:r>
          </a:p>
        </p:txBody>
      </p:sp>
      <p:sp>
        <p:nvSpPr>
          <p:cNvPr id="30725" name="Text Box 4">
            <a:extLst>
              <a:ext uri="{FF2B5EF4-FFF2-40B4-BE49-F238E27FC236}">
                <a16:creationId xmlns:a16="http://schemas.microsoft.com/office/drawing/2014/main" id="{0A02F03D-FBE8-4CD6-BDB5-80417470FE1F}"/>
              </a:ext>
            </a:extLst>
          </p:cNvPr>
          <p:cNvSpPr txBox="1">
            <a:spLocks noChangeArrowheads="1"/>
          </p:cNvSpPr>
          <p:nvPr/>
        </p:nvSpPr>
        <p:spPr bwMode="auto">
          <a:xfrm>
            <a:off x="5334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26" name="Text Box 5">
            <a:extLst>
              <a:ext uri="{FF2B5EF4-FFF2-40B4-BE49-F238E27FC236}">
                <a16:creationId xmlns:a16="http://schemas.microsoft.com/office/drawing/2014/main" id="{BF123518-E5E2-47DA-B946-C026D9B243D7}"/>
              </a:ext>
            </a:extLst>
          </p:cNvPr>
          <p:cNvSpPr txBox="1">
            <a:spLocks noChangeArrowheads="1"/>
          </p:cNvSpPr>
          <p:nvPr/>
        </p:nvSpPr>
        <p:spPr bwMode="auto">
          <a:xfrm>
            <a:off x="5740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27" name="Text Box 6">
            <a:extLst>
              <a:ext uri="{FF2B5EF4-FFF2-40B4-BE49-F238E27FC236}">
                <a16:creationId xmlns:a16="http://schemas.microsoft.com/office/drawing/2014/main" id="{2FD7065C-3C51-43EF-89A5-71F4C9707F42}"/>
              </a:ext>
            </a:extLst>
          </p:cNvPr>
          <p:cNvSpPr txBox="1">
            <a:spLocks noChangeArrowheads="1"/>
          </p:cNvSpPr>
          <p:nvPr/>
        </p:nvSpPr>
        <p:spPr bwMode="auto">
          <a:xfrm>
            <a:off x="6146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28" name="Text Box 7">
            <a:extLst>
              <a:ext uri="{FF2B5EF4-FFF2-40B4-BE49-F238E27FC236}">
                <a16:creationId xmlns:a16="http://schemas.microsoft.com/office/drawing/2014/main" id="{91CC87E7-26F2-4C39-AA31-D9497D935A67}"/>
              </a:ext>
            </a:extLst>
          </p:cNvPr>
          <p:cNvSpPr txBox="1">
            <a:spLocks noChangeArrowheads="1"/>
          </p:cNvSpPr>
          <p:nvPr/>
        </p:nvSpPr>
        <p:spPr bwMode="auto">
          <a:xfrm>
            <a:off x="65532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29" name="Text Box 8">
            <a:extLst>
              <a:ext uri="{FF2B5EF4-FFF2-40B4-BE49-F238E27FC236}">
                <a16:creationId xmlns:a16="http://schemas.microsoft.com/office/drawing/2014/main" id="{CC3367C8-4204-4822-B90A-5E077FAEBE47}"/>
              </a:ext>
            </a:extLst>
          </p:cNvPr>
          <p:cNvSpPr txBox="1">
            <a:spLocks noChangeArrowheads="1"/>
          </p:cNvSpPr>
          <p:nvPr/>
        </p:nvSpPr>
        <p:spPr bwMode="auto">
          <a:xfrm>
            <a:off x="69596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0" name="Text Box 9">
            <a:extLst>
              <a:ext uri="{FF2B5EF4-FFF2-40B4-BE49-F238E27FC236}">
                <a16:creationId xmlns:a16="http://schemas.microsoft.com/office/drawing/2014/main" id="{2B4C0EB6-76F1-4BD4-95AA-802371DC510F}"/>
              </a:ext>
            </a:extLst>
          </p:cNvPr>
          <p:cNvSpPr txBox="1">
            <a:spLocks noChangeArrowheads="1"/>
          </p:cNvSpPr>
          <p:nvPr/>
        </p:nvSpPr>
        <p:spPr bwMode="auto">
          <a:xfrm>
            <a:off x="7366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31" name="Text Box 10">
            <a:extLst>
              <a:ext uri="{FF2B5EF4-FFF2-40B4-BE49-F238E27FC236}">
                <a16:creationId xmlns:a16="http://schemas.microsoft.com/office/drawing/2014/main" id="{CB037A97-667C-4280-8DA3-F82C13D668BF}"/>
              </a:ext>
            </a:extLst>
          </p:cNvPr>
          <p:cNvSpPr txBox="1">
            <a:spLocks noChangeArrowheads="1"/>
          </p:cNvSpPr>
          <p:nvPr/>
        </p:nvSpPr>
        <p:spPr bwMode="auto">
          <a:xfrm>
            <a:off x="7772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32" name="Text Box 11">
            <a:extLst>
              <a:ext uri="{FF2B5EF4-FFF2-40B4-BE49-F238E27FC236}">
                <a16:creationId xmlns:a16="http://schemas.microsoft.com/office/drawing/2014/main" id="{823BE3DE-F7DE-44AA-BA1F-A26F9C162730}"/>
              </a:ext>
            </a:extLst>
          </p:cNvPr>
          <p:cNvSpPr txBox="1">
            <a:spLocks noChangeArrowheads="1"/>
          </p:cNvSpPr>
          <p:nvPr/>
        </p:nvSpPr>
        <p:spPr bwMode="auto">
          <a:xfrm>
            <a:off x="8178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33" name="Text Box 12">
            <a:extLst>
              <a:ext uri="{FF2B5EF4-FFF2-40B4-BE49-F238E27FC236}">
                <a16:creationId xmlns:a16="http://schemas.microsoft.com/office/drawing/2014/main" id="{1FDC5F7C-4FFC-4181-BCE9-8FC7A1FBD3F4}"/>
              </a:ext>
            </a:extLst>
          </p:cNvPr>
          <p:cNvSpPr txBox="1">
            <a:spLocks noChangeArrowheads="1"/>
          </p:cNvSpPr>
          <p:nvPr/>
        </p:nvSpPr>
        <p:spPr bwMode="auto">
          <a:xfrm>
            <a:off x="8586788" y="31623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34" name="Line 13">
            <a:extLst>
              <a:ext uri="{FF2B5EF4-FFF2-40B4-BE49-F238E27FC236}">
                <a16:creationId xmlns:a16="http://schemas.microsoft.com/office/drawing/2014/main" id="{377B64B8-3A5A-4F16-83B9-49DC748E1DD4}"/>
              </a:ext>
            </a:extLst>
          </p:cNvPr>
          <p:cNvSpPr>
            <a:spLocks noChangeShapeType="1"/>
          </p:cNvSpPr>
          <p:nvPr/>
        </p:nvSpPr>
        <p:spPr bwMode="auto">
          <a:xfrm>
            <a:off x="71628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14">
            <a:extLst>
              <a:ext uri="{FF2B5EF4-FFF2-40B4-BE49-F238E27FC236}">
                <a16:creationId xmlns:a16="http://schemas.microsoft.com/office/drawing/2014/main" id="{0D38AC9A-94AC-4C7B-926E-E2395F0657EE}"/>
              </a:ext>
            </a:extLst>
          </p:cNvPr>
          <p:cNvSpPr>
            <a:spLocks noChangeShapeType="1"/>
          </p:cNvSpPr>
          <p:nvPr/>
        </p:nvSpPr>
        <p:spPr bwMode="auto">
          <a:xfrm>
            <a:off x="55626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5">
            <a:extLst>
              <a:ext uri="{FF2B5EF4-FFF2-40B4-BE49-F238E27FC236}">
                <a16:creationId xmlns:a16="http://schemas.microsoft.com/office/drawing/2014/main" id="{CB4F1AA7-5C85-4561-930C-181AEC491E61}"/>
              </a:ext>
            </a:extLst>
          </p:cNvPr>
          <p:cNvSpPr>
            <a:spLocks noChangeShapeType="1"/>
          </p:cNvSpPr>
          <p:nvPr/>
        </p:nvSpPr>
        <p:spPr bwMode="auto">
          <a:xfrm>
            <a:off x="87630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7" name="Text Box 16">
            <a:extLst>
              <a:ext uri="{FF2B5EF4-FFF2-40B4-BE49-F238E27FC236}">
                <a16:creationId xmlns:a16="http://schemas.microsoft.com/office/drawing/2014/main" id="{2E9F344A-1F0E-4E82-A06D-446F581B4899}"/>
              </a:ext>
            </a:extLst>
          </p:cNvPr>
          <p:cNvSpPr txBox="1">
            <a:spLocks noChangeArrowheads="1"/>
          </p:cNvSpPr>
          <p:nvPr/>
        </p:nvSpPr>
        <p:spPr bwMode="auto">
          <a:xfrm>
            <a:off x="5334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38" name="Text Box 17">
            <a:extLst>
              <a:ext uri="{FF2B5EF4-FFF2-40B4-BE49-F238E27FC236}">
                <a16:creationId xmlns:a16="http://schemas.microsoft.com/office/drawing/2014/main" id="{F516B188-2A39-4F40-953A-313AE9504902}"/>
              </a:ext>
            </a:extLst>
          </p:cNvPr>
          <p:cNvSpPr txBox="1">
            <a:spLocks noChangeArrowheads="1"/>
          </p:cNvSpPr>
          <p:nvPr/>
        </p:nvSpPr>
        <p:spPr bwMode="auto">
          <a:xfrm>
            <a:off x="5740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9" name="Text Box 18">
            <a:extLst>
              <a:ext uri="{FF2B5EF4-FFF2-40B4-BE49-F238E27FC236}">
                <a16:creationId xmlns:a16="http://schemas.microsoft.com/office/drawing/2014/main" id="{7887070A-044C-452F-94B4-A73B9FBCA05D}"/>
              </a:ext>
            </a:extLst>
          </p:cNvPr>
          <p:cNvSpPr txBox="1">
            <a:spLocks noChangeArrowheads="1"/>
          </p:cNvSpPr>
          <p:nvPr/>
        </p:nvSpPr>
        <p:spPr bwMode="auto">
          <a:xfrm>
            <a:off x="6146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40" name="Text Box 19">
            <a:extLst>
              <a:ext uri="{FF2B5EF4-FFF2-40B4-BE49-F238E27FC236}">
                <a16:creationId xmlns:a16="http://schemas.microsoft.com/office/drawing/2014/main" id="{3B6BE68A-1EE5-4D99-BD3C-FA8ED80C552B}"/>
              </a:ext>
            </a:extLst>
          </p:cNvPr>
          <p:cNvSpPr txBox="1">
            <a:spLocks noChangeArrowheads="1"/>
          </p:cNvSpPr>
          <p:nvPr/>
        </p:nvSpPr>
        <p:spPr bwMode="auto">
          <a:xfrm>
            <a:off x="65532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41" name="Text Box 20">
            <a:extLst>
              <a:ext uri="{FF2B5EF4-FFF2-40B4-BE49-F238E27FC236}">
                <a16:creationId xmlns:a16="http://schemas.microsoft.com/office/drawing/2014/main" id="{1476C125-A03A-4036-895C-BC992969B2E0}"/>
              </a:ext>
            </a:extLst>
          </p:cNvPr>
          <p:cNvSpPr txBox="1">
            <a:spLocks noChangeArrowheads="1"/>
          </p:cNvSpPr>
          <p:nvPr/>
        </p:nvSpPr>
        <p:spPr bwMode="auto">
          <a:xfrm>
            <a:off x="69596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42" name="Text Box 21">
            <a:extLst>
              <a:ext uri="{FF2B5EF4-FFF2-40B4-BE49-F238E27FC236}">
                <a16:creationId xmlns:a16="http://schemas.microsoft.com/office/drawing/2014/main" id="{B1F146E5-AABB-4020-9E96-5F1B48229577}"/>
              </a:ext>
            </a:extLst>
          </p:cNvPr>
          <p:cNvSpPr txBox="1">
            <a:spLocks noChangeArrowheads="1"/>
          </p:cNvSpPr>
          <p:nvPr/>
        </p:nvSpPr>
        <p:spPr bwMode="auto">
          <a:xfrm>
            <a:off x="7366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43" name="Text Box 22">
            <a:extLst>
              <a:ext uri="{FF2B5EF4-FFF2-40B4-BE49-F238E27FC236}">
                <a16:creationId xmlns:a16="http://schemas.microsoft.com/office/drawing/2014/main" id="{128E8837-CC67-4F5F-9261-D2DCC674341F}"/>
              </a:ext>
            </a:extLst>
          </p:cNvPr>
          <p:cNvSpPr txBox="1">
            <a:spLocks noChangeArrowheads="1"/>
          </p:cNvSpPr>
          <p:nvPr/>
        </p:nvSpPr>
        <p:spPr bwMode="auto">
          <a:xfrm>
            <a:off x="7772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44" name="Text Box 23">
            <a:extLst>
              <a:ext uri="{FF2B5EF4-FFF2-40B4-BE49-F238E27FC236}">
                <a16:creationId xmlns:a16="http://schemas.microsoft.com/office/drawing/2014/main" id="{932C6536-98A1-4401-80BF-E32FF034B1FA}"/>
              </a:ext>
            </a:extLst>
          </p:cNvPr>
          <p:cNvSpPr txBox="1">
            <a:spLocks noChangeArrowheads="1"/>
          </p:cNvSpPr>
          <p:nvPr/>
        </p:nvSpPr>
        <p:spPr bwMode="auto">
          <a:xfrm>
            <a:off x="8178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45" name="Text Box 24">
            <a:extLst>
              <a:ext uri="{FF2B5EF4-FFF2-40B4-BE49-F238E27FC236}">
                <a16:creationId xmlns:a16="http://schemas.microsoft.com/office/drawing/2014/main" id="{9D8C9DB3-6C7B-4EE9-947B-5C3C83C09514}"/>
              </a:ext>
            </a:extLst>
          </p:cNvPr>
          <p:cNvSpPr txBox="1">
            <a:spLocks noChangeArrowheads="1"/>
          </p:cNvSpPr>
          <p:nvPr/>
        </p:nvSpPr>
        <p:spPr bwMode="auto">
          <a:xfrm>
            <a:off x="8586788" y="42291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46" name="Line 25">
            <a:extLst>
              <a:ext uri="{FF2B5EF4-FFF2-40B4-BE49-F238E27FC236}">
                <a16:creationId xmlns:a16="http://schemas.microsoft.com/office/drawing/2014/main" id="{203C38B1-EE67-4891-A381-096FD0BD0382}"/>
              </a:ext>
            </a:extLst>
          </p:cNvPr>
          <p:cNvSpPr>
            <a:spLocks noChangeShapeType="1"/>
          </p:cNvSpPr>
          <p:nvPr/>
        </p:nvSpPr>
        <p:spPr bwMode="auto">
          <a:xfrm>
            <a:off x="75438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7" name="Line 26">
            <a:extLst>
              <a:ext uri="{FF2B5EF4-FFF2-40B4-BE49-F238E27FC236}">
                <a16:creationId xmlns:a16="http://schemas.microsoft.com/office/drawing/2014/main" id="{11D99E8A-315C-477C-8BE4-7F4811B1F52F}"/>
              </a:ext>
            </a:extLst>
          </p:cNvPr>
          <p:cNvSpPr>
            <a:spLocks noChangeShapeType="1"/>
          </p:cNvSpPr>
          <p:nvPr/>
        </p:nvSpPr>
        <p:spPr bwMode="auto">
          <a:xfrm>
            <a:off x="63246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8" name="Line 27">
            <a:extLst>
              <a:ext uri="{FF2B5EF4-FFF2-40B4-BE49-F238E27FC236}">
                <a16:creationId xmlns:a16="http://schemas.microsoft.com/office/drawing/2014/main" id="{1A673F92-7B2D-4F6F-B91A-EC19CB2E411A}"/>
              </a:ext>
            </a:extLst>
          </p:cNvPr>
          <p:cNvSpPr>
            <a:spLocks noChangeShapeType="1"/>
          </p:cNvSpPr>
          <p:nvPr/>
        </p:nvSpPr>
        <p:spPr bwMode="auto">
          <a:xfrm>
            <a:off x="87630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9" name="Rectangle 28">
            <a:extLst>
              <a:ext uri="{FF2B5EF4-FFF2-40B4-BE49-F238E27FC236}">
                <a16:creationId xmlns:a16="http://schemas.microsoft.com/office/drawing/2014/main" id="{3ED7031D-C9E4-4B8E-8486-90F9B569AE4D}"/>
              </a:ext>
            </a:extLst>
          </p:cNvPr>
          <p:cNvSpPr>
            <a:spLocks noChangeArrowheads="1"/>
          </p:cNvSpPr>
          <p:nvPr/>
        </p:nvSpPr>
        <p:spPr bwMode="auto">
          <a:xfrm>
            <a:off x="5029200" y="4038600"/>
            <a:ext cx="685800" cy="914400"/>
          </a:xfrm>
          <a:prstGeom prst="rect">
            <a:avLst/>
          </a:prstGeom>
          <a:noFill/>
          <a:ln w="38100">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0750" name="Rectangle 29">
            <a:extLst>
              <a:ext uri="{FF2B5EF4-FFF2-40B4-BE49-F238E27FC236}">
                <a16:creationId xmlns:a16="http://schemas.microsoft.com/office/drawing/2014/main" id="{72706612-2093-43EB-92E4-87321BCB47AF}"/>
              </a:ext>
            </a:extLst>
          </p:cNvPr>
          <p:cNvSpPr>
            <a:spLocks noChangeArrowheads="1"/>
          </p:cNvSpPr>
          <p:nvPr/>
        </p:nvSpPr>
        <p:spPr bwMode="auto">
          <a:xfrm>
            <a:off x="6172200" y="4038600"/>
            <a:ext cx="2819400" cy="914400"/>
          </a:xfrm>
          <a:prstGeom prst="rect">
            <a:avLst/>
          </a:prstGeom>
          <a:noFill/>
          <a:ln w="38100">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4EB43CB3-48BA-4135-9D29-3A27FF3D1E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C8C699E-62D9-48BE-8930-4C23A96E27B3}" type="slidenum">
              <a:rPr lang="en-US" altLang="en-US"/>
              <a:pPr/>
              <a:t>51</a:t>
            </a:fld>
            <a:endParaRPr lang="en-US" altLang="en-US"/>
          </a:p>
        </p:txBody>
      </p:sp>
      <p:sp>
        <p:nvSpPr>
          <p:cNvPr id="31747" name="Rectangle 2">
            <a:extLst>
              <a:ext uri="{FF2B5EF4-FFF2-40B4-BE49-F238E27FC236}">
                <a16:creationId xmlns:a16="http://schemas.microsoft.com/office/drawing/2014/main" id="{6CEED7DE-7F9C-4B6C-A907-791D23E1E673}"/>
              </a:ext>
            </a:extLst>
          </p:cNvPr>
          <p:cNvSpPr>
            <a:spLocks noGrp="1" noChangeArrowheads="1"/>
          </p:cNvSpPr>
          <p:nvPr>
            <p:ph type="title"/>
          </p:nvPr>
        </p:nvSpPr>
        <p:spPr/>
        <p:txBody>
          <a:bodyPr>
            <a:normAutofit/>
          </a:bodyPr>
          <a:lstStyle/>
          <a:p>
            <a:pPr algn="l" eaLnBrk="1" hangingPunct="1"/>
            <a:r>
              <a:rPr lang="en-US" altLang="en-US" sz="4000" dirty="0"/>
              <a:t>Key points</a:t>
            </a:r>
          </a:p>
        </p:txBody>
      </p:sp>
      <p:sp>
        <p:nvSpPr>
          <p:cNvPr id="31748" name="Rectangle 3">
            <a:extLst>
              <a:ext uri="{FF2B5EF4-FFF2-40B4-BE49-F238E27FC236}">
                <a16:creationId xmlns:a16="http://schemas.microsoft.com/office/drawing/2014/main" id="{B3186BA3-5155-40C7-9C90-E887975A66E7}"/>
              </a:ext>
            </a:extLst>
          </p:cNvPr>
          <p:cNvSpPr>
            <a:spLocks noGrp="1" noChangeArrowheads="1"/>
          </p:cNvSpPr>
          <p:nvPr>
            <p:ph type="body" idx="1"/>
          </p:nvPr>
        </p:nvSpPr>
        <p:spPr>
          <a:xfrm>
            <a:off x="399017" y="2133600"/>
            <a:ext cx="7076747" cy="3992563"/>
          </a:xfrm>
        </p:spPr>
        <p:txBody>
          <a:bodyPr/>
          <a:lstStyle/>
          <a:p>
            <a:pPr eaLnBrk="1" hangingPunct="1"/>
            <a:r>
              <a:rPr lang="en-US" altLang="en-US" dirty="0"/>
              <a:t>Quicksort</a:t>
            </a:r>
          </a:p>
          <a:p>
            <a:pPr lvl="2" eaLnBrk="1" hangingPunct="1"/>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but ….</a:t>
            </a:r>
            <a:endParaRPr lang="en-US" altLang="en-US" dirty="0"/>
          </a:p>
          <a:p>
            <a:pPr lvl="2" eaLnBrk="1" hangingPunct="1"/>
            <a:r>
              <a:rPr lang="en-US" altLang="en-US" dirty="0"/>
              <a:t>Can be </a:t>
            </a:r>
            <a:r>
              <a:rPr lang="en-US" altLang="en-US" i="1" dirty="0">
                <a:latin typeface="Times New Roman" panose="02020603050405020304" pitchFamily="18" charset="0"/>
              </a:rPr>
              <a:t>O(n</a:t>
            </a:r>
            <a:r>
              <a:rPr lang="en-US" altLang="en-US" baseline="30000" dirty="0">
                <a:latin typeface="Times New Roman" panose="02020603050405020304" pitchFamily="18" charset="0"/>
              </a:rPr>
              <a:t>2</a:t>
            </a:r>
            <a:r>
              <a:rPr lang="en-US" altLang="en-US" i="1" dirty="0">
                <a:latin typeface="Times New Roman" panose="02020603050405020304" pitchFamily="18" charset="0"/>
              </a:rPr>
              <a:t>)</a:t>
            </a:r>
          </a:p>
          <a:p>
            <a:pPr lvl="2" eaLnBrk="1" hangingPunct="1"/>
            <a:r>
              <a:rPr lang="en-US" altLang="en-US" sz="2800" dirty="0"/>
              <a:t>Depends on pivot selection</a:t>
            </a:r>
          </a:p>
          <a:p>
            <a:pPr lvl="3" eaLnBrk="1" hangingPunct="1"/>
            <a:r>
              <a:rPr lang="en-US" altLang="en-US" sz="2400" dirty="0"/>
              <a:t>Median-of-3</a:t>
            </a:r>
          </a:p>
          <a:p>
            <a:pPr lvl="3" eaLnBrk="1" hangingPunct="1"/>
            <a:r>
              <a:rPr lang="en-US" altLang="en-US" sz="2400" dirty="0"/>
              <a:t>Random pivot </a:t>
            </a:r>
          </a:p>
          <a:p>
            <a:pPr lvl="3" eaLnBrk="1" hangingPunct="1"/>
            <a:r>
              <a:rPr lang="en-US" altLang="en-US" sz="2800" dirty="0">
                <a:solidFill>
                  <a:srgbClr val="FC0128"/>
                </a:solidFill>
              </a:rPr>
              <a:t>Better but not guaranteed</a:t>
            </a:r>
            <a:endParaRPr lang="en-US" altLang="en-US" sz="2400" dirty="0"/>
          </a:p>
          <a:p>
            <a:pPr lvl="2" eaLnBrk="1" hangingPunct="1"/>
            <a:endParaRPr lang="en-US" altLang="en-US" sz="2800" dirty="0"/>
          </a:p>
          <a:p>
            <a:pPr eaLnBrk="1" hangingPunct="1"/>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50FA72C3-99CF-46C1-96D6-7C99B71243B9}"/>
              </a:ext>
            </a:extLst>
          </p:cNvPr>
          <p:cNvSpPr txBox="1"/>
          <p:nvPr/>
        </p:nvSpPr>
        <p:spPr>
          <a:xfrm>
            <a:off x="533400" y="1535564"/>
            <a:ext cx="8268512" cy="2185214"/>
          </a:xfrm>
          <a:prstGeom prst="rect">
            <a:avLst/>
          </a:prstGeom>
          <a:noFill/>
        </p:spPr>
        <p:txBody>
          <a:bodyPr wrap="square" rtlCol="0">
            <a:spAutoFit/>
          </a:bodyPr>
          <a:lstStyle/>
          <a:p>
            <a:pPr marL="342900" indent="-342900" algn="just">
              <a:buFont typeface="Wingdings" panose="05000000000000000000" pitchFamily="2" charset="2"/>
              <a:buChar char="q"/>
              <a:defRPr/>
            </a:pPr>
            <a:r>
              <a:rPr lang="en-US" sz="2400" i="1" dirty="0"/>
              <a:t>Introduction to Algorithms, Thomas H. </a:t>
            </a:r>
            <a:r>
              <a:rPr lang="en-US" sz="2400" i="1" dirty="0" err="1"/>
              <a:t>Cormen</a:t>
            </a:r>
            <a:r>
              <a:rPr lang="en-US" sz="2400" i="1" dirty="0"/>
              <a:t>, </a:t>
            </a:r>
            <a:r>
              <a:rPr lang="en-US" sz="2400" i="1" dirty="0" err="1"/>
              <a:t>Charle</a:t>
            </a:r>
            <a:r>
              <a:rPr lang="en-US" sz="2400" i="1" dirty="0"/>
              <a:t> E. </a:t>
            </a:r>
            <a:r>
              <a:rPr lang="en-US" sz="2400" i="1" dirty="0" err="1"/>
              <a:t>Leiserson</a:t>
            </a:r>
            <a:r>
              <a:rPr lang="en-US" sz="2400" i="1" dirty="0"/>
              <a:t>, Ronald L. </a:t>
            </a:r>
            <a:r>
              <a:rPr lang="en-US" sz="2400" i="1" dirty="0" err="1"/>
              <a:t>Rivest</a:t>
            </a:r>
            <a:r>
              <a:rPr lang="en-US" sz="2400" i="1" dirty="0"/>
              <a:t>, Clifford Stein (CLRS).</a:t>
            </a:r>
          </a:p>
          <a:p>
            <a:pPr marL="342900" indent="-342900" algn="just">
              <a:buFont typeface="Wingdings" panose="05000000000000000000" pitchFamily="2" charset="2"/>
              <a:buChar char="q"/>
              <a:defRPr/>
            </a:pPr>
            <a:endParaRPr lang="en-US" sz="2400" i="1" dirty="0"/>
          </a:p>
          <a:p>
            <a:pPr marL="342900" indent="-342900" algn="just">
              <a:buFont typeface="Wingdings" panose="05000000000000000000" pitchFamily="2" charset="2"/>
              <a:buChar char="q"/>
              <a:defRPr/>
            </a:pPr>
            <a:r>
              <a:rPr lang="en-US" sz="2400" i="1" dirty="0"/>
              <a:t>Fundamental of Computer Algorithms, Ellis Horowitz, Sartaj </a:t>
            </a:r>
            <a:r>
              <a:rPr lang="en-US" sz="2400" i="1" dirty="0" err="1"/>
              <a:t>Sahni</a:t>
            </a:r>
            <a:r>
              <a:rPr lang="en-US" sz="2400" i="1" dirty="0"/>
              <a:t>, </a:t>
            </a:r>
            <a:r>
              <a:rPr lang="en-US" sz="2400" i="1" dirty="0" err="1"/>
              <a:t>Sanguthevar</a:t>
            </a:r>
            <a:r>
              <a:rPr lang="en-US" sz="2400" i="1" dirty="0"/>
              <a:t> </a:t>
            </a:r>
            <a:r>
              <a:rPr lang="en-US" sz="2400" i="1" dirty="0" err="1"/>
              <a:t>Rajasekaran</a:t>
            </a:r>
            <a:r>
              <a:rPr lang="en-US" sz="2400" i="1" dirty="0"/>
              <a:t> (HSR)</a:t>
            </a:r>
            <a:endParaRPr lang="en-US" sz="2400" dirty="0"/>
          </a:p>
          <a:p>
            <a:pPr algn="just">
              <a:defRPr/>
            </a:pPr>
            <a:endParaRPr lang="en-US" sz="1600" dirty="0"/>
          </a:p>
        </p:txBody>
      </p:sp>
    </p:spTree>
    <p:extLst>
      <p:ext uri="{BB962C8B-B14F-4D97-AF65-F5344CB8AC3E}">
        <p14:creationId xmlns:p14="http://schemas.microsoft.com/office/powerpoint/2010/main" val="1923382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655154" y="1402174"/>
            <a:ext cx="7334960"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hlinkClick r:id="rId2"/>
              </a:rPr>
              <a: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3"/>
              </a:rPr>
              <a:t>https://www.interviewcake.com/concept/java/counting-sort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4"/>
              </a:rPr>
              <a:t>https://www.geeksforgeeks.org/counting-sort/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5"/>
              </a:rPr>
              <a:t>https://www.hackerearth.com/practice/algorithms/sorting/quick-sort/tutorial/</a:t>
            </a:r>
            <a:endParaRPr lang="en-US" dirty="0"/>
          </a:p>
          <a:p>
            <a:endParaRPr lang="en-US" dirty="0"/>
          </a:p>
          <a:p>
            <a:endParaRPr lang="en-US"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id="{32F43325-7108-4CDD-9AA5-D4CA657ED1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42D728D-0577-47E6-9037-38A22B33A0E1}" type="slidenum">
              <a:rPr lang="en-US" altLang="en-US"/>
              <a:pPr/>
              <a:t>6</a:t>
            </a:fld>
            <a:endParaRPr lang="en-US" altLang="en-US"/>
          </a:p>
        </p:txBody>
      </p:sp>
      <p:sp>
        <p:nvSpPr>
          <p:cNvPr id="10244" name="Rectangle 2">
            <a:extLst>
              <a:ext uri="{FF2B5EF4-FFF2-40B4-BE49-F238E27FC236}">
                <a16:creationId xmlns:a16="http://schemas.microsoft.com/office/drawing/2014/main" id="{E672AD55-0BEB-4405-A4FF-208A41DF5308}"/>
              </a:ext>
            </a:extLst>
          </p:cNvPr>
          <p:cNvSpPr>
            <a:spLocks noGrp="1" noChangeArrowheads="1"/>
          </p:cNvSpPr>
          <p:nvPr>
            <p:ph type="title"/>
          </p:nvPr>
        </p:nvSpPr>
        <p:spPr/>
        <p:txBody>
          <a:bodyPr/>
          <a:lstStyle/>
          <a:p>
            <a:pPr algn="l" eaLnBrk="1" hangingPunct="1"/>
            <a:r>
              <a:rPr lang="en-US" altLang="en-US" sz="4000" dirty="0"/>
              <a:t>Quicksort: Partitioning an array</a:t>
            </a:r>
          </a:p>
        </p:txBody>
      </p:sp>
      <p:sp>
        <p:nvSpPr>
          <p:cNvPr id="10245" name="Rectangle 3">
            <a:extLst>
              <a:ext uri="{FF2B5EF4-FFF2-40B4-BE49-F238E27FC236}">
                <a16:creationId xmlns:a16="http://schemas.microsoft.com/office/drawing/2014/main" id="{70653CB4-80EF-491D-A96F-D31B7BF22663}"/>
              </a:ext>
            </a:extLst>
          </p:cNvPr>
          <p:cNvSpPr>
            <a:spLocks noGrp="1" noChangeArrowheads="1"/>
          </p:cNvSpPr>
          <p:nvPr>
            <p:ph type="body" idx="1"/>
          </p:nvPr>
        </p:nvSpPr>
        <p:spPr>
          <a:xfrm>
            <a:off x="685006" y="1947518"/>
            <a:ext cx="7772400" cy="2815085"/>
          </a:xfrm>
        </p:spPr>
        <p:txBody>
          <a:bodyPr/>
          <a:lstStyle/>
          <a:p>
            <a:pPr eaLnBrk="1" hangingPunct="1">
              <a:lnSpc>
                <a:spcPct val="90000"/>
              </a:lnSpc>
            </a:pPr>
            <a:r>
              <a:rPr lang="en-US" altLang="en-US" dirty="0"/>
              <a:t>Goal</a:t>
            </a:r>
          </a:p>
          <a:p>
            <a:pPr lvl="1" eaLnBrk="1" hangingPunct="1">
              <a:lnSpc>
                <a:spcPct val="90000"/>
              </a:lnSpc>
            </a:pPr>
            <a:r>
              <a:rPr lang="en-US" altLang="en-US" dirty="0"/>
              <a:t>Move all elements smaller than or equal to the pivot to the left of the array and all elements larger than or equal to the pivot to the right of the array. In the end, the right part of the array will contain elements that are larger than or equal to those in the left part.</a:t>
            </a:r>
          </a:p>
          <a:p>
            <a:pPr lvl="1" eaLnBrk="1" hangingPunct="1">
              <a:lnSpc>
                <a:spcPct val="90000"/>
              </a:lnSpc>
            </a:pPr>
            <a:r>
              <a:rPr lang="en-US" altLang="en-US" dirty="0">
                <a:solidFill>
                  <a:schemeClr val="hlink"/>
                </a:solidFill>
              </a:rPr>
              <a:t>Choosing the pivot is crucial</a:t>
            </a:r>
          </a:p>
        </p:txBody>
      </p:sp>
      <p:grpSp>
        <p:nvGrpSpPr>
          <p:cNvPr id="10246" name="Group 5">
            <a:extLst>
              <a:ext uri="{FF2B5EF4-FFF2-40B4-BE49-F238E27FC236}">
                <a16:creationId xmlns:a16="http://schemas.microsoft.com/office/drawing/2014/main" id="{122BEDAB-33B4-4AF5-85FA-52540FDE1627}"/>
              </a:ext>
            </a:extLst>
          </p:cNvPr>
          <p:cNvGrpSpPr>
            <a:grpSpLocks/>
          </p:cNvGrpSpPr>
          <p:nvPr/>
        </p:nvGrpSpPr>
        <p:grpSpPr bwMode="auto">
          <a:xfrm>
            <a:off x="1295400" y="5181600"/>
            <a:ext cx="7239000" cy="685800"/>
            <a:chOff x="576" y="2400"/>
            <a:chExt cx="4560" cy="432"/>
          </a:xfrm>
        </p:grpSpPr>
        <p:sp>
          <p:nvSpPr>
            <p:cNvPr id="10247" name="Rectangle 6">
              <a:extLst>
                <a:ext uri="{FF2B5EF4-FFF2-40B4-BE49-F238E27FC236}">
                  <a16:creationId xmlns:a16="http://schemas.microsoft.com/office/drawing/2014/main" id="{47BCCBAD-0B30-4F34-84C2-93948B52FE03}"/>
                </a:ext>
              </a:extLst>
            </p:cNvPr>
            <p:cNvSpPr>
              <a:spLocks noChangeArrowheads="1"/>
            </p:cNvSpPr>
            <p:nvPr/>
          </p:nvSpPr>
          <p:spPr bwMode="auto">
            <a:xfrm>
              <a:off x="576" y="2400"/>
              <a:ext cx="4560"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8" name="Rectangle 7">
              <a:extLst>
                <a:ext uri="{FF2B5EF4-FFF2-40B4-BE49-F238E27FC236}">
                  <a16:creationId xmlns:a16="http://schemas.microsoft.com/office/drawing/2014/main" id="{D5357490-D02B-470A-A5F7-018F399AB40D}"/>
                </a:ext>
              </a:extLst>
            </p:cNvPr>
            <p:cNvSpPr>
              <a:spLocks noChangeArrowheads="1"/>
            </p:cNvSpPr>
            <p:nvPr/>
          </p:nvSpPr>
          <p:spPr bwMode="auto">
            <a:xfrm>
              <a:off x="2448" y="2400"/>
              <a:ext cx="576"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9" name="Text Box 8">
              <a:extLst>
                <a:ext uri="{FF2B5EF4-FFF2-40B4-BE49-F238E27FC236}">
                  <a16:creationId xmlns:a16="http://schemas.microsoft.com/office/drawing/2014/main" id="{30809FEF-17CE-4509-A3E2-8A25C0D3E673}"/>
                </a:ext>
              </a:extLst>
            </p:cNvPr>
            <p:cNvSpPr txBox="1">
              <a:spLocks noChangeArrowheads="1"/>
            </p:cNvSpPr>
            <p:nvPr/>
          </p:nvSpPr>
          <p:spPr bwMode="auto">
            <a:xfrm>
              <a:off x="902"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&lt; pivot</a:t>
              </a:r>
            </a:p>
          </p:txBody>
        </p:sp>
        <p:sp>
          <p:nvSpPr>
            <p:cNvPr id="10250" name="Text Box 9">
              <a:extLst>
                <a:ext uri="{FF2B5EF4-FFF2-40B4-BE49-F238E27FC236}">
                  <a16:creationId xmlns:a16="http://schemas.microsoft.com/office/drawing/2014/main" id="{6D57BE18-7BB3-4191-A7D4-26CDF0E4B173}"/>
                </a:ext>
              </a:extLst>
            </p:cNvPr>
            <p:cNvSpPr txBox="1">
              <a:spLocks noChangeArrowheads="1"/>
            </p:cNvSpPr>
            <p:nvPr/>
          </p:nvSpPr>
          <p:spPr bwMode="auto">
            <a:xfrm>
              <a:off x="3696"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&gt; pivot</a:t>
              </a:r>
            </a:p>
          </p:txBody>
        </p:sp>
        <p:sp>
          <p:nvSpPr>
            <p:cNvPr id="10251" name="Text Box 10">
              <a:extLst>
                <a:ext uri="{FF2B5EF4-FFF2-40B4-BE49-F238E27FC236}">
                  <a16:creationId xmlns:a16="http://schemas.microsoft.com/office/drawing/2014/main" id="{CDC34620-979D-4F4C-B84E-267E15A88C50}"/>
                </a:ext>
              </a:extLst>
            </p:cNvPr>
            <p:cNvSpPr txBox="1">
              <a:spLocks noChangeArrowheads="1"/>
            </p:cNvSpPr>
            <p:nvPr/>
          </p:nvSpPr>
          <p:spPr bwMode="auto">
            <a:xfrm>
              <a:off x="2448" y="2478"/>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pivot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7CC2E233-23BE-4253-B4F7-A94233E8B7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B7BA190-4920-46A2-9946-25EDEDBC0635}" type="slidenum">
              <a:rPr lang="en-US" altLang="en-US"/>
              <a:pPr/>
              <a:t>7</a:t>
            </a:fld>
            <a:endParaRPr lang="en-US" altLang="en-US"/>
          </a:p>
        </p:txBody>
      </p:sp>
      <p:sp>
        <p:nvSpPr>
          <p:cNvPr id="11267" name="Rectangle 2">
            <a:extLst>
              <a:ext uri="{FF2B5EF4-FFF2-40B4-BE49-F238E27FC236}">
                <a16:creationId xmlns:a16="http://schemas.microsoft.com/office/drawing/2014/main" id="{3F953B21-BCD7-4AD2-B0EC-3F0B0F84F79D}"/>
              </a:ext>
            </a:extLst>
          </p:cNvPr>
          <p:cNvSpPr>
            <a:spLocks noGrp="1" noChangeArrowheads="1"/>
          </p:cNvSpPr>
          <p:nvPr>
            <p:ph type="title"/>
          </p:nvPr>
        </p:nvSpPr>
        <p:spPr/>
        <p:txBody>
          <a:bodyPr/>
          <a:lstStyle/>
          <a:p>
            <a:pPr algn="l" eaLnBrk="1" hangingPunct="1"/>
            <a:r>
              <a:rPr lang="en-US" altLang="en-US" sz="4000" dirty="0"/>
              <a:t>Quicksort</a:t>
            </a:r>
            <a:endParaRPr lang="en-US" altLang="en-US" sz="3600" dirty="0"/>
          </a:p>
        </p:txBody>
      </p:sp>
      <p:sp>
        <p:nvSpPr>
          <p:cNvPr id="11268" name="Rectangle 3">
            <a:extLst>
              <a:ext uri="{FF2B5EF4-FFF2-40B4-BE49-F238E27FC236}">
                <a16:creationId xmlns:a16="http://schemas.microsoft.com/office/drawing/2014/main" id="{ED3A3CCC-B741-41D0-95DC-D53160CDBD36}"/>
              </a:ext>
            </a:extLst>
          </p:cNvPr>
          <p:cNvSpPr>
            <a:spLocks noGrp="1" noChangeArrowheads="1"/>
          </p:cNvSpPr>
          <p:nvPr>
            <p:ph type="body" idx="1"/>
          </p:nvPr>
        </p:nvSpPr>
        <p:spPr>
          <a:xfrm>
            <a:off x="503372" y="1927274"/>
            <a:ext cx="7772400" cy="2286000"/>
          </a:xfrm>
        </p:spPr>
        <p:txBody>
          <a:bodyPr>
            <a:normAutofit lnSpcReduction="10000"/>
          </a:bodyPr>
          <a:lstStyle/>
          <a:p>
            <a:pPr eaLnBrk="1" hangingPunct="1"/>
            <a:r>
              <a:rPr lang="en-US" altLang="en-US" sz="2800" dirty="0"/>
              <a:t>Place the pivot in its appropriate position</a:t>
            </a:r>
          </a:p>
          <a:p>
            <a:pPr eaLnBrk="1" hangingPunct="1"/>
            <a:r>
              <a:rPr lang="en-US" altLang="en-US" sz="2800" dirty="0"/>
              <a:t>Recursively the same algorithm is applied to each part</a:t>
            </a:r>
          </a:p>
          <a:p>
            <a:pPr lvl="1" eaLnBrk="1" hangingPunct="1"/>
            <a:r>
              <a:rPr lang="en-US" altLang="en-US" sz="2400" dirty="0"/>
              <a:t>Until there is only single element i.e., no way to divide in two part</a:t>
            </a:r>
          </a:p>
        </p:txBody>
      </p:sp>
      <p:sp>
        <p:nvSpPr>
          <p:cNvPr id="11269" name="Rectangle 4">
            <a:extLst>
              <a:ext uri="{FF2B5EF4-FFF2-40B4-BE49-F238E27FC236}">
                <a16:creationId xmlns:a16="http://schemas.microsoft.com/office/drawing/2014/main" id="{A11D612B-0B46-4D37-92CA-D227767402D9}"/>
              </a:ext>
            </a:extLst>
          </p:cNvPr>
          <p:cNvSpPr>
            <a:spLocks noChangeArrowheads="1"/>
          </p:cNvSpPr>
          <p:nvPr/>
        </p:nvSpPr>
        <p:spPr bwMode="auto">
          <a:xfrm>
            <a:off x="5387975" y="4914900"/>
            <a:ext cx="34290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0" name="Rectangle 5">
            <a:extLst>
              <a:ext uri="{FF2B5EF4-FFF2-40B4-BE49-F238E27FC236}">
                <a16:creationId xmlns:a16="http://schemas.microsoft.com/office/drawing/2014/main" id="{9960435D-1A7B-425A-B462-D7C0946FD01C}"/>
              </a:ext>
            </a:extLst>
          </p:cNvPr>
          <p:cNvSpPr>
            <a:spLocks noChangeArrowheads="1"/>
          </p:cNvSpPr>
          <p:nvPr/>
        </p:nvSpPr>
        <p:spPr bwMode="auto">
          <a:xfrm>
            <a:off x="4325938" y="4914900"/>
            <a:ext cx="914400" cy="685800"/>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1" name="Text Box 6">
            <a:extLst>
              <a:ext uri="{FF2B5EF4-FFF2-40B4-BE49-F238E27FC236}">
                <a16:creationId xmlns:a16="http://schemas.microsoft.com/office/drawing/2014/main" id="{6F4C017C-94DF-46A2-8227-13AEC1684726}"/>
              </a:ext>
            </a:extLst>
          </p:cNvPr>
          <p:cNvSpPr txBox="1">
            <a:spLocks noChangeArrowheads="1"/>
          </p:cNvSpPr>
          <p:nvPr/>
        </p:nvSpPr>
        <p:spPr bwMode="auto">
          <a:xfrm>
            <a:off x="1739900" y="4306857"/>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&lt; pivot</a:t>
            </a:r>
            <a:endParaRPr lang="en-US" altLang="en-US" sz="2400" dirty="0">
              <a:solidFill>
                <a:srgbClr val="3333FF"/>
              </a:solidFill>
              <a:latin typeface="Garamond" panose="02020404030301010803" pitchFamily="18" charset="0"/>
            </a:endParaRPr>
          </a:p>
        </p:txBody>
      </p:sp>
      <p:sp>
        <p:nvSpPr>
          <p:cNvPr id="11272" name="Text Box 7">
            <a:extLst>
              <a:ext uri="{FF2B5EF4-FFF2-40B4-BE49-F238E27FC236}">
                <a16:creationId xmlns:a16="http://schemas.microsoft.com/office/drawing/2014/main" id="{01444278-230C-450F-8E23-E70AAACF8C02}"/>
              </a:ext>
            </a:extLst>
          </p:cNvPr>
          <p:cNvSpPr txBox="1">
            <a:spLocks noChangeArrowheads="1"/>
          </p:cNvSpPr>
          <p:nvPr/>
        </p:nvSpPr>
        <p:spPr bwMode="auto">
          <a:xfrm>
            <a:off x="6216701" y="4280828"/>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&gt; pivot</a:t>
            </a:r>
            <a:endParaRPr lang="en-US" altLang="en-US" sz="2400" dirty="0">
              <a:solidFill>
                <a:srgbClr val="3333FF"/>
              </a:solidFill>
              <a:latin typeface="Garamond" panose="02020404030301010803" pitchFamily="18" charset="0"/>
            </a:endParaRPr>
          </a:p>
        </p:txBody>
      </p:sp>
      <p:sp>
        <p:nvSpPr>
          <p:cNvPr id="11273" name="Text Box 8">
            <a:extLst>
              <a:ext uri="{FF2B5EF4-FFF2-40B4-BE49-F238E27FC236}">
                <a16:creationId xmlns:a16="http://schemas.microsoft.com/office/drawing/2014/main" id="{2E3BA447-7B20-48A5-9F03-541DEE734BE6}"/>
              </a:ext>
            </a:extLst>
          </p:cNvPr>
          <p:cNvSpPr txBox="1">
            <a:spLocks noChangeArrowheads="1"/>
          </p:cNvSpPr>
          <p:nvPr/>
        </p:nvSpPr>
        <p:spPr bwMode="auto">
          <a:xfrm>
            <a:off x="4295775" y="5043488"/>
            <a:ext cx="83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063DE8"/>
                </a:solidFill>
                <a:latin typeface="Garamond" panose="02020404030301010803" pitchFamily="18" charset="0"/>
              </a:rPr>
              <a:t>pivot</a:t>
            </a:r>
            <a:endParaRPr lang="en-US" altLang="en-US" sz="2400">
              <a:solidFill>
                <a:srgbClr val="063DE8"/>
              </a:solidFill>
              <a:latin typeface="Garamond" panose="02020404030301010803" pitchFamily="18" charset="0"/>
            </a:endParaRPr>
          </a:p>
        </p:txBody>
      </p:sp>
      <p:sp>
        <p:nvSpPr>
          <p:cNvPr id="11274" name="Rectangle 9">
            <a:extLst>
              <a:ext uri="{FF2B5EF4-FFF2-40B4-BE49-F238E27FC236}">
                <a16:creationId xmlns:a16="http://schemas.microsoft.com/office/drawing/2014/main" id="{6A828F81-6DC1-417E-BEC2-F0E3C98EAC21}"/>
              </a:ext>
            </a:extLst>
          </p:cNvPr>
          <p:cNvSpPr>
            <a:spLocks noChangeArrowheads="1"/>
          </p:cNvSpPr>
          <p:nvPr/>
        </p:nvSpPr>
        <p:spPr bwMode="auto">
          <a:xfrm>
            <a:off x="587375" y="4914900"/>
            <a:ext cx="3581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5" name="Rectangle 10">
            <a:extLst>
              <a:ext uri="{FF2B5EF4-FFF2-40B4-BE49-F238E27FC236}">
                <a16:creationId xmlns:a16="http://schemas.microsoft.com/office/drawing/2014/main" id="{8B5E7B17-9496-413B-90DB-DAAAB76B34C1}"/>
              </a:ext>
            </a:extLst>
          </p:cNvPr>
          <p:cNvSpPr>
            <a:spLocks noChangeArrowheads="1"/>
          </p:cNvSpPr>
          <p:nvPr/>
        </p:nvSpPr>
        <p:spPr bwMode="auto">
          <a:xfrm>
            <a:off x="1958975" y="4914900"/>
            <a:ext cx="914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6" name="Text Box 11">
            <a:extLst>
              <a:ext uri="{FF2B5EF4-FFF2-40B4-BE49-F238E27FC236}">
                <a16:creationId xmlns:a16="http://schemas.microsoft.com/office/drawing/2014/main" id="{79A9C23E-AB04-4041-928D-EEC7F4A22008}"/>
              </a:ext>
            </a:extLst>
          </p:cNvPr>
          <p:cNvSpPr txBox="1">
            <a:spLocks noChangeArrowheads="1"/>
          </p:cNvSpPr>
          <p:nvPr/>
        </p:nvSpPr>
        <p:spPr bwMode="auto">
          <a:xfrm>
            <a:off x="739775" y="5054600"/>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&lt; </a:t>
            </a:r>
            <a:r>
              <a:rPr lang="en-US" altLang="en-US" sz="1600" b="1">
                <a:solidFill>
                  <a:srgbClr val="008000"/>
                </a:solidFill>
                <a:latin typeface="Garamond" panose="02020404030301010803" pitchFamily="18" charset="0"/>
              </a:rPr>
              <a:t>pivot1</a:t>
            </a:r>
          </a:p>
        </p:txBody>
      </p:sp>
      <p:sp>
        <p:nvSpPr>
          <p:cNvPr id="11277" name="Text Box 12">
            <a:extLst>
              <a:ext uri="{FF2B5EF4-FFF2-40B4-BE49-F238E27FC236}">
                <a16:creationId xmlns:a16="http://schemas.microsoft.com/office/drawing/2014/main" id="{CD57999B-2E0F-41E6-8105-91730AE61A36}"/>
              </a:ext>
            </a:extLst>
          </p:cNvPr>
          <p:cNvSpPr txBox="1">
            <a:spLocks noChangeArrowheads="1"/>
          </p:cNvSpPr>
          <p:nvPr/>
        </p:nvSpPr>
        <p:spPr bwMode="auto">
          <a:xfrm>
            <a:off x="1965325" y="5037138"/>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 pivot1</a:t>
            </a:r>
            <a:endParaRPr lang="en-US" altLang="en-US" sz="2000">
              <a:solidFill>
                <a:srgbClr val="008000"/>
              </a:solidFill>
              <a:latin typeface="Garamond" panose="02020404030301010803" pitchFamily="18" charset="0"/>
            </a:endParaRPr>
          </a:p>
        </p:txBody>
      </p:sp>
      <p:sp>
        <p:nvSpPr>
          <p:cNvPr id="11278" name="Text Box 13">
            <a:extLst>
              <a:ext uri="{FF2B5EF4-FFF2-40B4-BE49-F238E27FC236}">
                <a16:creationId xmlns:a16="http://schemas.microsoft.com/office/drawing/2014/main" id="{F6DE164B-4605-4E59-BD84-26EDA9FE442B}"/>
              </a:ext>
            </a:extLst>
          </p:cNvPr>
          <p:cNvSpPr txBox="1">
            <a:spLocks noChangeArrowheads="1"/>
          </p:cNvSpPr>
          <p:nvPr/>
        </p:nvSpPr>
        <p:spPr bwMode="auto">
          <a:xfrm>
            <a:off x="2987675" y="5064125"/>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&gt; </a:t>
            </a:r>
            <a:r>
              <a:rPr lang="en-US" altLang="en-US" sz="1600" b="1">
                <a:solidFill>
                  <a:srgbClr val="008000"/>
                </a:solidFill>
                <a:latin typeface="Garamond" panose="02020404030301010803" pitchFamily="18" charset="0"/>
              </a:rPr>
              <a:t>pivot1</a:t>
            </a:r>
          </a:p>
        </p:txBody>
      </p:sp>
      <p:sp>
        <p:nvSpPr>
          <p:cNvPr id="11279" name="Rectangle 14">
            <a:extLst>
              <a:ext uri="{FF2B5EF4-FFF2-40B4-BE49-F238E27FC236}">
                <a16:creationId xmlns:a16="http://schemas.microsoft.com/office/drawing/2014/main" id="{594DC45E-98CE-42BE-965D-115870B08683}"/>
              </a:ext>
            </a:extLst>
          </p:cNvPr>
          <p:cNvSpPr>
            <a:spLocks noChangeArrowheads="1"/>
          </p:cNvSpPr>
          <p:nvPr/>
        </p:nvSpPr>
        <p:spPr bwMode="auto">
          <a:xfrm>
            <a:off x="6657975" y="4914900"/>
            <a:ext cx="8636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80" name="Text Box 15">
            <a:extLst>
              <a:ext uri="{FF2B5EF4-FFF2-40B4-BE49-F238E27FC236}">
                <a16:creationId xmlns:a16="http://schemas.microsoft.com/office/drawing/2014/main" id="{9A53A49C-A36F-45D4-A82E-9B0A885B2A3C}"/>
              </a:ext>
            </a:extLst>
          </p:cNvPr>
          <p:cNvSpPr txBox="1">
            <a:spLocks noChangeArrowheads="1"/>
          </p:cNvSpPr>
          <p:nvPr/>
        </p:nvSpPr>
        <p:spPr bwMode="auto">
          <a:xfrm>
            <a:off x="5467350" y="5062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&lt; </a:t>
            </a:r>
            <a:r>
              <a:rPr lang="en-US" altLang="en-US" sz="1600" b="1">
                <a:solidFill>
                  <a:schemeClr val="hlink"/>
                </a:solidFill>
                <a:latin typeface="Garamond" panose="02020404030301010803" pitchFamily="18" charset="0"/>
              </a:rPr>
              <a:t>pivot2</a:t>
            </a:r>
          </a:p>
        </p:txBody>
      </p:sp>
      <p:sp>
        <p:nvSpPr>
          <p:cNvPr id="11281" name="Text Box 16">
            <a:extLst>
              <a:ext uri="{FF2B5EF4-FFF2-40B4-BE49-F238E27FC236}">
                <a16:creationId xmlns:a16="http://schemas.microsoft.com/office/drawing/2014/main" id="{657A7F49-017F-4D8E-8E74-E084C2AD70C7}"/>
              </a:ext>
            </a:extLst>
          </p:cNvPr>
          <p:cNvSpPr txBox="1">
            <a:spLocks noChangeArrowheads="1"/>
          </p:cNvSpPr>
          <p:nvPr/>
        </p:nvSpPr>
        <p:spPr bwMode="auto">
          <a:xfrm>
            <a:off x="6683375" y="5029200"/>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pivot2</a:t>
            </a:r>
          </a:p>
        </p:txBody>
      </p:sp>
      <p:sp>
        <p:nvSpPr>
          <p:cNvPr id="11282" name="Text Box 17">
            <a:extLst>
              <a:ext uri="{FF2B5EF4-FFF2-40B4-BE49-F238E27FC236}">
                <a16:creationId xmlns:a16="http://schemas.microsoft.com/office/drawing/2014/main" id="{8A1EBD97-F41F-48D7-BD85-431E2354A594}"/>
              </a:ext>
            </a:extLst>
          </p:cNvPr>
          <p:cNvSpPr txBox="1">
            <a:spLocks noChangeArrowheads="1"/>
          </p:cNvSpPr>
          <p:nvPr/>
        </p:nvSpPr>
        <p:spPr bwMode="auto">
          <a:xfrm>
            <a:off x="7635875" y="50546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&gt; </a:t>
            </a:r>
            <a:r>
              <a:rPr lang="en-US" altLang="en-US" sz="1600" b="1">
                <a:solidFill>
                  <a:schemeClr val="hlink"/>
                </a:solidFill>
                <a:latin typeface="Garamond" panose="02020404030301010803" pitchFamily="18" charset="0"/>
              </a:rPr>
              <a:t>pivot2</a:t>
            </a:r>
          </a:p>
        </p:txBody>
      </p:sp>
      <p:sp>
        <p:nvSpPr>
          <p:cNvPr id="11283" name="Line 18">
            <a:extLst>
              <a:ext uri="{FF2B5EF4-FFF2-40B4-BE49-F238E27FC236}">
                <a16:creationId xmlns:a16="http://schemas.microsoft.com/office/drawing/2014/main" id="{6BB22F63-EFA1-47CE-93D8-67428E79B05D}"/>
              </a:ext>
            </a:extLst>
          </p:cNvPr>
          <p:cNvSpPr>
            <a:spLocks noChangeShapeType="1"/>
          </p:cNvSpPr>
          <p:nvPr/>
        </p:nvSpPr>
        <p:spPr bwMode="auto">
          <a:xfrm>
            <a:off x="803275" y="48006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 name="Line 19">
            <a:extLst>
              <a:ext uri="{FF2B5EF4-FFF2-40B4-BE49-F238E27FC236}">
                <a16:creationId xmlns:a16="http://schemas.microsoft.com/office/drawing/2014/main" id="{CD91578A-3C95-4A7E-B6DE-AD827849558A}"/>
              </a:ext>
            </a:extLst>
          </p:cNvPr>
          <p:cNvSpPr>
            <a:spLocks noChangeShapeType="1"/>
          </p:cNvSpPr>
          <p:nvPr/>
        </p:nvSpPr>
        <p:spPr bwMode="auto">
          <a:xfrm>
            <a:off x="5540375" y="48133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7B180961-31EA-495E-A985-5B93C3E92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40F3E3-C7D4-4F1E-885D-F8B3D24D226F}" type="slidenum">
              <a:rPr lang="en-US" altLang="en-US"/>
              <a:pPr/>
              <a:t>8</a:t>
            </a:fld>
            <a:endParaRPr lang="en-US" altLang="en-US"/>
          </a:p>
        </p:txBody>
      </p:sp>
      <p:sp>
        <p:nvSpPr>
          <p:cNvPr id="12291" name="Rectangle 2">
            <a:extLst>
              <a:ext uri="{FF2B5EF4-FFF2-40B4-BE49-F238E27FC236}">
                <a16:creationId xmlns:a16="http://schemas.microsoft.com/office/drawing/2014/main" id="{99793127-62CD-4332-9C7C-3EAFADAA4B75}"/>
              </a:ext>
            </a:extLst>
          </p:cNvPr>
          <p:cNvSpPr>
            <a:spLocks noGrp="1" noChangeArrowheads="1"/>
          </p:cNvSpPr>
          <p:nvPr>
            <p:ph type="title"/>
          </p:nvPr>
        </p:nvSpPr>
        <p:spPr/>
        <p:txBody>
          <a:bodyPr/>
          <a:lstStyle/>
          <a:p>
            <a:pPr algn="l" eaLnBrk="1" hangingPunct="1"/>
            <a:r>
              <a:rPr lang="en-US" altLang="en-US" sz="4000" dirty="0"/>
              <a:t>Quicksort:</a:t>
            </a:r>
            <a:r>
              <a:rPr lang="en-US" altLang="en-US" sz="4400" dirty="0"/>
              <a:t> </a:t>
            </a:r>
            <a:r>
              <a:rPr lang="en-US" altLang="en-US" dirty="0"/>
              <a:t>Code</a:t>
            </a:r>
          </a:p>
        </p:txBody>
      </p:sp>
      <p:sp>
        <p:nvSpPr>
          <p:cNvPr id="12292" name="Rectangle 3">
            <a:extLst>
              <a:ext uri="{FF2B5EF4-FFF2-40B4-BE49-F238E27FC236}">
                <a16:creationId xmlns:a16="http://schemas.microsoft.com/office/drawing/2014/main" id="{D22318D5-B588-419B-BD98-254915DDFBEB}"/>
              </a:ext>
            </a:extLst>
          </p:cNvPr>
          <p:cNvSpPr>
            <a:spLocks noGrp="1" noChangeArrowheads="1"/>
          </p:cNvSpPr>
          <p:nvPr>
            <p:ph type="body" idx="1"/>
          </p:nvPr>
        </p:nvSpPr>
        <p:spPr>
          <a:xfrm>
            <a:off x="529477" y="1931964"/>
            <a:ext cx="7235888" cy="4926036"/>
          </a:xfrm>
        </p:spPr>
        <p:txBody>
          <a:bodyPr>
            <a:normAutofit fontScale="25000" lnSpcReduction="20000"/>
          </a:bodyPr>
          <a:lstStyle/>
          <a:p>
            <a:pPr eaLnBrk="1" hangingPunct="1">
              <a:lnSpc>
                <a:spcPct val="80000"/>
              </a:lnSpc>
              <a:buFont typeface="Wingdings" panose="05000000000000000000" pitchFamily="2" charset="2"/>
              <a:buNone/>
            </a:pPr>
            <a:r>
              <a:rPr lang="en-US" altLang="en-US" sz="8000" b="1" dirty="0"/>
              <a:t>void quicksort</a:t>
            </a:r>
            <a:r>
              <a:rPr lang="en-US" altLang="en-US" sz="8000" b="1"/>
              <a:t>( int </a:t>
            </a:r>
            <a:r>
              <a:rPr lang="en-US" altLang="en-US" sz="8000" b="1" dirty="0"/>
              <a:t>*a, int low, int high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r>
              <a:rPr lang="en-US" altLang="en-US" sz="8000" b="1" dirty="0"/>
              <a:t>	int pivot;</a:t>
            </a:r>
          </a:p>
          <a:p>
            <a:pPr eaLnBrk="1" hangingPunct="1">
              <a:lnSpc>
                <a:spcPct val="80000"/>
              </a:lnSpc>
              <a:buFont typeface="Wingdings" panose="05000000000000000000" pitchFamily="2" charset="2"/>
              <a:buNone/>
            </a:pPr>
            <a:r>
              <a:rPr lang="en-US" altLang="en-US" sz="8000" b="1" dirty="0"/>
              <a:t>   	</a:t>
            </a:r>
            <a:r>
              <a:rPr lang="en-US" altLang="en-US" sz="8000" dirty="0"/>
              <a:t>/* Termination condition! */</a:t>
            </a:r>
          </a:p>
          <a:p>
            <a:pPr eaLnBrk="1" hangingPunct="1">
              <a:lnSpc>
                <a:spcPct val="80000"/>
              </a:lnSpc>
              <a:buFont typeface="Wingdings" panose="05000000000000000000" pitchFamily="2" charset="2"/>
              <a:buNone/>
            </a:pPr>
            <a:r>
              <a:rPr lang="en-US" altLang="en-US" sz="8000" b="1" dirty="0"/>
              <a:t>   	if ( high &gt; low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    	pivot = partition( a, low, high );</a:t>
            </a:r>
          </a:p>
          <a:p>
            <a:pPr eaLnBrk="1" hangingPunct="1">
              <a:lnSpc>
                <a:spcPct val="80000"/>
              </a:lnSpc>
              <a:buFont typeface="Wingdings" panose="05000000000000000000" pitchFamily="2" charset="2"/>
              <a:buNone/>
            </a:pPr>
            <a:r>
              <a:rPr lang="en-US" altLang="en-US" sz="8000" b="1" dirty="0"/>
              <a:t>     	quicksort( a, low, pivot-1 );</a:t>
            </a:r>
          </a:p>
          <a:p>
            <a:pPr eaLnBrk="1" hangingPunct="1">
              <a:lnSpc>
                <a:spcPct val="80000"/>
              </a:lnSpc>
              <a:buFont typeface="Wingdings" panose="05000000000000000000" pitchFamily="2" charset="2"/>
              <a:buNone/>
            </a:pPr>
            <a:r>
              <a:rPr lang="en-US" altLang="en-US" sz="8000" b="1" dirty="0"/>
              <a:t>     	quicksort( a, pivot+1, high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46B5E-C165-4BB0-F0E4-5485EE492501}"/>
              </a:ext>
            </a:extLst>
          </p:cNvPr>
          <p:cNvSpPr txBox="1"/>
          <p:nvPr/>
        </p:nvSpPr>
        <p:spPr>
          <a:xfrm>
            <a:off x="785178" y="984044"/>
            <a:ext cx="6657975" cy="5509200"/>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partition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pivot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 Move left while item &lt;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Move right while item &gt;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&gt;=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a:solidFill>
                  <a:srgbClr val="000000"/>
                </a:solidFill>
                <a:effectLst/>
                <a:latin typeface="Consolas" panose="020B0609020204030204" pitchFamily="49" charset="0"/>
              </a:rPr>
              <a:t>             </a:t>
            </a:r>
            <a:r>
              <a:rPr lang="en-US" sz="1600" b="1">
                <a:solidFill>
                  <a:srgbClr val="795E26"/>
                </a:solidFill>
                <a:effectLst/>
                <a:latin typeface="Consolas" panose="020B0609020204030204" pitchFamily="49" charset="0"/>
              </a:rPr>
              <a:t>SWAP</a:t>
            </a:r>
            <a:r>
              <a:rPr lang="en-US" sz="1600" b="1">
                <a:solidFill>
                  <a:srgbClr val="000000"/>
                </a:solidFill>
                <a:effectLst/>
                <a:latin typeface="Consolas" panose="020B0609020204030204" pitchFamily="49" charset="0"/>
              </a:rPr>
              <a:t>(</a:t>
            </a:r>
            <a:r>
              <a:rPr lang="en-US" sz="1600" b="1">
                <a:solidFill>
                  <a:srgbClr val="001080"/>
                </a:solidFill>
                <a:effectLst/>
                <a:latin typeface="Consolas" panose="020B0609020204030204" pitchFamily="49" charset="0"/>
              </a:rPr>
              <a:t>a[left]</a:t>
            </a:r>
            <a:r>
              <a:rPr lang="en-US" sz="1600" b="1">
                <a:solidFill>
                  <a:srgbClr val="000000"/>
                </a:solidFill>
                <a:effectLst/>
                <a:latin typeface="Consolas" panose="020B0609020204030204" pitchFamily="49" charset="0"/>
              </a:rPr>
              <a:t>,</a:t>
            </a:r>
            <a:r>
              <a:rPr lang="en-US" sz="1600" b="1" kern="1200">
                <a:solidFill>
                  <a:srgbClr val="001080"/>
                </a:solidFill>
                <a:effectLst/>
                <a:latin typeface="Consolas" panose="020B0609020204030204" pitchFamily="49" charset="0"/>
                <a:ea typeface="+mn-ea"/>
                <a:cs typeface="+mn-cs"/>
              </a:rPr>
              <a:t>a[r</a:t>
            </a:r>
            <a:r>
              <a:rPr lang="en-US" sz="1600" b="1">
                <a:solidFill>
                  <a:srgbClr val="001080"/>
                </a:solidFill>
                <a:effectLst/>
                <a:latin typeface="Consolas" panose="020B0609020204030204" pitchFamily="49" charset="0"/>
              </a:rPr>
              <a:t>ig</a:t>
            </a:r>
            <a:r>
              <a:rPr lang="en-US" sz="1600" b="1" kern="1200">
                <a:solidFill>
                  <a:srgbClr val="001080"/>
                </a:solidFill>
                <a:effectLst/>
                <a:latin typeface="Consolas" panose="020B0609020204030204" pitchFamily="49" charset="0"/>
                <a:ea typeface="+mn-ea"/>
                <a:cs typeface="+mn-cs"/>
              </a:rPr>
              <a:t>h</a:t>
            </a:r>
            <a:r>
              <a:rPr lang="en-US" sz="1600" b="1">
                <a:solidFill>
                  <a:srgbClr val="001080"/>
                </a:solidFill>
                <a:effectLst/>
                <a:latin typeface="Consolas" panose="020B0609020204030204" pitchFamily="49" charset="0"/>
              </a:rPr>
              <a:t>t]</a:t>
            </a:r>
            <a:r>
              <a:rPr lang="en-US" sz="1600" b="1">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Right is final position for the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406878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8BB3E2F9841A40A8A4E66ACF86437D" ma:contentTypeVersion="0" ma:contentTypeDescription="Create a new document." ma:contentTypeScope="" ma:versionID="af4a9a41cd403df4be6959adfbe43d1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6AFB67-9ED9-490E-8C69-CF98624F5FDB}">
  <ds:schemaRefs>
    <ds:schemaRef ds:uri="http://schemas.microsoft.com/sharepoint/v3/contenttype/forms"/>
  </ds:schemaRefs>
</ds:datastoreItem>
</file>

<file path=customXml/itemProps2.xml><?xml version="1.0" encoding="utf-8"?>
<ds:datastoreItem xmlns:ds="http://schemas.openxmlformats.org/officeDocument/2006/customXml" ds:itemID="{022DD2FB-3BC5-4C0E-B011-4FB5CDCF30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16BC744-9470-41EB-8E9C-CF190E556E1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1164</TotalTime>
  <Words>2990</Words>
  <Application>Microsoft Office PowerPoint</Application>
  <PresentationFormat>On-screen Show (4:3)</PresentationFormat>
  <Paragraphs>812</Paragraphs>
  <Slides>53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Monotype Sorts</vt:lpstr>
      <vt:lpstr>Arial</vt:lpstr>
      <vt:lpstr>Book Antiqua</vt:lpstr>
      <vt:lpstr>Bookman Old Style</vt:lpstr>
      <vt:lpstr>Calibri</vt:lpstr>
      <vt:lpstr>Cambria</vt:lpstr>
      <vt:lpstr>Cambria Math</vt:lpstr>
      <vt:lpstr>Consolas</vt:lpstr>
      <vt:lpstr>Corbel</vt:lpstr>
      <vt:lpstr>Courier New</vt:lpstr>
      <vt:lpstr>Garamond</vt:lpstr>
      <vt:lpstr>Symbol</vt:lpstr>
      <vt:lpstr>Tahoma</vt:lpstr>
      <vt:lpstr>Times New Roman</vt:lpstr>
      <vt:lpstr>Wingdings</vt:lpstr>
      <vt:lpstr>Spectrum</vt:lpstr>
      <vt:lpstr>Complexity of conventional Sorting Algorithms</vt:lpstr>
      <vt:lpstr>Lecture Outline</vt:lpstr>
      <vt:lpstr>PowerPoint Presentation</vt:lpstr>
      <vt:lpstr>PowerPoint Presentation</vt:lpstr>
      <vt:lpstr>Quicksort</vt:lpstr>
      <vt:lpstr>Quicksort: Partitioning an array</vt:lpstr>
      <vt:lpstr>Quicksort</vt:lpstr>
      <vt:lpstr>Quicksort: Code</vt:lpstr>
      <vt:lpstr>PowerPoint Presentation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PowerPoint Presentation</vt:lpstr>
      <vt:lpstr>PowerPoint Presentation</vt:lpstr>
      <vt:lpstr>Quicksort: Analysis</vt:lpstr>
      <vt:lpstr>PowerPoint Presentation</vt:lpstr>
      <vt:lpstr>PowerPoint Presentation</vt:lpstr>
      <vt:lpstr>PowerPoint Presentation</vt:lpstr>
      <vt:lpstr>PowerPoint Presentation</vt:lpstr>
      <vt:lpstr>PowerPoint Presentation</vt:lpstr>
      <vt:lpstr>PowerPoint Presentation</vt:lpstr>
      <vt:lpstr>Quicksort: Analysis</vt:lpstr>
      <vt:lpstr>Quicksort: Analysis</vt:lpstr>
      <vt:lpstr>Quicksort: Analysis (Sorted Data)</vt:lpstr>
      <vt:lpstr>PowerPoint Presentation</vt:lpstr>
      <vt:lpstr>PowerPoint Presentation</vt:lpstr>
      <vt:lpstr>PowerPoint Presentation</vt:lpstr>
      <vt:lpstr>Quicksort: Improve performance</vt:lpstr>
      <vt:lpstr>Quicksort: How to select pivot?</vt:lpstr>
      <vt:lpstr>Quicksort: How to select pivot? Median-of-3 pivot</vt:lpstr>
      <vt:lpstr>Quicksort: How to select pivot? Randomly selected pivot</vt:lpstr>
      <vt:lpstr>Quicksort: Guaranteed O (nlogn)</vt:lpstr>
      <vt:lpstr>Key points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Nazmus Sakib Shan</cp:lastModifiedBy>
  <cp:revision>36</cp:revision>
  <dcterms:created xsi:type="dcterms:W3CDTF">2018-12-10T17:20:29Z</dcterms:created>
  <dcterms:modified xsi:type="dcterms:W3CDTF">2023-06-27T05:53:43Z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0x010100558BB3E2F9841A40A8A4E66ACF86437D</vt:lpwstr>
  </property>
</Properties>
</file>