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416" r:id="rId7"/>
    <p:sldId id="305" r:id="rId8"/>
    <p:sldId id="391" r:id="rId9"/>
    <p:sldId id="417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400" r:id="rId18"/>
    <p:sldId id="399" r:id="rId19"/>
    <p:sldId id="401" r:id="rId20"/>
    <p:sldId id="402" r:id="rId21"/>
    <p:sldId id="403" r:id="rId22"/>
    <p:sldId id="404" r:id="rId23"/>
    <p:sldId id="405" r:id="rId24"/>
    <p:sldId id="264" r:id="rId25"/>
    <p:sldId id="418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70EA-AF8D-4E57-8643-E55642DD96F3}" v="18" dt="2023-02-13T05:14:3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5" d="100"/>
          <a:sy n="55" d="100"/>
        </p:scale>
        <p:origin x="6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976170EA-AF8D-4E57-8643-E55642DD96F3}"/>
    <pc:docChg chg="undo redo custSel addSld delSld modSld sldOrd">
      <pc:chgData name="Faruk Abdullah" userId="e52374dd587ef96a" providerId="LiveId" clId="{976170EA-AF8D-4E57-8643-E55642DD96F3}" dt="2023-02-20T04:07:33.640" v="882"/>
      <pc:docMkLst>
        <pc:docMk/>
      </pc:docMkLst>
      <pc:sldChg chg="add del">
        <pc:chgData name="Faruk Abdullah" userId="e52374dd587ef96a" providerId="LiveId" clId="{976170EA-AF8D-4E57-8643-E55642DD96F3}" dt="2023-02-01T05:04:47.641" v="34" actId="47"/>
        <pc:sldMkLst>
          <pc:docMk/>
          <pc:sldMk cId="2823762119" sldId="258"/>
        </pc:sldMkLst>
      </pc:sldChg>
      <pc:sldChg chg="add del">
        <pc:chgData name="Faruk Abdullah" userId="e52374dd587ef96a" providerId="LiveId" clId="{976170EA-AF8D-4E57-8643-E55642DD96F3}" dt="2023-02-01T05:05:22.220" v="42" actId="47"/>
        <pc:sldMkLst>
          <pc:docMk/>
          <pc:sldMk cId="217983692" sldId="269"/>
        </pc:sldMkLst>
      </pc:sldChg>
      <pc:sldChg chg="del">
        <pc:chgData name="Faruk Abdullah" userId="e52374dd587ef96a" providerId="LiveId" clId="{976170EA-AF8D-4E57-8643-E55642DD96F3}" dt="2023-02-13T05:04:12.821" v="555" actId="47"/>
        <pc:sldMkLst>
          <pc:docMk/>
          <pc:sldMk cId="946143493" sldId="390"/>
        </pc:sldMkLst>
      </pc:sldChg>
      <pc:sldChg chg="addSp delSp modSp mod">
        <pc:chgData name="Faruk Abdullah" userId="e52374dd587ef96a" providerId="LiveId" clId="{976170EA-AF8D-4E57-8643-E55642DD96F3}" dt="2023-02-13T05:04:03.452" v="554" actId="1035"/>
        <pc:sldMkLst>
          <pc:docMk/>
          <pc:sldMk cId="1010023608" sldId="391"/>
        </pc:sldMkLst>
        <pc:spChg chg="mod">
          <ac:chgData name="Faruk Abdullah" userId="e52374dd587ef96a" providerId="LiveId" clId="{976170EA-AF8D-4E57-8643-E55642DD96F3}" dt="2023-02-13T05:02:04.903" v="539" actId="20577"/>
          <ac:spMkLst>
            <pc:docMk/>
            <pc:sldMk cId="1010023608" sldId="391"/>
            <ac:spMk id="2" creationId="{F9DE077F-2DB8-4E27-8FDE-DAFECCE0E1C1}"/>
          </ac:spMkLst>
        </pc:spChg>
        <pc:spChg chg="del">
          <ac:chgData name="Faruk Abdullah" userId="e52374dd587ef96a" providerId="LiveId" clId="{976170EA-AF8D-4E57-8643-E55642DD96F3}" dt="2023-02-13T05:01:53.333" v="530" actId="478"/>
          <ac:spMkLst>
            <pc:docMk/>
            <pc:sldMk cId="1010023608" sldId="391"/>
            <ac:spMk id="5" creationId="{34990F9F-755B-4222-8596-A909EAAFE68D}"/>
          </ac:spMkLst>
        </pc:spChg>
        <pc:spChg chg="del">
          <ac:chgData name="Faruk Abdullah" userId="e52374dd587ef96a" providerId="LiveId" clId="{976170EA-AF8D-4E57-8643-E55642DD96F3}" dt="2023-02-13T05:02:00.591" v="532" actId="478"/>
          <ac:spMkLst>
            <pc:docMk/>
            <pc:sldMk cId="1010023608" sldId="391"/>
            <ac:spMk id="6" creationId="{F951A969-5B0B-46AA-9550-1A36737B1B52}"/>
          </ac:spMkLst>
        </pc:spChg>
        <pc:spChg chg="del">
          <ac:chgData name="Faruk Abdullah" userId="e52374dd587ef96a" providerId="LiveId" clId="{976170EA-AF8D-4E57-8643-E55642DD96F3}" dt="2023-02-13T05:01:57.049" v="531" actId="478"/>
          <ac:spMkLst>
            <pc:docMk/>
            <pc:sldMk cId="1010023608" sldId="391"/>
            <ac:spMk id="7" creationId="{4B0260FB-62D8-44F1-976A-FD958C2B8B71}"/>
          </ac:spMkLst>
        </pc:spChg>
        <pc:picChg chg="add del mod">
          <ac:chgData name="Faruk Abdullah" userId="e52374dd587ef96a" providerId="LiveId" clId="{976170EA-AF8D-4E57-8643-E55642DD96F3}" dt="2023-02-13T05:02:38.366" v="541"/>
          <ac:picMkLst>
            <pc:docMk/>
            <pc:sldMk cId="1010023608" sldId="391"/>
            <ac:picMk id="3" creationId="{31FC320B-2B06-C2CB-A898-4A273AA5163D}"/>
          </ac:picMkLst>
        </pc:picChg>
        <pc:picChg chg="del">
          <ac:chgData name="Faruk Abdullah" userId="e52374dd587ef96a" providerId="LiveId" clId="{976170EA-AF8D-4E57-8643-E55642DD96F3}" dt="2023-02-13T05:02:44.537" v="542" actId="478"/>
          <ac:picMkLst>
            <pc:docMk/>
            <pc:sldMk cId="1010023608" sldId="391"/>
            <ac:picMk id="4" creationId="{4F6E57FE-18A2-43CF-85F8-046CE9D9D07A}"/>
          </ac:picMkLst>
        </pc:picChg>
        <pc:picChg chg="add mod">
          <ac:chgData name="Faruk Abdullah" userId="e52374dd587ef96a" providerId="LiveId" clId="{976170EA-AF8D-4E57-8643-E55642DD96F3}" dt="2023-02-13T05:04:03.452" v="554" actId="1035"/>
          <ac:picMkLst>
            <pc:docMk/>
            <pc:sldMk cId="1010023608" sldId="391"/>
            <ac:picMk id="8" creationId="{E84C528D-A1AA-3F5A-5334-C461B0D4A0AA}"/>
          </ac:picMkLst>
        </pc:picChg>
      </pc:sldChg>
      <pc:sldChg chg="modSp mod">
        <pc:chgData name="Faruk Abdullah" userId="e52374dd587ef96a" providerId="LiveId" clId="{976170EA-AF8D-4E57-8643-E55642DD96F3}" dt="2023-02-13T05:05:10.371" v="561" actId="1036"/>
        <pc:sldMkLst>
          <pc:docMk/>
          <pc:sldMk cId="2237029781" sldId="392"/>
        </pc:sldMkLst>
        <pc:picChg chg="mod">
          <ac:chgData name="Faruk Abdullah" userId="e52374dd587ef96a" providerId="LiveId" clId="{976170EA-AF8D-4E57-8643-E55642DD96F3}" dt="2023-02-13T05:05:10.371" v="561" actId="1036"/>
          <ac:picMkLst>
            <pc:docMk/>
            <pc:sldMk cId="2237029781" sldId="392"/>
            <ac:picMk id="3" creationId="{AFF0359E-DB04-44DD-A15E-1EAC1C3AFBCC}"/>
          </ac:picMkLst>
        </pc:picChg>
      </pc:sldChg>
      <pc:sldChg chg="modSp mod">
        <pc:chgData name="Faruk Abdullah" userId="e52374dd587ef96a" providerId="LiveId" clId="{976170EA-AF8D-4E57-8643-E55642DD96F3}" dt="2023-02-13T05:05:39.457" v="567" actId="1036"/>
        <pc:sldMkLst>
          <pc:docMk/>
          <pc:sldMk cId="1496541322" sldId="393"/>
        </pc:sldMkLst>
        <pc:picChg chg="mod">
          <ac:chgData name="Faruk Abdullah" userId="e52374dd587ef96a" providerId="LiveId" clId="{976170EA-AF8D-4E57-8643-E55642DD96F3}" dt="2023-02-13T05:05:39.457" v="567" actId="1036"/>
          <ac:picMkLst>
            <pc:docMk/>
            <pc:sldMk cId="1496541322" sldId="393"/>
            <ac:picMk id="3" creationId="{C617BE45-88AE-4C68-866F-26F857A67C67}"/>
          </ac:picMkLst>
        </pc:picChg>
      </pc:sldChg>
      <pc:sldChg chg="addSp delSp modSp mod">
        <pc:chgData name="Faruk Abdullah" userId="e52374dd587ef96a" providerId="LiveId" clId="{976170EA-AF8D-4E57-8643-E55642DD96F3}" dt="2023-02-13T05:08:24.140" v="608" actId="21"/>
        <pc:sldMkLst>
          <pc:docMk/>
          <pc:sldMk cId="3250455887" sldId="394"/>
        </pc:sldMkLst>
        <pc:spChg chg="add del mod">
          <ac:chgData name="Faruk Abdullah" userId="e52374dd587ef96a" providerId="LiveId" clId="{976170EA-AF8D-4E57-8643-E55642DD96F3}" dt="2023-02-13T05:06:45.359" v="582"/>
          <ac:spMkLst>
            <pc:docMk/>
            <pc:sldMk cId="3250455887" sldId="394"/>
            <ac:spMk id="4" creationId="{5935CFF7-8B94-FB4C-697D-75D3CADFBC9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5" creationId="{143BA9C5-F9E7-494C-8E36-ACD45218FFF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6" creationId="{6845C7A1-5FD7-4F81-96D2-EF92B4F7FEA2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7" creationId="{127DA036-3389-4885-96A9-6ED4FCB97894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8" creationId="{836C6F8A-71F2-5F30-3063-C852D6491A9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9" creationId="{479CC059-E812-D184-516D-B451D99E1D2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10" creationId="{4EC257D6-54C1-A69C-A0E5-C63D5017EABB}"/>
          </ac:spMkLst>
        </pc:spChg>
        <pc:spChg chg="add del mod">
          <ac:chgData name="Faruk Abdullah" userId="e52374dd587ef96a" providerId="LiveId" clId="{976170EA-AF8D-4E57-8643-E55642DD96F3}" dt="2023-02-13T05:08:18.777" v="605"/>
          <ac:spMkLst>
            <pc:docMk/>
            <pc:sldMk cId="3250455887" sldId="394"/>
            <ac:spMk id="11" creationId="{3279AF7F-A0C7-170C-7996-52CC6DBC2CFF}"/>
          </ac:spMkLst>
        </pc:spChg>
        <pc:spChg chg="add del mod">
          <ac:chgData name="Faruk Abdullah" userId="e52374dd587ef96a" providerId="LiveId" clId="{976170EA-AF8D-4E57-8643-E55642DD96F3}" dt="2023-02-13T05:08:16.232" v="602"/>
          <ac:spMkLst>
            <pc:docMk/>
            <pc:sldMk cId="3250455887" sldId="394"/>
            <ac:spMk id="12" creationId="{86FC57D6-B1DB-66A2-8716-A7E5486B0806}"/>
          </ac:spMkLst>
        </pc:spChg>
        <pc:picChg chg="mod">
          <ac:chgData name="Faruk Abdullah" userId="e52374dd587ef96a" providerId="LiveId" clId="{976170EA-AF8D-4E57-8643-E55642DD96F3}" dt="2023-02-13T05:06:08.553" v="579" actId="1035"/>
          <ac:picMkLst>
            <pc:docMk/>
            <pc:sldMk cId="3250455887" sldId="394"/>
            <ac:picMk id="3" creationId="{A3675C1E-012E-40B0-AEEC-C3D5AFE17F14}"/>
          </ac:picMkLst>
        </pc:picChg>
      </pc:sldChg>
      <pc:sldChg chg="modSp mod">
        <pc:chgData name="Faruk Abdullah" userId="e52374dd587ef96a" providerId="LiveId" clId="{976170EA-AF8D-4E57-8643-E55642DD96F3}" dt="2023-02-13T05:08:28.457" v="610" actId="1035"/>
        <pc:sldMkLst>
          <pc:docMk/>
          <pc:sldMk cId="1968765383" sldId="395"/>
        </pc:sldMkLst>
        <pc:picChg chg="mod">
          <ac:chgData name="Faruk Abdullah" userId="e52374dd587ef96a" providerId="LiveId" clId="{976170EA-AF8D-4E57-8643-E55642DD96F3}" dt="2023-02-13T05:08:28.457" v="610" actId="1035"/>
          <ac:picMkLst>
            <pc:docMk/>
            <pc:sldMk cId="1968765383" sldId="395"/>
            <ac:picMk id="3" creationId="{3C9BD195-58B6-4F05-B5B7-7486B66B720F}"/>
          </ac:picMkLst>
        </pc:picChg>
      </pc:sldChg>
      <pc:sldChg chg="modSp mod">
        <pc:chgData name="Faruk Abdullah" userId="e52374dd587ef96a" providerId="LiveId" clId="{976170EA-AF8D-4E57-8643-E55642DD96F3}" dt="2023-02-13T05:08:50.918" v="611" actId="1035"/>
        <pc:sldMkLst>
          <pc:docMk/>
          <pc:sldMk cId="1483741140" sldId="396"/>
        </pc:sldMkLst>
        <pc:picChg chg="mod">
          <ac:chgData name="Faruk Abdullah" userId="e52374dd587ef96a" providerId="LiveId" clId="{976170EA-AF8D-4E57-8643-E55642DD96F3}" dt="2023-02-13T05:08:50.918" v="611" actId="1035"/>
          <ac:picMkLst>
            <pc:docMk/>
            <pc:sldMk cId="1483741140" sldId="396"/>
            <ac:picMk id="3" creationId="{7FA4B8FE-6DC2-4C34-A8AD-E25DC0FA0F71}"/>
          </ac:picMkLst>
        </pc:picChg>
      </pc:sldChg>
      <pc:sldChg chg="modSp mod">
        <pc:chgData name="Faruk Abdullah" userId="e52374dd587ef96a" providerId="LiveId" clId="{976170EA-AF8D-4E57-8643-E55642DD96F3}" dt="2023-02-13T05:11:31.285" v="672" actId="1036"/>
        <pc:sldMkLst>
          <pc:docMk/>
          <pc:sldMk cId="1275612819" sldId="397"/>
        </pc:sldMkLst>
        <pc:picChg chg="mod">
          <ac:chgData name="Faruk Abdullah" userId="e52374dd587ef96a" providerId="LiveId" clId="{976170EA-AF8D-4E57-8643-E55642DD96F3}" dt="2023-02-13T05:11:31.285" v="672" actId="1036"/>
          <ac:picMkLst>
            <pc:docMk/>
            <pc:sldMk cId="1275612819" sldId="397"/>
            <ac:picMk id="3" creationId="{305BFEE6-8271-478D-9081-5FBF787A9E61}"/>
          </ac:picMkLst>
        </pc:picChg>
      </pc:sldChg>
      <pc:sldChg chg="modSp mod">
        <pc:chgData name="Faruk Abdullah" userId="e52374dd587ef96a" providerId="LiveId" clId="{976170EA-AF8D-4E57-8643-E55642DD96F3}" dt="2023-02-13T05:09:13.090" v="617" actId="1035"/>
        <pc:sldMkLst>
          <pc:docMk/>
          <pc:sldMk cId="3501922457" sldId="398"/>
        </pc:sldMkLst>
        <pc:picChg chg="mod">
          <ac:chgData name="Faruk Abdullah" userId="e52374dd587ef96a" providerId="LiveId" clId="{976170EA-AF8D-4E57-8643-E55642DD96F3}" dt="2023-02-13T05:09:13.090" v="617" actId="1035"/>
          <ac:picMkLst>
            <pc:docMk/>
            <pc:sldMk cId="3501922457" sldId="398"/>
            <ac:picMk id="3" creationId="{98DEB427-95CD-4C48-923D-1530DA50785F}"/>
          </ac:picMkLst>
        </pc:picChg>
      </pc:sldChg>
      <pc:sldChg chg="addSp modSp mod">
        <pc:chgData name="Faruk Abdullah" userId="e52374dd587ef96a" providerId="LiveId" clId="{976170EA-AF8D-4E57-8643-E55642DD96F3}" dt="2023-02-13T05:14:17.759" v="756"/>
        <pc:sldMkLst>
          <pc:docMk/>
          <pc:sldMk cId="695320237" sldId="399"/>
        </pc:sldMkLst>
        <pc:spChg chg="add mod">
          <ac:chgData name="Faruk Abdullah" userId="e52374dd587ef96a" providerId="LiveId" clId="{976170EA-AF8D-4E57-8643-E55642DD96F3}" dt="2023-02-13T05:14:17.759" v="756"/>
          <ac:spMkLst>
            <pc:docMk/>
            <pc:sldMk cId="695320237" sldId="399"/>
            <ac:spMk id="8" creationId="{B6893585-4559-C36F-1889-CFE3305331C1}"/>
          </ac:spMkLst>
        </pc:spChg>
        <pc:picChg chg="mod">
          <ac:chgData name="Faruk Abdullah" userId="e52374dd587ef96a" providerId="LiveId" clId="{976170EA-AF8D-4E57-8643-E55642DD96F3}" dt="2023-02-13T05:09:41.791" v="630" actId="1035"/>
          <ac:picMkLst>
            <pc:docMk/>
            <pc:sldMk cId="695320237" sldId="399"/>
            <ac:picMk id="3" creationId="{6BEFA097-5079-4717-99C4-A2E354A8323C}"/>
          </ac:picMkLst>
        </pc:picChg>
      </pc:sldChg>
      <pc:sldChg chg="addSp modSp mod">
        <pc:chgData name="Faruk Abdullah" userId="e52374dd587ef96a" providerId="LiveId" clId="{976170EA-AF8D-4E57-8643-E55642DD96F3}" dt="2023-02-13T05:14:06.539" v="755" actId="1076"/>
        <pc:sldMkLst>
          <pc:docMk/>
          <pc:sldMk cId="1756336428" sldId="400"/>
        </pc:sldMkLst>
        <pc:spChg chg="add mod">
          <ac:chgData name="Faruk Abdullah" userId="e52374dd587ef96a" providerId="LiveId" clId="{976170EA-AF8D-4E57-8643-E55642DD96F3}" dt="2023-02-13T05:14:06.539" v="755" actId="1076"/>
          <ac:spMkLst>
            <pc:docMk/>
            <pc:sldMk cId="1756336428" sldId="400"/>
            <ac:spMk id="8" creationId="{F582BDDE-40E1-F037-C3DD-D79B32D7C66E}"/>
          </ac:spMkLst>
        </pc:spChg>
        <pc:picChg chg="mod">
          <ac:chgData name="Faruk Abdullah" userId="e52374dd587ef96a" providerId="LiveId" clId="{976170EA-AF8D-4E57-8643-E55642DD96F3}" dt="2023-02-13T05:09:23.219" v="618" actId="1035"/>
          <ac:picMkLst>
            <pc:docMk/>
            <pc:sldMk cId="1756336428" sldId="400"/>
            <ac:picMk id="3" creationId="{60466120-F236-4B3A-94E6-3C79337BC869}"/>
          </ac:picMkLst>
        </pc:picChg>
      </pc:sldChg>
      <pc:sldChg chg="addSp modSp mod">
        <pc:chgData name="Faruk Abdullah" userId="e52374dd587ef96a" providerId="LiveId" clId="{976170EA-AF8D-4E57-8643-E55642DD96F3}" dt="2023-02-13T05:14:25.050" v="757"/>
        <pc:sldMkLst>
          <pc:docMk/>
          <pc:sldMk cId="1617222915" sldId="401"/>
        </pc:sldMkLst>
        <pc:spChg chg="add mod">
          <ac:chgData name="Faruk Abdullah" userId="e52374dd587ef96a" providerId="LiveId" clId="{976170EA-AF8D-4E57-8643-E55642DD96F3}" dt="2023-02-13T05:14:25.050" v="757"/>
          <ac:spMkLst>
            <pc:docMk/>
            <pc:sldMk cId="1617222915" sldId="401"/>
            <ac:spMk id="8" creationId="{E3570799-F56A-5226-CAA4-73C9873A65EE}"/>
          </ac:spMkLst>
        </pc:spChg>
        <pc:picChg chg="mod">
          <ac:chgData name="Faruk Abdullah" userId="e52374dd587ef96a" providerId="LiveId" clId="{976170EA-AF8D-4E57-8643-E55642DD96F3}" dt="2023-02-13T05:10:00.527" v="644" actId="1035"/>
          <ac:picMkLst>
            <pc:docMk/>
            <pc:sldMk cId="1617222915" sldId="401"/>
            <ac:picMk id="3" creationId="{F5397025-7948-400C-8597-1504C4FB39F8}"/>
          </ac:picMkLst>
        </pc:picChg>
      </pc:sldChg>
      <pc:sldChg chg="addSp modSp mod">
        <pc:chgData name="Faruk Abdullah" userId="e52374dd587ef96a" providerId="LiveId" clId="{976170EA-AF8D-4E57-8643-E55642DD96F3}" dt="2023-02-13T05:14:29.085" v="758"/>
        <pc:sldMkLst>
          <pc:docMk/>
          <pc:sldMk cId="3635875047" sldId="402"/>
        </pc:sldMkLst>
        <pc:spChg chg="add mod">
          <ac:chgData name="Faruk Abdullah" userId="e52374dd587ef96a" providerId="LiveId" clId="{976170EA-AF8D-4E57-8643-E55642DD96F3}" dt="2023-02-13T05:14:29.085" v="758"/>
          <ac:spMkLst>
            <pc:docMk/>
            <pc:sldMk cId="3635875047" sldId="402"/>
            <ac:spMk id="8" creationId="{CDED75D3-EE61-8BD6-318E-79FD93F45224}"/>
          </ac:spMkLst>
        </pc:spChg>
        <pc:picChg chg="mod">
          <ac:chgData name="Faruk Abdullah" userId="e52374dd587ef96a" providerId="LiveId" clId="{976170EA-AF8D-4E57-8643-E55642DD96F3}" dt="2023-02-13T05:10:09.892" v="655" actId="1036"/>
          <ac:picMkLst>
            <pc:docMk/>
            <pc:sldMk cId="3635875047" sldId="402"/>
            <ac:picMk id="3" creationId="{E4E9E579-68A2-41E6-8E64-C5341E6F2323}"/>
          </ac:picMkLst>
        </pc:picChg>
      </pc:sldChg>
      <pc:sldChg chg="addSp modSp mod">
        <pc:chgData name="Faruk Abdullah" userId="e52374dd587ef96a" providerId="LiveId" clId="{976170EA-AF8D-4E57-8643-E55642DD96F3}" dt="2023-02-13T05:14:32.232" v="759"/>
        <pc:sldMkLst>
          <pc:docMk/>
          <pc:sldMk cId="2944027508" sldId="403"/>
        </pc:sldMkLst>
        <pc:spChg chg="add mod">
          <ac:chgData name="Faruk Abdullah" userId="e52374dd587ef96a" providerId="LiveId" clId="{976170EA-AF8D-4E57-8643-E55642DD96F3}" dt="2023-02-13T05:14:32.232" v="759"/>
          <ac:spMkLst>
            <pc:docMk/>
            <pc:sldMk cId="2944027508" sldId="403"/>
            <ac:spMk id="8" creationId="{2FA3D558-33F3-10CC-154D-10BC7E8278BD}"/>
          </ac:spMkLst>
        </pc:spChg>
        <pc:picChg chg="mod">
          <ac:chgData name="Faruk Abdullah" userId="e52374dd587ef96a" providerId="LiveId" clId="{976170EA-AF8D-4E57-8643-E55642DD96F3}" dt="2023-02-13T05:10:19.209" v="661" actId="1036"/>
          <ac:picMkLst>
            <pc:docMk/>
            <pc:sldMk cId="2944027508" sldId="403"/>
            <ac:picMk id="3" creationId="{626F0F56-6C9F-45BC-BAFA-1A645EFFDC43}"/>
          </ac:picMkLst>
        </pc:picChg>
      </pc:sldChg>
      <pc:sldChg chg="addSp modSp mod">
        <pc:chgData name="Faruk Abdullah" userId="e52374dd587ef96a" providerId="LiveId" clId="{976170EA-AF8D-4E57-8643-E55642DD96F3}" dt="2023-02-13T05:14:37.303" v="760"/>
        <pc:sldMkLst>
          <pc:docMk/>
          <pc:sldMk cId="19050426" sldId="404"/>
        </pc:sldMkLst>
        <pc:spChg chg="add mod">
          <ac:chgData name="Faruk Abdullah" userId="e52374dd587ef96a" providerId="LiveId" clId="{976170EA-AF8D-4E57-8643-E55642DD96F3}" dt="2023-02-13T05:14:37.303" v="760"/>
          <ac:spMkLst>
            <pc:docMk/>
            <pc:sldMk cId="19050426" sldId="404"/>
            <ac:spMk id="8" creationId="{36557671-29C6-5548-96A9-1005AA595833}"/>
          </ac:spMkLst>
        </pc:spChg>
        <pc:picChg chg="mod">
          <ac:chgData name="Faruk Abdullah" userId="e52374dd587ef96a" providerId="LiveId" clId="{976170EA-AF8D-4E57-8643-E55642DD96F3}" dt="2023-02-13T05:11:12.561" v="671" actId="1035"/>
          <ac:picMkLst>
            <pc:docMk/>
            <pc:sldMk cId="19050426" sldId="404"/>
            <ac:picMk id="3" creationId="{19171920-3DAE-447E-A706-9DAFD4A69667}"/>
          </ac:picMkLst>
        </pc:picChg>
      </pc:sldChg>
      <pc:sldChg chg="del">
        <pc:chgData name="Faruk Abdullah" userId="e52374dd587ef96a" providerId="LiveId" clId="{976170EA-AF8D-4E57-8643-E55642DD96F3}" dt="2023-02-06T11:19:27.607" v="524" actId="47"/>
        <pc:sldMkLst>
          <pc:docMk/>
          <pc:sldMk cId="125924003" sldId="408"/>
        </pc:sldMkLst>
      </pc:sldChg>
      <pc:sldChg chg="del">
        <pc:chgData name="Faruk Abdullah" userId="e52374dd587ef96a" providerId="LiveId" clId="{976170EA-AF8D-4E57-8643-E55642DD96F3}" dt="2023-02-06T11:19:43.554" v="526" actId="47"/>
        <pc:sldMkLst>
          <pc:docMk/>
          <pc:sldMk cId="2905050568" sldId="410"/>
        </pc:sldMkLst>
      </pc:sldChg>
      <pc:sldChg chg="del">
        <pc:chgData name="Faruk Abdullah" userId="e52374dd587ef96a" providerId="LiveId" clId="{976170EA-AF8D-4E57-8643-E55642DD96F3}" dt="2023-02-06T11:19:50.539" v="527" actId="47"/>
        <pc:sldMkLst>
          <pc:docMk/>
          <pc:sldMk cId="2653503319" sldId="411"/>
        </pc:sldMkLst>
      </pc:sldChg>
      <pc:sldChg chg="del">
        <pc:chgData name="Faruk Abdullah" userId="e52374dd587ef96a" providerId="LiveId" clId="{976170EA-AF8D-4E57-8643-E55642DD96F3}" dt="2023-02-06T11:19:51.980" v="528" actId="47"/>
        <pc:sldMkLst>
          <pc:docMk/>
          <pc:sldMk cId="1834282712" sldId="412"/>
        </pc:sldMkLst>
      </pc:sldChg>
      <pc:sldChg chg="del">
        <pc:chgData name="Faruk Abdullah" userId="e52374dd587ef96a" providerId="LiveId" clId="{976170EA-AF8D-4E57-8643-E55642DD96F3}" dt="2023-02-06T11:19:34.182" v="525" actId="47"/>
        <pc:sldMkLst>
          <pc:docMk/>
          <pc:sldMk cId="612497528" sldId="413"/>
        </pc:sldMkLst>
      </pc:sldChg>
      <pc:sldChg chg="modSp add del mod">
        <pc:chgData name="Faruk Abdullah" userId="e52374dd587ef96a" providerId="LiveId" clId="{976170EA-AF8D-4E57-8643-E55642DD96F3}" dt="2023-02-01T05:05:15.848" v="40" actId="1076"/>
        <pc:sldMkLst>
          <pc:docMk/>
          <pc:sldMk cId="3680364912" sldId="414"/>
        </pc:sldMkLst>
        <pc:spChg chg="mod">
          <ac:chgData name="Faruk Abdullah" userId="e52374dd587ef96a" providerId="LiveId" clId="{976170EA-AF8D-4E57-8643-E55642DD96F3}" dt="2023-02-01T05:05:15.848" v="4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976170EA-AF8D-4E57-8643-E55642DD96F3}" dt="2023-02-13T05:01:42.807" v="529"/>
        <pc:sldMkLst>
          <pc:docMk/>
          <pc:sldMk cId="1321512256" sldId="417"/>
        </pc:sldMkLst>
      </pc:sldChg>
      <pc:sldChg chg="addSp delSp modSp mod">
        <pc:chgData name="Faruk Abdullah" userId="e52374dd587ef96a" providerId="LiveId" clId="{976170EA-AF8D-4E57-8643-E55642DD96F3}" dt="2023-02-01T06:12:04.946" v="216" actId="20577"/>
        <pc:sldMkLst>
          <pc:docMk/>
          <pc:sldMk cId="1503986730" sldId="417"/>
        </pc:sldMkLst>
        <pc:spChg chg="add del mod">
          <ac:chgData name="Faruk Abdullah" userId="e52374dd587ef96a" providerId="LiveId" clId="{976170EA-AF8D-4E57-8643-E55642DD96F3}" dt="2023-02-01T06:00:56.570" v="68" actId="478"/>
          <ac:spMkLst>
            <pc:docMk/>
            <pc:sldMk cId="1503986730" sldId="417"/>
            <ac:spMk id="4" creationId="{7810D68C-384F-5CBE-F3F0-C8F5A0972492}"/>
          </ac:spMkLst>
        </pc:spChg>
        <pc:spChg chg="add mod">
          <ac:chgData name="Faruk Abdullah" userId="e52374dd587ef96a" providerId="LiveId" clId="{976170EA-AF8D-4E57-8643-E55642DD96F3}" dt="2023-02-01T06:12:04.946" v="216" actId="20577"/>
          <ac:spMkLst>
            <pc:docMk/>
            <pc:sldMk cId="1503986730" sldId="417"/>
            <ac:spMk id="6" creationId="{B39913F2-20CA-C42D-29EE-34ED8FB3C782}"/>
          </ac:spMkLst>
        </pc:spChg>
        <pc:picChg chg="del">
          <ac:chgData name="Faruk Abdullah" userId="e52374dd587ef96a" providerId="LiveId" clId="{976170EA-AF8D-4E57-8643-E55642DD96F3}" dt="2023-02-01T05:48:34.570" v="62" actId="478"/>
          <ac:picMkLst>
            <pc:docMk/>
            <pc:sldMk cId="1503986730" sldId="417"/>
            <ac:picMk id="9" creationId="{FF6A73AE-1FB8-F180-4DDF-BB3A1EAF1D5C}"/>
          </ac:picMkLst>
        </pc:picChg>
      </pc:sldChg>
      <pc:sldChg chg="addSp modSp new mod ord">
        <pc:chgData name="Faruk Abdullah" userId="e52374dd587ef96a" providerId="LiveId" clId="{976170EA-AF8D-4E57-8643-E55642DD96F3}" dt="2023-02-20T04:07:33.640" v="882"/>
        <pc:sldMkLst>
          <pc:docMk/>
          <pc:sldMk cId="3587277277" sldId="418"/>
        </pc:sldMkLst>
        <pc:spChg chg="add mod">
          <ac:chgData name="Faruk Abdullah" userId="e52374dd587ef96a" providerId="LiveId" clId="{976170EA-AF8D-4E57-8643-E55642DD96F3}" dt="2023-02-20T04:03:24.561" v="880" actId="1076"/>
          <ac:spMkLst>
            <pc:docMk/>
            <pc:sldMk cId="3587277277" sldId="418"/>
            <ac:spMk id="3" creationId="{D71AF6B8-82B9-8285-2DB5-3964C8367AF4}"/>
          </ac:spMkLst>
        </pc:spChg>
      </pc:sldChg>
      <pc:sldChg chg="add del">
        <pc:chgData name="Faruk Abdullah" userId="e52374dd587ef96a" providerId="LiveId" clId="{976170EA-AF8D-4E57-8643-E55642DD96F3}" dt="2023-02-01T05:05:21.500" v="41" actId="47"/>
        <pc:sldMkLst>
          <pc:docMk/>
          <pc:sldMk cId="2920541934" sldId="419"/>
        </pc:sldMkLst>
      </pc:sldChg>
      <pc:sldChg chg="add del">
        <pc:chgData name="Faruk Abdullah" userId="e52374dd587ef96a" providerId="LiveId" clId="{976170EA-AF8D-4E57-8643-E55642DD96F3}" dt="2023-02-01T05:05:22.658" v="43" actId="47"/>
        <pc:sldMkLst>
          <pc:docMk/>
          <pc:sldMk cId="3905083673" sldId="420"/>
        </pc:sldMkLst>
      </pc:sldChg>
      <pc:sldChg chg="addSp delSp modSp mod delAnim modAnim">
        <pc:chgData name="Faruk Abdullah" userId="e52374dd587ef96a" providerId="LiveId" clId="{976170EA-AF8D-4E57-8643-E55642DD96F3}" dt="2023-02-01T06:18:32.658" v="330"/>
        <pc:sldMkLst>
          <pc:docMk/>
          <pc:sldMk cId="723296228" sldId="422"/>
        </pc:sldMkLst>
        <pc:spChg chg="del topLvl">
          <ac:chgData name="Faruk Abdullah" userId="e52374dd587ef96a" providerId="LiveId" clId="{976170EA-AF8D-4E57-8643-E55642DD96F3}" dt="2023-02-01T06:13:56.300" v="219" actId="478"/>
          <ac:spMkLst>
            <pc:docMk/>
            <pc:sldMk cId="723296228" sldId="422"/>
            <ac:spMk id="32" creationId="{805E92CE-3303-F989-E715-A0082096B35B}"/>
          </ac:spMkLst>
        </pc:spChg>
        <pc:spChg chg="mod topLvl">
          <ac:chgData name="Faruk Abdullah" userId="e52374dd587ef96a" providerId="LiveId" clId="{976170EA-AF8D-4E57-8643-E55642DD96F3}" dt="2023-02-01T06:15:01.627" v="278" actId="1076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2" creationId="{3E0558E1-38BF-CADA-6414-9A4D22A6FA90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3" creationId="{92EF46C1-8A02-CB66-46EB-E40AD1CF368A}"/>
          </ac:spMkLst>
        </pc:spChg>
        <pc:spChg chg="add mod">
          <ac:chgData name="Faruk Abdullah" userId="e52374dd587ef96a" providerId="LiveId" clId="{976170EA-AF8D-4E57-8643-E55642DD96F3}" dt="2023-02-01T06:15:31.776" v="281" actId="1076"/>
          <ac:spMkLst>
            <pc:docMk/>
            <pc:sldMk cId="723296228" sldId="422"/>
            <ac:spMk id="95" creationId="{307813A7-CDA9-B6C6-B862-7136E7B728CF}"/>
          </ac:spMkLst>
        </pc:spChg>
        <pc:spChg chg="add mod">
          <ac:chgData name="Faruk Abdullah" userId="e52374dd587ef96a" providerId="LiveId" clId="{976170EA-AF8D-4E57-8643-E55642DD96F3}" dt="2023-02-01T06:16:21.533" v="303" actId="1076"/>
          <ac:spMkLst>
            <pc:docMk/>
            <pc:sldMk cId="723296228" sldId="422"/>
            <ac:spMk id="96" creationId="{9714E848-5D8D-D24E-C408-D7508D07131C}"/>
          </ac:spMkLst>
        </pc:spChg>
        <pc:spChg chg="add mod">
          <ac:chgData name="Faruk Abdullah" userId="e52374dd587ef96a" providerId="LiveId" clId="{976170EA-AF8D-4E57-8643-E55642DD96F3}" dt="2023-02-01T06:16:09.699" v="302" actId="20577"/>
          <ac:spMkLst>
            <pc:docMk/>
            <pc:sldMk cId="723296228" sldId="422"/>
            <ac:spMk id="97" creationId="{017FF3D7-8FC2-078D-71FC-AAEA273C6951}"/>
          </ac:spMkLst>
        </pc:spChg>
        <pc:spChg chg="add mod">
          <ac:chgData name="Faruk Abdullah" userId="e52374dd587ef96a" providerId="LiveId" clId="{976170EA-AF8D-4E57-8643-E55642DD96F3}" dt="2023-02-01T06:17:21.569" v="324" actId="1076"/>
          <ac:spMkLst>
            <pc:docMk/>
            <pc:sldMk cId="723296228" sldId="422"/>
            <ac:spMk id="98" creationId="{AADCB658-9093-3B75-4023-1FD4694912C4}"/>
          </ac:spMkLst>
        </pc:spChg>
        <pc:spChg chg="add del mod">
          <ac:chgData name="Faruk Abdullah" userId="e52374dd587ef96a" providerId="LiveId" clId="{976170EA-AF8D-4E57-8643-E55642DD96F3}" dt="2023-02-01T06:17:48.056" v="325" actId="478"/>
          <ac:spMkLst>
            <pc:docMk/>
            <pc:sldMk cId="723296228" sldId="422"/>
            <ac:spMk id="99" creationId="{201F0093-67BF-B31E-8CE9-F49920CE00DA}"/>
          </ac:spMkLst>
        </pc:spChg>
        <pc:spChg chg="add del mod">
          <ac:chgData name="Faruk Abdullah" userId="e52374dd587ef96a" providerId="LiveId" clId="{976170EA-AF8D-4E57-8643-E55642DD96F3}" dt="2023-02-01T06:17:52.941" v="327"/>
          <ac:spMkLst>
            <pc:docMk/>
            <pc:sldMk cId="723296228" sldId="422"/>
            <ac:spMk id="100" creationId="{36E6DCBB-3C2A-0633-200A-18DB03700A04}"/>
          </ac:spMkLst>
        </pc:spChg>
        <pc:spChg chg="add mod">
          <ac:chgData name="Faruk Abdullah" userId="e52374dd587ef96a" providerId="LiveId" clId="{976170EA-AF8D-4E57-8643-E55642DD96F3}" dt="2023-02-01T06:18:07.349" v="329" actId="1076"/>
          <ac:spMkLst>
            <pc:docMk/>
            <pc:sldMk cId="723296228" sldId="422"/>
            <ac:spMk id="101" creationId="{E5F34561-A2A4-4900-982B-6D55A612C5DA}"/>
          </ac:spMkLst>
        </pc:spChg>
        <pc:grpChg chg="add mod">
          <ac:chgData name="Faruk Abdullah" userId="e52374dd587ef96a" providerId="LiveId" clId="{976170EA-AF8D-4E57-8643-E55642DD96F3}" dt="2023-02-01T06:13:46.816" v="217"/>
          <ac:grpSpMkLst>
            <pc:docMk/>
            <pc:sldMk cId="723296228" sldId="422"/>
            <ac:grpSpMk id="9" creationId="{3A62B158-BE12-05B9-0474-66AC5C180883}"/>
          </ac:grpSpMkLst>
        </pc:grpChg>
        <pc:grpChg chg="del mod">
          <ac:chgData name="Faruk Abdullah" userId="e52374dd587ef96a" providerId="LiveId" clId="{976170EA-AF8D-4E57-8643-E55642DD96F3}" dt="2023-02-01T06:13:56.300" v="219" actId="478"/>
          <ac:grpSpMkLst>
            <pc:docMk/>
            <pc:sldMk cId="723296228" sldId="422"/>
            <ac:grpSpMk id="31" creationId="{7A460ECF-5B95-5DC8-41D4-B5029BF3B877}"/>
          </ac:grpSpMkLst>
        </pc:grpChg>
      </pc:sldChg>
      <pc:sldChg chg="add del">
        <pc:chgData name="Faruk Abdullah" userId="e52374dd587ef96a" providerId="LiveId" clId="{976170EA-AF8D-4E57-8643-E55642DD96F3}" dt="2023-02-01T05:05:23.113" v="44" actId="47"/>
        <pc:sldMkLst>
          <pc:docMk/>
          <pc:sldMk cId="2352807135" sldId="423"/>
        </pc:sldMkLst>
      </pc:sldChg>
      <pc:sldChg chg="new del">
        <pc:chgData name="Faruk Abdullah" userId="e52374dd587ef96a" providerId="LiveId" clId="{976170EA-AF8D-4E57-8643-E55642DD96F3}" dt="2023-02-01T06:56:13.705" v="463" actId="47"/>
        <pc:sldMkLst>
          <pc:docMk/>
          <pc:sldMk cId="3217202283" sldId="423"/>
        </pc:sldMkLst>
      </pc:sldChg>
      <pc:sldChg chg="modSp add del mod ord">
        <pc:chgData name="Faruk Abdullah" userId="e52374dd587ef96a" providerId="LiveId" clId="{976170EA-AF8D-4E57-8643-E55642DD96F3}" dt="2023-02-01T07:08:48.465" v="469" actId="14734"/>
        <pc:sldMkLst>
          <pc:docMk/>
          <pc:sldMk cId="2133975335" sldId="430"/>
        </pc:sldMkLst>
        <pc:graphicFrameChg chg="mod modGraphic">
          <ac:chgData name="Faruk Abdullah" userId="e52374dd587ef96a" providerId="LiveId" clId="{976170EA-AF8D-4E57-8643-E55642DD96F3}" dt="2023-02-01T07:08:48.465" v="469" actId="14734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modSp add mod">
        <pc:chgData name="Faruk Abdullah" userId="e52374dd587ef96a" providerId="LiveId" clId="{976170EA-AF8D-4E57-8643-E55642DD96F3}" dt="2023-02-01T07:10:12.714" v="523" actId="20577"/>
        <pc:sldMkLst>
          <pc:docMk/>
          <pc:sldMk cId="924400591" sldId="431"/>
        </pc:sldMkLst>
        <pc:graphicFrameChg chg="modGraphic">
          <ac:chgData name="Faruk Abdullah" userId="e52374dd587ef96a" providerId="LiveId" clId="{976170EA-AF8D-4E57-8643-E55642DD96F3}" dt="2023-02-01T07:10:12.714" v="523" actId="20577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976170EA-AF8D-4E57-8643-E55642DD96F3}" dt="2023-02-01T05:05:24.105" v="46" actId="47"/>
        <pc:sldMkLst>
          <pc:docMk/>
          <pc:sldMk cId="198236752" sldId="432"/>
        </pc:sldMkLst>
      </pc:sldChg>
      <pc:sldChg chg="add del">
        <pc:chgData name="Faruk Abdullah" userId="e52374dd587ef96a" providerId="LiveId" clId="{976170EA-AF8D-4E57-8643-E55642DD96F3}" dt="2023-02-01T05:05:24.532" v="47" actId="47"/>
        <pc:sldMkLst>
          <pc:docMk/>
          <pc:sldMk cId="3300768716" sldId="433"/>
        </pc:sldMkLst>
      </pc:sldChg>
      <pc:sldChg chg="add del">
        <pc:chgData name="Faruk Abdullah" userId="e52374dd587ef96a" providerId="LiveId" clId="{976170EA-AF8D-4E57-8643-E55642DD96F3}" dt="2023-02-01T05:05:25.033" v="48" actId="47"/>
        <pc:sldMkLst>
          <pc:docMk/>
          <pc:sldMk cId="1553892950" sldId="434"/>
        </pc:sldMkLst>
      </pc:sldChg>
      <pc:sldChg chg="add del">
        <pc:chgData name="Faruk Abdullah" userId="e52374dd587ef96a" providerId="LiveId" clId="{976170EA-AF8D-4E57-8643-E55642DD96F3}" dt="2023-02-01T05:05:25.488" v="49" actId="47"/>
        <pc:sldMkLst>
          <pc:docMk/>
          <pc:sldMk cId="3377421218" sldId="435"/>
        </pc:sldMkLst>
      </pc:sldChg>
      <pc:sldChg chg="add del">
        <pc:chgData name="Faruk Abdullah" userId="e52374dd587ef96a" providerId="LiveId" clId="{976170EA-AF8D-4E57-8643-E55642DD96F3}" dt="2023-02-01T05:05:35.086" v="50" actId="47"/>
        <pc:sldMkLst>
          <pc:docMk/>
          <pc:sldMk cId="2332290107" sldId="436"/>
        </pc:sldMkLst>
      </pc:sldChg>
      <pc:sldChg chg="add del">
        <pc:chgData name="Faruk Abdullah" userId="e52374dd587ef96a" providerId="LiveId" clId="{976170EA-AF8D-4E57-8643-E55642DD96F3}" dt="2023-02-01T05:05:36.777" v="51" actId="47"/>
        <pc:sldMkLst>
          <pc:docMk/>
          <pc:sldMk cId="2970971921" sldId="437"/>
        </pc:sldMkLst>
      </pc:sldChg>
      <pc:sldChg chg="add del">
        <pc:chgData name="Faruk Abdullah" userId="e52374dd587ef96a" providerId="LiveId" clId="{976170EA-AF8D-4E57-8643-E55642DD96F3}" dt="2023-02-01T05:05:37.380" v="52" actId="47"/>
        <pc:sldMkLst>
          <pc:docMk/>
          <pc:sldMk cId="3474099780" sldId="438"/>
        </pc:sldMkLst>
      </pc:sldChg>
      <pc:sldChg chg="add del">
        <pc:chgData name="Faruk Abdullah" userId="e52374dd587ef96a" providerId="LiveId" clId="{976170EA-AF8D-4E57-8643-E55642DD96F3}" dt="2023-02-01T05:05:38.699" v="53" actId="47"/>
        <pc:sldMkLst>
          <pc:docMk/>
          <pc:sldMk cId="2865775096" sldId="439"/>
        </pc:sldMkLst>
      </pc:sldChg>
      <pc:sldChg chg="add del">
        <pc:chgData name="Faruk Abdullah" userId="e52374dd587ef96a" providerId="LiveId" clId="{976170EA-AF8D-4E57-8643-E55642DD96F3}" dt="2023-02-01T05:05:40.756" v="54" actId="47"/>
        <pc:sldMkLst>
          <pc:docMk/>
          <pc:sldMk cId="842264258" sldId="440"/>
        </pc:sldMkLst>
      </pc:sldChg>
      <pc:sldChg chg="add del">
        <pc:chgData name="Faruk Abdullah" userId="e52374dd587ef96a" providerId="LiveId" clId="{976170EA-AF8D-4E57-8643-E55642DD96F3}" dt="2023-02-01T05:05:42.121" v="55" actId="47"/>
        <pc:sldMkLst>
          <pc:docMk/>
          <pc:sldMk cId="822957559" sldId="441"/>
        </pc:sldMkLst>
      </pc:sldChg>
    </pc:docChg>
  </pc:docChgLst>
  <pc:docChgLst>
    <pc:chgData name="Faruk Abdullah" userId="e52374dd587ef96a" providerId="LiveId" clId="{CCB5DD06-E16B-4364-9222-A4D6DF949B78}"/>
    <pc:docChg chg="custSel addSld delSld modSld sldOrd">
      <pc:chgData name="Faruk Abdullah" userId="e52374dd587ef96a" providerId="LiveId" clId="{CCB5DD06-E16B-4364-9222-A4D6DF949B78}" dt="2023-02-12T16:44:34.587" v="339" actId="20577"/>
      <pc:docMkLst>
        <pc:docMk/>
      </pc:docMkLst>
      <pc:sldChg chg="modSp mod">
        <pc:chgData name="Faruk Abdullah" userId="e52374dd587ef96a" providerId="LiveId" clId="{CCB5DD06-E16B-4364-9222-A4D6DF949B78}" dt="2023-02-12T16:44:34.587" v="339" actId="20577"/>
        <pc:sldMkLst>
          <pc:docMk/>
          <pc:sldMk cId="700707328" sldId="256"/>
        </pc:sldMkLst>
        <pc:graphicFrameChg chg="modGraphic">
          <ac:chgData name="Faruk Abdullah" userId="e52374dd587ef96a" providerId="LiveId" clId="{CCB5DD06-E16B-4364-9222-A4D6DF949B78}" dt="2023-02-12T16:44:34.587" v="33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CCB5DD06-E16B-4364-9222-A4D6DF949B78}" dt="2023-02-12T16:17:36.749" v="332" actId="20577"/>
        <pc:sldMkLst>
          <pc:docMk/>
          <pc:sldMk cId="424874041" sldId="257"/>
        </pc:sldMkLst>
        <pc:spChg chg="mod">
          <ac:chgData name="Faruk Abdullah" userId="e52374dd587ef96a" providerId="LiveId" clId="{CCB5DD06-E16B-4364-9222-A4D6DF949B78}" dt="2023-02-12T16:17:36.749" v="33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Faruk Abdullah" userId="e52374dd587ef96a" providerId="LiveId" clId="{CCB5DD06-E16B-4364-9222-A4D6DF949B78}" dt="2023-02-12T16:17:12.919" v="331" actId="1076"/>
        <pc:sldMkLst>
          <pc:docMk/>
          <pc:sldMk cId="3224969828" sldId="265"/>
        </pc:sldMkLst>
        <pc:spChg chg="mod">
          <ac:chgData name="Faruk Abdullah" userId="e52374dd587ef96a" providerId="LiveId" clId="{CCB5DD06-E16B-4364-9222-A4D6DF949B78}" dt="2023-02-12T16:17:00.139" v="329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CCB5DD06-E16B-4364-9222-A4D6DF949B78}" dt="2023-02-12T16:17:07.237" v="330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CCB5DD06-E16B-4364-9222-A4D6DF949B78}" dt="2023-02-12T16:17:12.919" v="331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delSp del mod">
        <pc:chgData name="Faruk Abdullah" userId="e52374dd587ef96a" providerId="LiveId" clId="{CCB5DD06-E16B-4364-9222-A4D6DF949B78}" dt="2023-02-03T17:21:02.949" v="239" actId="47"/>
        <pc:sldMkLst>
          <pc:docMk/>
          <pc:sldMk cId="3962129296" sldId="268"/>
        </pc:sldMkLst>
        <pc:graphicFrameChg chg="del">
          <ac:chgData name="Faruk Abdullah" userId="e52374dd587ef96a" providerId="LiveId" clId="{CCB5DD06-E16B-4364-9222-A4D6DF949B78}" dt="2023-02-03T17:20:52.905" v="238" actId="478"/>
          <ac:graphicFrameMkLst>
            <pc:docMk/>
            <pc:sldMk cId="3962129296" sldId="268"/>
            <ac:graphicFrameMk id="7" creationId="{B66E0B7E-0DE5-415D-B211-A62C12718622}"/>
          </ac:graphicFrameMkLst>
        </pc:graphicFrameChg>
        <pc:picChg chg="del">
          <ac:chgData name="Faruk Abdullah" userId="e52374dd587ef96a" providerId="LiveId" clId="{CCB5DD06-E16B-4364-9222-A4D6DF949B78}" dt="2023-02-03T17:20:50.283" v="237" actId="478"/>
          <ac:picMkLst>
            <pc:docMk/>
            <pc:sldMk cId="3962129296" sldId="268"/>
            <ac:picMk id="5" creationId="{1D8CA788-1820-433B-81DD-E8442E5385BD}"/>
          </ac:picMkLst>
        </pc:picChg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3620413939" sldId="270"/>
        </pc:sldMkLst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447499832" sldId="271"/>
        </pc:sldMkLst>
      </pc:sldChg>
      <pc:sldChg chg="del">
        <pc:chgData name="Faruk Abdullah" userId="e52374dd587ef96a" providerId="LiveId" clId="{CCB5DD06-E16B-4364-9222-A4D6DF949B78}" dt="2023-02-03T20:11:05.569" v="314" actId="47"/>
        <pc:sldMkLst>
          <pc:docMk/>
          <pc:sldMk cId="1581194810" sldId="272"/>
        </pc:sldMkLst>
      </pc:sldChg>
      <pc:sldChg chg="del">
        <pc:chgData name="Faruk Abdullah" userId="e52374dd587ef96a" providerId="LiveId" clId="{CCB5DD06-E16B-4364-9222-A4D6DF949B78}" dt="2023-02-03T20:11:04.083" v="313" actId="47"/>
        <pc:sldMkLst>
          <pc:docMk/>
          <pc:sldMk cId="3264567279" sldId="273"/>
        </pc:sldMkLst>
      </pc:sldChg>
      <pc:sldChg chg="del">
        <pc:chgData name="Faruk Abdullah" userId="e52374dd587ef96a" providerId="LiveId" clId="{CCB5DD06-E16B-4364-9222-A4D6DF949B78}" dt="2023-02-03T20:10:58.847" v="312" actId="47"/>
        <pc:sldMkLst>
          <pc:docMk/>
          <pc:sldMk cId="3915939931" sldId="275"/>
        </pc:sldMkLst>
      </pc:sldChg>
      <pc:sldChg chg="del">
        <pc:chgData name="Faruk Abdullah" userId="e52374dd587ef96a" providerId="LiveId" clId="{CCB5DD06-E16B-4364-9222-A4D6DF949B78}" dt="2023-02-03T20:10:57.673" v="311" actId="47"/>
        <pc:sldMkLst>
          <pc:docMk/>
          <pc:sldMk cId="3864000227" sldId="276"/>
        </pc:sldMkLst>
      </pc:sldChg>
      <pc:sldChg chg="del">
        <pc:chgData name="Faruk Abdullah" userId="e52374dd587ef96a" providerId="LiveId" clId="{CCB5DD06-E16B-4364-9222-A4D6DF949B78}" dt="2023-02-03T20:13:24.255" v="317" actId="47"/>
        <pc:sldMkLst>
          <pc:docMk/>
          <pc:sldMk cId="1892782887" sldId="277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2304816393" sldId="279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3023057138" sldId="280"/>
        </pc:sldMkLst>
      </pc:sldChg>
      <pc:sldChg chg="del">
        <pc:chgData name="Faruk Abdullah" userId="e52374dd587ef96a" providerId="LiveId" clId="{CCB5DD06-E16B-4364-9222-A4D6DF949B78}" dt="2023-02-03T20:11:15.267" v="315" actId="47"/>
        <pc:sldMkLst>
          <pc:docMk/>
          <pc:sldMk cId="2576266663" sldId="281"/>
        </pc:sldMkLst>
      </pc:sldChg>
      <pc:sldChg chg="del">
        <pc:chgData name="Faruk Abdullah" userId="e52374dd587ef96a" providerId="LiveId" clId="{CCB5DD06-E16B-4364-9222-A4D6DF949B78}" dt="2023-02-12T15:56:07.856" v="325" actId="47"/>
        <pc:sldMkLst>
          <pc:docMk/>
          <pc:sldMk cId="1168635088" sldId="282"/>
        </pc:sldMkLst>
      </pc:sldChg>
      <pc:sldChg chg="del">
        <pc:chgData name="Faruk Abdullah" userId="e52374dd587ef96a" providerId="LiveId" clId="{CCB5DD06-E16B-4364-9222-A4D6DF949B78}" dt="2023-02-03T20:13:29.163" v="318" actId="47"/>
        <pc:sldMkLst>
          <pc:docMk/>
          <pc:sldMk cId="1194508834" sldId="406"/>
        </pc:sldMkLst>
      </pc:sldChg>
      <pc:sldChg chg="del">
        <pc:chgData name="Faruk Abdullah" userId="e52374dd587ef96a" providerId="LiveId" clId="{CCB5DD06-E16B-4364-9222-A4D6DF949B78}" dt="2023-02-03T20:11:18.097" v="316" actId="47"/>
        <pc:sldMkLst>
          <pc:docMk/>
          <pc:sldMk cId="3335876339" sldId="409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3680364912" sldId="414"/>
        </pc:sldMkLst>
      </pc:sldChg>
      <pc:sldChg chg="del">
        <pc:chgData name="Faruk Abdullah" userId="e52374dd587ef96a" providerId="LiveId" clId="{CCB5DD06-E16B-4364-9222-A4D6DF949B78}" dt="2023-02-12T15:55:45.478" v="324" actId="47"/>
        <pc:sldMkLst>
          <pc:docMk/>
          <pc:sldMk cId="3173754620" sldId="415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503986730" sldId="417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473464163" sldId="418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912258291" sldId="421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723296228" sldId="422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2133975335" sldId="430"/>
        </pc:sldMkLst>
      </pc:sldChg>
      <pc:sldChg chg="addSp modSp del mod">
        <pc:chgData name="Faruk Abdullah" userId="e52374dd587ef96a" providerId="LiveId" clId="{CCB5DD06-E16B-4364-9222-A4D6DF949B78}" dt="2023-02-03T17:25:36.856" v="310" actId="2696"/>
        <pc:sldMkLst>
          <pc:docMk/>
          <pc:sldMk cId="924400591" sldId="431"/>
        </pc:sldMkLst>
        <pc:spChg chg="add mod">
          <ac:chgData name="Faruk Abdullah" userId="e52374dd587ef96a" providerId="LiveId" clId="{CCB5DD06-E16B-4364-9222-A4D6DF949B78}" dt="2023-02-03T17:07:26.170" v="2" actId="1076"/>
          <ac:spMkLst>
            <pc:docMk/>
            <pc:sldMk cId="924400591" sldId="431"/>
            <ac:spMk id="3" creationId="{5FC05F61-C7C7-72C4-3FC6-5D6F2A10605E}"/>
          </ac:spMkLst>
        </pc:spChg>
        <pc:graphicFrameChg chg="modGraphic">
          <ac:chgData name="Faruk Abdullah" userId="e52374dd587ef96a" providerId="LiveId" clId="{CCB5DD06-E16B-4364-9222-A4D6DF949B78}" dt="2023-02-03T17:10:16.575" v="73" actId="13926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2099556308" sldId="432"/>
        </pc:sldMkLst>
        <pc:spChg chg="add mod">
          <ac:chgData name="Faruk Abdullah" userId="e52374dd587ef96a" providerId="LiveId" clId="{CCB5DD06-E16B-4364-9222-A4D6DF949B78}" dt="2023-02-03T17:08:30.624" v="10" actId="20577"/>
          <ac:spMkLst>
            <pc:docMk/>
            <pc:sldMk cId="2099556308" sldId="432"/>
            <ac:spMk id="4" creationId="{43B0124C-AECA-F326-DD50-B58C6CDB685A}"/>
          </ac:spMkLst>
        </pc:spChg>
        <pc:graphicFrameChg chg="mod modGraphic">
          <ac:chgData name="Faruk Abdullah" userId="e52374dd587ef96a" providerId="LiveId" clId="{CCB5DD06-E16B-4364-9222-A4D6DF949B78}" dt="2023-02-03T17:10:37.363" v="74" actId="21"/>
          <ac:graphicFrameMkLst>
            <pc:docMk/>
            <pc:sldMk cId="2099556308" sldId="432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3586485474" sldId="433"/>
        </pc:sldMkLst>
        <pc:spChg chg="add mod">
          <ac:chgData name="Faruk Abdullah" userId="e52374dd587ef96a" providerId="LiveId" clId="{CCB5DD06-E16B-4364-9222-A4D6DF949B78}" dt="2023-02-03T17:11:38.627" v="95" actId="20577"/>
          <ac:spMkLst>
            <pc:docMk/>
            <pc:sldMk cId="3586485474" sldId="433"/>
            <ac:spMk id="5" creationId="{522AA31A-86A3-ADCE-491F-1ED03C1697F6}"/>
          </ac:spMkLst>
        </pc:spChg>
        <pc:graphicFrameChg chg="modGraphic">
          <ac:chgData name="Faruk Abdullah" userId="e52374dd587ef96a" providerId="LiveId" clId="{CCB5DD06-E16B-4364-9222-A4D6DF949B78}" dt="2023-02-03T17:11:19.018" v="90" actId="13926"/>
          <ac:graphicFrameMkLst>
            <pc:docMk/>
            <pc:sldMk cId="3586485474" sldId="433"/>
            <ac:graphicFrameMk id="2" creationId="{12F0B17B-D7D2-B663-119E-43957E10575D}"/>
          </ac:graphicFrameMkLst>
        </pc:graphicFrameChg>
      </pc:sldChg>
      <pc:sldChg chg="addSp delSp modSp add del mod">
        <pc:chgData name="Faruk Abdullah" userId="e52374dd587ef96a" providerId="LiveId" clId="{CCB5DD06-E16B-4364-9222-A4D6DF949B78}" dt="2023-02-03T17:25:36.856" v="310" actId="2696"/>
        <pc:sldMkLst>
          <pc:docMk/>
          <pc:sldMk cId="1033968018" sldId="434"/>
        </pc:sldMkLst>
        <pc:spChg chg="del">
          <ac:chgData name="Faruk Abdullah" userId="e52374dd587ef96a" providerId="LiveId" clId="{CCB5DD06-E16B-4364-9222-A4D6DF949B78}" dt="2023-02-03T17:13:04.901" v="99" actId="478"/>
          <ac:spMkLst>
            <pc:docMk/>
            <pc:sldMk cId="1033968018" sldId="434"/>
            <ac:spMk id="3" creationId="{5FC05F61-C7C7-72C4-3FC6-5D6F2A10605E}"/>
          </ac:spMkLst>
        </pc:spChg>
        <pc:spChg chg="del">
          <ac:chgData name="Faruk Abdullah" userId="e52374dd587ef96a" providerId="LiveId" clId="{CCB5DD06-E16B-4364-9222-A4D6DF949B78}" dt="2023-02-03T17:13:11.494" v="100" actId="478"/>
          <ac:spMkLst>
            <pc:docMk/>
            <pc:sldMk cId="1033968018" sldId="434"/>
            <ac:spMk id="4" creationId="{43B0124C-AECA-F326-DD50-B58C6CDB685A}"/>
          </ac:spMkLst>
        </pc:spChg>
        <pc:spChg chg="del mod">
          <ac:chgData name="Faruk Abdullah" userId="e52374dd587ef96a" providerId="LiveId" clId="{CCB5DD06-E16B-4364-9222-A4D6DF949B78}" dt="2023-02-03T17:13:01.520" v="98" actId="478"/>
          <ac:spMkLst>
            <pc:docMk/>
            <pc:sldMk cId="1033968018" sldId="434"/>
            <ac:spMk id="5" creationId="{522AA31A-86A3-ADCE-491F-1ED03C1697F6}"/>
          </ac:spMkLst>
        </pc:spChg>
        <pc:spChg chg="add mod">
          <ac:chgData name="Faruk Abdullah" userId="e52374dd587ef96a" providerId="LiveId" clId="{CCB5DD06-E16B-4364-9222-A4D6DF949B78}" dt="2023-02-03T17:13:49.359" v="110" actId="20577"/>
          <ac:spMkLst>
            <pc:docMk/>
            <pc:sldMk cId="1033968018" sldId="434"/>
            <ac:spMk id="6" creationId="{BBE40BE7-3DE7-ADF4-43BD-6B38673C3D09}"/>
          </ac:spMkLst>
        </pc:spChg>
      </pc:sldChg>
      <pc:sldChg chg="add del">
        <pc:chgData name="Faruk Abdullah" userId="e52374dd587ef96a" providerId="LiveId" clId="{CCB5DD06-E16B-4364-9222-A4D6DF949B78}" dt="2023-02-03T17:10:54.524" v="77"/>
        <pc:sldMkLst>
          <pc:docMk/>
          <pc:sldMk cId="2665825098" sldId="434"/>
        </pc:sldMkLst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2970971921" sldId="437"/>
        </pc:sldMkLst>
        <pc:spChg chg="mod">
          <ac:chgData name="Faruk Abdullah" userId="e52374dd587ef96a" providerId="LiveId" clId="{CCB5DD06-E16B-4364-9222-A4D6DF949B78}" dt="2023-02-03T17:17:18.082" v="150" actId="20577"/>
          <ac:spMkLst>
            <pc:docMk/>
            <pc:sldMk cId="2970971921" sldId="437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4:39.934" v="119" actId="20577"/>
          <ac:spMkLst>
            <pc:docMk/>
            <pc:sldMk cId="2970971921" sldId="437"/>
            <ac:spMk id="3" creationId="{A39EEA4C-C001-F587-88AD-BD2E53D9DB98}"/>
          </ac:spMkLst>
        </pc:spChg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3272418247" sldId="438"/>
        </pc:sldMkLst>
        <pc:spChg chg="mod">
          <ac:chgData name="Faruk Abdullah" userId="e52374dd587ef96a" providerId="LiveId" clId="{CCB5DD06-E16B-4364-9222-A4D6DF949B78}" dt="2023-02-03T17:19:41.214" v="233" actId="1076"/>
          <ac:spMkLst>
            <pc:docMk/>
            <pc:sldMk cId="3272418247" sldId="438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9:57.452" v="236" actId="255"/>
          <ac:spMkLst>
            <pc:docMk/>
            <pc:sldMk cId="3272418247" sldId="438"/>
            <ac:spMk id="3" creationId="{A39EEA4C-C001-F587-88AD-BD2E53D9DB98}"/>
          </ac:spMkLst>
        </pc:spChg>
      </pc:sldChg>
      <pc:sldChg chg="delSp modSp add del mod ord">
        <pc:chgData name="Faruk Abdullah" userId="e52374dd587ef96a" providerId="LiveId" clId="{CCB5DD06-E16B-4364-9222-A4D6DF949B78}" dt="2023-02-03T17:25:36.856" v="310" actId="2696"/>
        <pc:sldMkLst>
          <pc:docMk/>
          <pc:sldMk cId="4158218596" sldId="439"/>
        </pc:sldMkLst>
        <pc:spChg chg="mod">
          <ac:chgData name="Faruk Abdullah" userId="e52374dd587ef96a" providerId="LiveId" clId="{CCB5DD06-E16B-4364-9222-A4D6DF949B78}" dt="2023-02-03T17:23:32.552" v="307" actId="1076"/>
          <ac:spMkLst>
            <pc:docMk/>
            <pc:sldMk cId="4158218596" sldId="439"/>
            <ac:spMk id="2" creationId="{F59026CD-195B-9FE5-1A8B-BD3B88CA3366}"/>
          </ac:spMkLst>
        </pc:spChg>
        <pc:spChg chg="del">
          <ac:chgData name="Faruk Abdullah" userId="e52374dd587ef96a" providerId="LiveId" clId="{CCB5DD06-E16B-4364-9222-A4D6DF949B78}" dt="2023-02-03T17:22:16.911" v="251" actId="478"/>
          <ac:spMkLst>
            <pc:docMk/>
            <pc:sldMk cId="4158218596" sldId="439"/>
            <ac:spMk id="3" creationId="{A39EEA4C-C001-F587-88AD-BD2E53D9DB98}"/>
          </ac:spMkLst>
        </pc:spChg>
      </pc:sldChg>
    </pc:docChg>
  </pc:docChgLst>
  <pc:docChgLst>
    <pc:chgData name="Faruk Abdullah" userId="e52374dd587ef96a" providerId="LiveId" clId="{647D9E94-7A52-49EB-8F41-E308E549A65B}"/>
    <pc:docChg chg="undo custSel addSld delSld modSld sldOrd">
      <pc:chgData name="Faruk Abdullah" userId="e52374dd587ef96a" providerId="LiveId" clId="{647D9E94-7A52-49EB-8F41-E308E549A65B}" dt="2023-02-01T04:46:51.957" v="222" actId="47"/>
      <pc:docMkLst>
        <pc:docMk/>
      </pc:docMkLst>
      <pc:sldChg chg="modSp mod">
        <pc:chgData name="Faruk Abdullah" userId="e52374dd587ef96a" providerId="LiveId" clId="{647D9E94-7A52-49EB-8F41-E308E549A65B}" dt="2023-01-31T07:53:02.532" v="84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1-31T07:53:02.532" v="8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18:50.830" v="97" actId="1076"/>
        <pc:sldMkLst>
          <pc:docMk/>
          <pc:sldMk cId="2133975335" sldId="430"/>
        </pc:sldMkLst>
        <pc:graphicFrameChg chg="add mod">
          <ac:chgData name="Faruk Abdullah" userId="e52374dd587ef96a" providerId="LiveId" clId="{647D9E94-7A52-49EB-8F41-E308E549A65B}" dt="2023-02-01T04:18:50.830" v="97" actId="1076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46:47.145" v="221" actId="14100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46:47.145" v="221" actId="14100"/>
          <ac:spMkLst>
            <pc:docMk/>
            <pc:sldMk cId="822957559" sldId="441"/>
            <ac:spMk id="2" creationId="{BA2D788F-4E1B-5486-651A-41A5D7B342C1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1-31T19:15:35.976" v="289" actId="113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1-31T19:15:35.976" v="289" actId="113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1-31T19:15:35.976" v="289" actId="113"/>
          <ac:spMkLst>
            <pc:docMk/>
            <pc:sldMk cId="1923382373" sldId="264"/>
            <ac:spMk id="6" creationId="{50FA72C3-99CF-46C1-96D6-7C99B71243B9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mod ord delAnim">
        <pc:chgData name="Faruk Abdullah" userId="e52374dd587ef96a" providerId="LiveId" clId="{A696F381-4239-4178-8BF1-DD945081E2EE}" dt="2023-01-31T19:13:35.917" v="284" actId="1076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mod">
        <pc:chgData name="Faruk Abdullah" userId="e52374dd587ef96a" providerId="LiveId" clId="{A696F381-4239-4178-8BF1-DD945081E2EE}" dt="2023-01-28T08:21:19.173" v="202" actId="2057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modSp mod">
        <pc:chgData name="Faruk Abdullah" userId="e52374dd587ef96a" providerId="LiveId" clId="{A696F381-4239-4178-8BF1-DD945081E2EE}" dt="2023-01-28T08:19:00.734" v="165" actId="27636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mod ord">
        <pc:chgData name="Faruk Abdullah" userId="e52374dd587ef96a" providerId="LiveId" clId="{A696F381-4239-4178-8BF1-DD945081E2EE}" dt="2023-01-28T08:18:07.877" v="157" actId="1076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mod ord delAnim">
        <pc:chgData name="Faruk Abdullah" userId="e52374dd587ef96a" providerId="LiveId" clId="{A696F381-4239-4178-8BF1-DD945081E2EE}" dt="2023-01-31T19:13:24.710" v="280" actId="1076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mod modAnim">
        <pc:chgData name="Faruk Abdullah" userId="e52374dd587ef96a" providerId="LiveId" clId="{A696F381-4239-4178-8BF1-DD945081E2EE}" dt="2023-01-28T08:26:17.169" v="232" actId="1076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852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F582BDDE-40E1-F037-C3DD-D79B32D7C66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3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6893585-4559-C36F-1889-CFE3305331C1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5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E3570799-F56A-5226-CAA4-73C9873A65E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4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CDED75D3-EE61-8BD6-318E-79FD93F45224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2FA3D558-33F3-10CC-154D-10BC7E8278BD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6557671-29C6-5548-96A9-1005AA595833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</a:t>
            </a:r>
          </a:p>
          <a:p>
            <a:pPr algn="just">
              <a:defRPr/>
            </a:pPr>
            <a:r>
              <a:rPr lang="en-US" sz="2400" i="1" dirty="0"/>
              <a:t>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algn="just">
              <a:defRPr/>
            </a:pPr>
            <a:endParaRPr lang="en-US" sz="2400" i="1" dirty="0"/>
          </a:p>
          <a:p>
            <a:pPr algn="just"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AF6B8-82B9-8285-2DB5-3964C8367AF4}"/>
              </a:ext>
            </a:extLst>
          </p:cNvPr>
          <p:cNvSpPr txBox="1"/>
          <p:nvPr/>
        </p:nvSpPr>
        <p:spPr>
          <a:xfrm>
            <a:off x="218050" y="821579"/>
            <a:ext cx="822256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1" u="sng" dirty="0"/>
              <a:t>Find out the recurrence relation of the algorithm and set a boundary  using Master Theorem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 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</a:t>
            </a:r>
            <a:r>
              <a:rPr lang="en-US" sz="2400" dirty="0" err="1"/>
              <a:t>rightIndex</a:t>
            </a:r>
            <a:r>
              <a:rPr lang="en-US" sz="2400" dirty="0"/>
              <a:t>, increment){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>
                <a:effectLst/>
              </a:rPr>
              <a:t>if (</a:t>
            </a:r>
            <a:r>
              <a:rPr lang="en-US" sz="2400" dirty="0" err="1">
                <a:effectLst/>
              </a:rPr>
              <a:t>leftIndex</a:t>
            </a:r>
            <a:r>
              <a:rPr lang="en-US" sz="2400" dirty="0">
                <a:effectLst/>
              </a:rPr>
              <a:t>==</a:t>
            </a:r>
            <a:r>
              <a:rPr lang="en-US" sz="2400" dirty="0" err="1">
                <a:effectLst/>
              </a:rPr>
              <a:t>rightIndex</a:t>
            </a:r>
            <a:r>
              <a:rPr lang="en-US" sz="2400" dirty="0">
                <a:effectLst/>
              </a:rPr>
              <a:t>)</a:t>
            </a:r>
          </a:p>
          <a:p>
            <a:pPr rtl="0"/>
            <a:r>
              <a:rPr lang="en-US" sz="2400" dirty="0">
                <a:effectLst/>
              </a:rPr>
              <a:t>return;</a:t>
            </a:r>
          </a:p>
          <a:p>
            <a:pPr rtl="0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leftIndex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rightIndex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 err="1"/>
              <a:t>ArrayA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Array[</a:t>
            </a:r>
            <a:r>
              <a:rPr lang="en-US" sz="2400" dirty="0" err="1"/>
              <a:t>i</a:t>
            </a:r>
            <a:r>
              <a:rPr lang="en-US" sz="2400" dirty="0"/>
              <a:t>]+ increment;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/>
              <a:t>mid = (</a:t>
            </a:r>
            <a:r>
              <a:rPr lang="en-US" sz="2400" dirty="0" err="1"/>
              <a:t>rightIndex-leftIndex</a:t>
            </a:r>
            <a:r>
              <a:rPr lang="en-US" sz="2400" dirty="0"/>
              <a:t>)/2;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mid, increment);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(ArrayA,mid+1, </a:t>
            </a:r>
            <a:r>
              <a:rPr lang="en-US" sz="2400" dirty="0" err="1"/>
              <a:t>rightIndex,increment</a:t>
            </a:r>
            <a:r>
              <a:rPr lang="en-US" sz="2400" dirty="0"/>
              <a:t>);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 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mid, increment+1);</a:t>
            </a:r>
          </a:p>
          <a:p>
            <a:pPr algn="just">
              <a:defRPr/>
            </a:pPr>
            <a:r>
              <a:rPr lang="en-US" sz="2400" i="1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3691647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783772" y="430720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783772" y="4922755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78088" y="1172076"/>
            <a:ext cx="6512569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459601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E84C528D-A1AA-3F5A-5334-C461B0D4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37659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51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1026</TotalTime>
  <Words>1117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Corbel</vt:lpstr>
      <vt:lpstr>Lucida Sans Unicode</vt:lpstr>
      <vt:lpstr>Tahoma</vt:lpstr>
      <vt:lpstr>Trebuchet MS</vt:lpstr>
      <vt:lpstr>Verdana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35</cp:revision>
  <dcterms:created xsi:type="dcterms:W3CDTF">2018-12-10T17:20:29Z</dcterms:created>
  <dcterms:modified xsi:type="dcterms:W3CDTF">2023-06-27T05:54:18Z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