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embeddedFontLst>
    <p:embeddedFont>
      <p:font typeface="Corbel"/>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3" roundtripDataSignature="AMtx7mirNVhAVBITp9rZJpBUfmYzlrSA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510D61-66F1-4AEB-BE17-38C180E7BA4D}">
  <a:tblStyle styleId="{57510D61-66F1-4AEB-BE17-38C180E7BA4D}"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lastCol>
    <a:firstCol>
      <a:tcTxStyle b="on" i="off"/>
    </a:firstCol>
    <a:lastRow>
      <a:tcTxStyle b="on" i="off"/>
      <a:tcStyle>
        <a:tcBdr>
          <a:top>
            <a:ln cap="flat" cmpd="sng" w="25400">
              <a:solidFill>
                <a:schemeClr val="dk1"/>
              </a:solidFill>
              <a:prstDash val="solid"/>
              <a:round/>
              <a:headEnd len="sm" w="sm" type="none"/>
              <a:tailEnd len="sm" w="sm" type="none"/>
            </a:ln>
          </a:top>
        </a:tcBdr>
        <a:fill>
          <a:solidFill>
            <a:srgbClr val="E6E6E6"/>
          </a:solidFill>
        </a:fill>
      </a:tcStyle>
    </a:lastRow>
    <a:seCell>
      <a:tcTxStyle/>
    </a:seCell>
    <a:swCell>
      <a:tcTxStyle/>
    </a:swCell>
    <a:firstRow>
      <a:tcTxStyle b="on" i="off"/>
      <a:tcStyle>
        <a:fill>
          <a:solidFill>
            <a:srgbClr val="E6E6E6"/>
          </a:solidFill>
        </a:fill>
      </a:tcStyle>
    </a:firstRow>
    <a:neCell>
      <a:tcTxStyle/>
    </a:neCell>
    <a:nwCell>
      <a:tcTxStyle/>
    </a:nwCell>
  </a:tblStyle>
  <a:tblStyle styleId="{40633439-54C2-43BC-AE1D-83580674F881}"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AF1"/>
          </a:solidFill>
        </a:fill>
      </a:tcStyle>
    </a:wholeTbl>
    <a:band1H>
      <a:tcTxStyle/>
      <a:tcStyle>
        <a:fill>
          <a:solidFill>
            <a:srgbClr val="CED2E2"/>
          </a:solidFill>
        </a:fill>
      </a:tcStyle>
    </a:band1H>
    <a:band2H>
      <a:tcTxStyle/>
    </a:band2H>
    <a:band1V>
      <a:tcTxStyle/>
      <a:tcStyle>
        <a:fill>
          <a:solidFill>
            <a:srgbClr val="CED2E2"/>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rbel-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orbel-italic.fntdata"/><Relationship Id="rId30" Type="http://schemas.openxmlformats.org/officeDocument/2006/relationships/font" Target="fonts/Corbel-bold.fntdata"/><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font" Target="fonts/Corbel-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4"/>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4"/>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4"/>
          <p:cNvSpPr/>
          <p:nvPr/>
        </p:nvSpPr>
        <p:spPr>
          <a:xfrm>
            <a:off x="284163" y="444728"/>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b="0" i="0" sz="4200" u="none" cap="none" strike="noStrike">
              <a:solidFill>
                <a:schemeClr val="lt1"/>
              </a:solidFill>
              <a:latin typeface="Corbel"/>
              <a:ea typeface="Corbel"/>
              <a:cs typeface="Corbel"/>
              <a:sym typeface="Corbel"/>
            </a:endParaRPr>
          </a:p>
        </p:txBody>
      </p:sp>
      <p:grpSp>
        <p:nvGrpSpPr>
          <p:cNvPr id="20" name="Google Shape;20;p24"/>
          <p:cNvGrpSpPr/>
          <p:nvPr/>
        </p:nvGrpSpPr>
        <p:grpSpPr>
          <a:xfrm>
            <a:off x="284163" y="1906542"/>
            <a:ext cx="8576373" cy="137411"/>
            <a:chOff x="284163" y="1759424"/>
            <a:chExt cx="8576373" cy="137411"/>
          </a:xfrm>
        </p:grpSpPr>
        <p:sp>
          <p:nvSpPr>
            <p:cNvPr id="21" name="Google Shape;21;p24"/>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 name="Google Shape;22;p24"/>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 name="Google Shape;23;p24"/>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sp>
        <p:nvSpPr>
          <p:cNvPr id="24" name="Google Shape;24;p24"/>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lvl1pPr lvl="0" algn="l">
              <a:lnSpc>
                <a:spcPct val="109523"/>
              </a:lnSpc>
              <a:spcBef>
                <a:spcPts val="0"/>
              </a:spcBef>
              <a:spcAft>
                <a:spcPts val="0"/>
              </a:spcAft>
              <a:buClr>
                <a:schemeClr val="lt1"/>
              </a:buClr>
              <a:buSzPts val="4200"/>
              <a:buFont typeface="Corbel"/>
              <a:buNone/>
              <a:defRPr sz="42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A5A5A5"/>
              </a:buClr>
              <a:buSzPts val="1620"/>
              <a:buFont typeface="Noto Sans Symbols"/>
              <a:buNone/>
              <a:defRPr sz="1800">
                <a:solidFill>
                  <a:schemeClr val="lt1"/>
                </a:solidFill>
                <a:latin typeface="Calibri"/>
                <a:ea typeface="Calibri"/>
                <a:cs typeface="Calibri"/>
                <a:sym typeface="Calibri"/>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sp>
        <p:nvSpPr>
          <p:cNvPr id="26" name="Google Shape;26;p24"/>
          <p:cNvSpPr/>
          <p:nvPr/>
        </p:nvSpPr>
        <p:spPr>
          <a:xfrm>
            <a:off x="284163" y="6227064"/>
            <a:ext cx="8574087" cy="173736"/>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Image result for AIUB logo" id="27" name="Google Shape;27;p24"/>
          <p:cNvPicPr preferRelativeResize="0"/>
          <p:nvPr/>
        </p:nvPicPr>
        <p:blipFill rotWithShape="1">
          <a:blip r:embed="rId2">
            <a:alphaModFix/>
          </a:blip>
          <a:srcRect b="0" l="0" r="0" t="0"/>
          <a:stretch/>
        </p:blipFill>
        <p:spPr>
          <a:xfrm>
            <a:off x="7438596" y="459899"/>
            <a:ext cx="1419654" cy="14285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1" name="Shape 121"/>
        <p:cNvGrpSpPr/>
        <p:nvPr/>
      </p:nvGrpSpPr>
      <p:grpSpPr>
        <a:xfrm>
          <a:off x="0" y="0"/>
          <a:ext cx="0" cy="0"/>
          <a:chOff x="0" y="0"/>
          <a:chExt cx="0" cy="0"/>
        </a:xfrm>
      </p:grpSpPr>
      <p:sp>
        <p:nvSpPr>
          <p:cNvPr id="122" name="Google Shape;122;p33"/>
          <p:cNvSpPr txBox="1"/>
          <p:nvPr>
            <p:ph type="title"/>
          </p:nvPr>
        </p:nvSpPr>
        <p:spPr>
          <a:xfrm>
            <a:off x="268941" y="1298762"/>
            <a:ext cx="4069080" cy="11620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accent2"/>
              </a:buClr>
              <a:buSzPts val="3200"/>
              <a:buFont typeface="Corbel"/>
              <a:buNone/>
              <a:defRPr b="1" sz="32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33"/>
          <p:cNvSpPr txBox="1"/>
          <p:nvPr>
            <p:ph idx="1" type="body"/>
          </p:nvPr>
        </p:nvSpPr>
        <p:spPr>
          <a:xfrm>
            <a:off x="4783567" y="914400"/>
            <a:ext cx="4069080" cy="5211763"/>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24" name="Google Shape;124;p33"/>
          <p:cNvSpPr txBox="1"/>
          <p:nvPr>
            <p:ph idx="2" type="body"/>
          </p:nvPr>
        </p:nvSpPr>
        <p:spPr>
          <a:xfrm>
            <a:off x="268941" y="2456329"/>
            <a:ext cx="4069080" cy="3182472"/>
          </a:xfrm>
          <a:prstGeom prst="rect">
            <a:avLst/>
          </a:prstGeom>
          <a:noFill/>
          <a:ln>
            <a:noFill/>
          </a:ln>
        </p:spPr>
        <p:txBody>
          <a:bodyPr anchorCtr="0" anchor="t" bIns="45700" lIns="91425" spcFirstLastPara="1" rIns="91425" wrap="square" tIns="45700">
            <a:normAutofit/>
          </a:bodyPr>
          <a:lstStyle>
            <a:lvl1pPr indent="-228600" lvl="0" marL="457200" algn="ctr">
              <a:spcBef>
                <a:spcPts val="600"/>
              </a:spcBef>
              <a:spcAft>
                <a:spcPts val="0"/>
              </a:spcAft>
              <a:buSzPts val="1620"/>
              <a:buNone/>
              <a:defRPr sz="1800"/>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25" name="Google Shape;125;p33"/>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3"/>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3"/>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128" name="Google Shape;128;p33"/>
          <p:cNvGrpSpPr/>
          <p:nvPr/>
        </p:nvGrpSpPr>
        <p:grpSpPr>
          <a:xfrm>
            <a:off x="284163" y="452718"/>
            <a:ext cx="8576373" cy="137411"/>
            <a:chOff x="284163" y="1577847"/>
            <a:chExt cx="8576373" cy="137411"/>
          </a:xfrm>
        </p:grpSpPr>
        <p:sp>
          <p:nvSpPr>
            <p:cNvPr id="129" name="Google Shape;129;p33"/>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33"/>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 name="Google Shape;131;p33"/>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34"/>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134" name="Google Shape;134;p34"/>
          <p:cNvGrpSpPr/>
          <p:nvPr/>
        </p:nvGrpSpPr>
        <p:grpSpPr>
          <a:xfrm>
            <a:off x="284163" y="6263389"/>
            <a:ext cx="8576373" cy="137411"/>
            <a:chOff x="284163" y="1759424"/>
            <a:chExt cx="8576373" cy="137411"/>
          </a:xfrm>
        </p:grpSpPr>
        <p:sp>
          <p:nvSpPr>
            <p:cNvPr id="135" name="Google Shape;135;p34"/>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34"/>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34"/>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8" name="Google Shape;138;p34"/>
          <p:cNvSpPr txBox="1"/>
          <p:nvPr>
            <p:ph type="title"/>
          </p:nvPr>
        </p:nvSpPr>
        <p:spPr>
          <a:xfrm>
            <a:off x="363071" y="4800600"/>
            <a:ext cx="836024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orbel"/>
              <a:buNone/>
              <a:defRPr b="0" i="0" sz="28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4"/>
          <p:cNvSpPr/>
          <p:nvPr>
            <p:ph idx="2" type="pic"/>
          </p:nvPr>
        </p:nvSpPr>
        <p:spPr>
          <a:xfrm>
            <a:off x="284163" y="457199"/>
            <a:ext cx="8577072" cy="4352544"/>
          </a:xfrm>
          <a:prstGeom prst="rect">
            <a:avLst/>
          </a:prstGeom>
          <a:noFill/>
          <a:ln>
            <a:noFill/>
          </a:ln>
        </p:spPr>
      </p:sp>
      <p:sp>
        <p:nvSpPr>
          <p:cNvPr id="140" name="Google Shape;140;p34"/>
          <p:cNvSpPr txBox="1"/>
          <p:nvPr>
            <p:ph idx="1" type="body"/>
          </p:nvPr>
        </p:nvSpPr>
        <p:spPr>
          <a:xfrm>
            <a:off x="419099" y="5367338"/>
            <a:ext cx="8304213"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41" name="Google Shape;141;p34"/>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4"/>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4"/>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Alt.">
  <p:cSld name="Picture with Caption, Alt.">
    <p:spTree>
      <p:nvGrpSpPr>
        <p:cNvPr id="144" name="Shape 144"/>
        <p:cNvGrpSpPr/>
        <p:nvPr/>
      </p:nvGrpSpPr>
      <p:grpSpPr>
        <a:xfrm>
          <a:off x="0" y="0"/>
          <a:ext cx="0" cy="0"/>
          <a:chOff x="0" y="0"/>
          <a:chExt cx="0" cy="0"/>
        </a:xfrm>
      </p:grpSpPr>
      <p:grpSp>
        <p:nvGrpSpPr>
          <p:cNvPr id="145" name="Google Shape;145;p35"/>
          <p:cNvGrpSpPr/>
          <p:nvPr/>
        </p:nvGrpSpPr>
        <p:grpSpPr>
          <a:xfrm>
            <a:off x="284163" y="4280647"/>
            <a:ext cx="8576373" cy="137411"/>
            <a:chOff x="284163" y="1759424"/>
            <a:chExt cx="8576373" cy="137411"/>
          </a:xfrm>
        </p:grpSpPr>
        <p:sp>
          <p:nvSpPr>
            <p:cNvPr id="146" name="Google Shape;146;p35"/>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35"/>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35"/>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49" name="Google Shape;149;p35"/>
          <p:cNvSpPr txBox="1"/>
          <p:nvPr>
            <p:ph type="title"/>
          </p:nvPr>
        </p:nvSpPr>
        <p:spPr>
          <a:xfrm>
            <a:off x="363071" y="4778189"/>
            <a:ext cx="8360242"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2"/>
              </a:buClr>
              <a:buSzPts val="2800"/>
              <a:buFont typeface="Corbel"/>
              <a:buNone/>
              <a:defRPr b="0" sz="280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35"/>
          <p:cNvSpPr/>
          <p:nvPr>
            <p:ph idx="2" type="pic"/>
          </p:nvPr>
        </p:nvSpPr>
        <p:spPr>
          <a:xfrm>
            <a:off x="284163" y="457200"/>
            <a:ext cx="8577072" cy="3822192"/>
          </a:xfrm>
          <a:prstGeom prst="rect">
            <a:avLst/>
          </a:prstGeom>
          <a:noFill/>
          <a:ln>
            <a:noFill/>
          </a:ln>
        </p:spPr>
      </p:sp>
      <p:sp>
        <p:nvSpPr>
          <p:cNvPr id="151" name="Google Shape;151;p35"/>
          <p:cNvSpPr txBox="1"/>
          <p:nvPr>
            <p:ph idx="1" type="body"/>
          </p:nvPr>
        </p:nvSpPr>
        <p:spPr>
          <a:xfrm>
            <a:off x="419099" y="5344927"/>
            <a:ext cx="8304213"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rgbClr val="262626"/>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52" name="Google Shape;152;p35"/>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5"/>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5"/>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icture, and Caption">
  <p:cSld name="Content, Picture, and Caption">
    <p:spTree>
      <p:nvGrpSpPr>
        <p:cNvPr id="155" name="Shape 155"/>
        <p:cNvGrpSpPr/>
        <p:nvPr/>
      </p:nvGrpSpPr>
      <p:grpSpPr>
        <a:xfrm>
          <a:off x="0" y="0"/>
          <a:ext cx="0" cy="0"/>
          <a:chOff x="0" y="0"/>
          <a:chExt cx="0" cy="0"/>
        </a:xfrm>
      </p:grpSpPr>
      <p:sp>
        <p:nvSpPr>
          <p:cNvPr id="156" name="Google Shape;156;p36"/>
          <p:cNvSpPr txBox="1"/>
          <p:nvPr>
            <p:ph idx="1" type="body"/>
          </p:nvPr>
        </p:nvSpPr>
        <p:spPr>
          <a:xfrm>
            <a:off x="3657600" y="914400"/>
            <a:ext cx="5195047" cy="5211763"/>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157" name="Google Shape;157;p36"/>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6"/>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6"/>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0" name="Google Shape;160;p36"/>
          <p:cNvSpPr/>
          <p:nvPr/>
        </p:nvSpPr>
        <p:spPr>
          <a:xfrm>
            <a:off x="284163" y="4267200"/>
            <a:ext cx="2743200" cy="2120153"/>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sp>
        <p:nvSpPr>
          <p:cNvPr id="161" name="Google Shape;161;p36"/>
          <p:cNvSpPr txBox="1"/>
          <p:nvPr>
            <p:ph idx="2" type="body"/>
          </p:nvPr>
        </p:nvSpPr>
        <p:spPr>
          <a:xfrm>
            <a:off x="419101" y="4953001"/>
            <a:ext cx="2472017" cy="1246094"/>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62" name="Google Shape;162;p36"/>
          <p:cNvSpPr txBox="1"/>
          <p:nvPr>
            <p:ph type="title"/>
          </p:nvPr>
        </p:nvSpPr>
        <p:spPr>
          <a:xfrm>
            <a:off x="410764" y="4419600"/>
            <a:ext cx="2475395" cy="51098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Corbel"/>
              <a:buNone/>
              <a:defRPr b="1"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36"/>
          <p:cNvSpPr/>
          <p:nvPr>
            <p:ph idx="3" type="pic"/>
          </p:nvPr>
        </p:nvSpPr>
        <p:spPr>
          <a:xfrm>
            <a:off x="284164" y="594360"/>
            <a:ext cx="2743200" cy="3675888"/>
          </a:xfrm>
          <a:prstGeom prst="rect">
            <a:avLst/>
          </a:prstGeom>
          <a:noFill/>
          <a:ln>
            <a:noFill/>
          </a:ln>
        </p:spPr>
      </p:sp>
      <p:grpSp>
        <p:nvGrpSpPr>
          <p:cNvPr id="164" name="Google Shape;164;p36"/>
          <p:cNvGrpSpPr/>
          <p:nvPr/>
        </p:nvGrpSpPr>
        <p:grpSpPr>
          <a:xfrm>
            <a:off x="284163" y="461682"/>
            <a:ext cx="8576373" cy="137411"/>
            <a:chOff x="284163" y="1759424"/>
            <a:chExt cx="8576373" cy="137411"/>
          </a:xfrm>
        </p:grpSpPr>
        <p:sp>
          <p:nvSpPr>
            <p:cNvPr id="165" name="Google Shape;165;p36"/>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36"/>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36"/>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68" name="Shape 168"/>
        <p:cNvGrpSpPr/>
        <p:nvPr/>
      </p:nvGrpSpPr>
      <p:grpSpPr>
        <a:xfrm>
          <a:off x="0" y="0"/>
          <a:ext cx="0" cy="0"/>
          <a:chOff x="0" y="0"/>
          <a:chExt cx="0" cy="0"/>
        </a:xfrm>
      </p:grpSpPr>
      <p:sp>
        <p:nvSpPr>
          <p:cNvPr id="169" name="Google Shape;169;p37"/>
          <p:cNvSpPr/>
          <p:nvPr/>
        </p:nvSpPr>
        <p:spPr>
          <a:xfrm>
            <a:off x="3021013" y="4801575"/>
            <a:ext cx="583723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170" name="Google Shape;170;p37"/>
          <p:cNvGrpSpPr/>
          <p:nvPr/>
        </p:nvGrpSpPr>
        <p:grpSpPr>
          <a:xfrm>
            <a:off x="284163" y="6263389"/>
            <a:ext cx="8576373" cy="137411"/>
            <a:chOff x="284163" y="1759424"/>
            <a:chExt cx="8576373" cy="137411"/>
          </a:xfrm>
        </p:grpSpPr>
        <p:sp>
          <p:nvSpPr>
            <p:cNvPr id="171" name="Google Shape;171;p37"/>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37"/>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 name="Google Shape;173;p37"/>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74" name="Google Shape;174;p37"/>
          <p:cNvSpPr txBox="1"/>
          <p:nvPr>
            <p:ph type="title"/>
          </p:nvPr>
        </p:nvSpPr>
        <p:spPr>
          <a:xfrm>
            <a:off x="3031661" y="4800600"/>
            <a:ext cx="5691651"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orbel"/>
              <a:buNone/>
              <a:defRPr b="0" i="0" sz="28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 name="Google Shape;175;p37"/>
          <p:cNvSpPr/>
          <p:nvPr>
            <p:ph idx="2" type="pic"/>
          </p:nvPr>
        </p:nvSpPr>
        <p:spPr>
          <a:xfrm>
            <a:off x="3021014" y="457199"/>
            <a:ext cx="5833872" cy="4352544"/>
          </a:xfrm>
          <a:prstGeom prst="rect">
            <a:avLst/>
          </a:prstGeom>
          <a:noFill/>
          <a:ln>
            <a:noFill/>
          </a:ln>
        </p:spPr>
      </p:sp>
      <p:sp>
        <p:nvSpPr>
          <p:cNvPr id="176" name="Google Shape;176;p37"/>
          <p:cNvSpPr txBox="1"/>
          <p:nvPr>
            <p:ph idx="1" type="body"/>
          </p:nvPr>
        </p:nvSpPr>
        <p:spPr>
          <a:xfrm>
            <a:off x="3069805" y="5367338"/>
            <a:ext cx="5653507"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260"/>
              <a:buNone/>
              <a:defRPr sz="1400">
                <a:solidFill>
                  <a:schemeClr val="lt1"/>
                </a:solidFill>
              </a:defRPr>
            </a:lvl1pPr>
            <a:lvl2pPr indent="-228600" lvl="1" marL="914400" algn="l">
              <a:spcBef>
                <a:spcPts val="600"/>
              </a:spcBef>
              <a:spcAft>
                <a:spcPts val="0"/>
              </a:spcAft>
              <a:buSzPts val="1080"/>
              <a:buNone/>
              <a:defRPr sz="1200"/>
            </a:lvl2pPr>
            <a:lvl3pPr indent="-228600" lvl="2" marL="1371600" algn="l">
              <a:spcBef>
                <a:spcPts val="600"/>
              </a:spcBef>
              <a:spcAft>
                <a:spcPts val="0"/>
              </a:spcAft>
              <a:buSzPts val="900"/>
              <a:buNone/>
              <a:defRPr sz="1000"/>
            </a:lvl3pPr>
            <a:lvl4pPr indent="-228600" lvl="3" marL="1828800" algn="l">
              <a:spcBef>
                <a:spcPts val="600"/>
              </a:spcBef>
              <a:spcAft>
                <a:spcPts val="0"/>
              </a:spcAft>
              <a:buSzPts val="810"/>
              <a:buNone/>
              <a:defRPr sz="900"/>
            </a:lvl4pPr>
            <a:lvl5pPr indent="-228600" lvl="4" marL="2286000" algn="l">
              <a:spcBef>
                <a:spcPts val="600"/>
              </a:spcBef>
              <a:spcAft>
                <a:spcPts val="0"/>
              </a:spcAft>
              <a:buSzPts val="810"/>
              <a:buNone/>
              <a:defRPr sz="900"/>
            </a:lvl5pPr>
            <a:lvl6pPr indent="-228600" lvl="5" marL="2743200" algn="l">
              <a:spcBef>
                <a:spcPts val="600"/>
              </a:spcBef>
              <a:spcAft>
                <a:spcPts val="0"/>
              </a:spcAft>
              <a:buSzPts val="810"/>
              <a:buNone/>
              <a:defRPr sz="900"/>
            </a:lvl6pPr>
            <a:lvl7pPr indent="-228600" lvl="6" marL="3200400" algn="l">
              <a:spcBef>
                <a:spcPts val="600"/>
              </a:spcBef>
              <a:spcAft>
                <a:spcPts val="0"/>
              </a:spcAft>
              <a:buSzPts val="810"/>
              <a:buNone/>
              <a:defRPr sz="900"/>
            </a:lvl7pPr>
            <a:lvl8pPr indent="-228600" lvl="7" marL="3657600" algn="l">
              <a:spcBef>
                <a:spcPts val="600"/>
              </a:spcBef>
              <a:spcAft>
                <a:spcPts val="0"/>
              </a:spcAft>
              <a:buSzPts val="810"/>
              <a:buNone/>
              <a:defRPr sz="900"/>
            </a:lvl8pPr>
            <a:lvl9pPr indent="-228600" lvl="8" marL="4114800" algn="l">
              <a:spcBef>
                <a:spcPts val="600"/>
              </a:spcBef>
              <a:spcAft>
                <a:spcPts val="0"/>
              </a:spcAft>
              <a:buSzPts val="810"/>
              <a:buNone/>
              <a:defRPr sz="900"/>
            </a:lvl9pPr>
          </a:lstStyle>
          <a:p/>
        </p:txBody>
      </p:sp>
      <p:sp>
        <p:nvSpPr>
          <p:cNvPr id="177" name="Google Shape;177;p37"/>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7"/>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37"/>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0" name="Google Shape;180;p37"/>
          <p:cNvSpPr/>
          <p:nvPr>
            <p:ph idx="3" type="pic"/>
          </p:nvPr>
        </p:nvSpPr>
        <p:spPr>
          <a:xfrm>
            <a:off x="284164" y="457200"/>
            <a:ext cx="2736850" cy="2907792"/>
          </a:xfrm>
          <a:prstGeom prst="rect">
            <a:avLst/>
          </a:prstGeom>
          <a:noFill/>
          <a:ln>
            <a:noFill/>
          </a:ln>
        </p:spPr>
      </p:sp>
      <p:sp>
        <p:nvSpPr>
          <p:cNvPr id="181" name="Google Shape;181;p37"/>
          <p:cNvSpPr/>
          <p:nvPr>
            <p:ph idx="4" type="pic"/>
          </p:nvPr>
        </p:nvSpPr>
        <p:spPr>
          <a:xfrm>
            <a:off x="284164"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2" name="Shape 182"/>
        <p:cNvGrpSpPr/>
        <p:nvPr/>
      </p:nvGrpSpPr>
      <p:grpSpPr>
        <a:xfrm>
          <a:off x="0" y="0"/>
          <a:ext cx="0" cy="0"/>
          <a:chOff x="0" y="0"/>
          <a:chExt cx="0" cy="0"/>
        </a:xfrm>
      </p:grpSpPr>
      <p:sp>
        <p:nvSpPr>
          <p:cNvPr id="183" name="Google Shape;183;p38"/>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84" name="Google Shape;184;p38"/>
          <p:cNvGrpSpPr/>
          <p:nvPr/>
        </p:nvGrpSpPr>
        <p:grpSpPr>
          <a:xfrm>
            <a:off x="284163" y="1577847"/>
            <a:ext cx="8576373" cy="137411"/>
            <a:chOff x="284163" y="1577847"/>
            <a:chExt cx="8576373" cy="137411"/>
          </a:xfrm>
        </p:grpSpPr>
        <p:sp>
          <p:nvSpPr>
            <p:cNvPr id="185" name="Google Shape;185;p38"/>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38"/>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38"/>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8" name="Google Shape;188;p38"/>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38"/>
          <p:cNvSpPr txBox="1"/>
          <p:nvPr>
            <p:ph idx="1" type="body"/>
          </p:nvPr>
        </p:nvSpPr>
        <p:spPr>
          <a:xfrm rot="5400000">
            <a:off x="2564607" y="-146843"/>
            <a:ext cx="4013200" cy="8574087"/>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190" name="Google Shape;190;p38"/>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38"/>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8"/>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3" name="Shape 193"/>
        <p:cNvGrpSpPr/>
        <p:nvPr/>
      </p:nvGrpSpPr>
      <p:grpSpPr>
        <a:xfrm>
          <a:off x="0" y="0"/>
          <a:ext cx="0" cy="0"/>
          <a:chOff x="0" y="0"/>
          <a:chExt cx="0" cy="0"/>
        </a:xfrm>
      </p:grpSpPr>
      <p:sp>
        <p:nvSpPr>
          <p:cNvPr id="194" name="Google Shape;194;p39"/>
          <p:cNvSpPr/>
          <p:nvPr/>
        </p:nvSpPr>
        <p:spPr>
          <a:xfrm rot="5400000">
            <a:off x="5313882" y="2857535"/>
            <a:ext cx="5934615"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39"/>
          <p:cNvSpPr txBox="1"/>
          <p:nvPr>
            <p:ph type="title"/>
          </p:nvPr>
        </p:nvSpPr>
        <p:spPr>
          <a:xfrm rot="5400000">
            <a:off x="5219069" y="2949131"/>
            <a:ext cx="5921375" cy="969264"/>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400"/>
              <a:buFont typeface="Corbe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39"/>
          <p:cNvSpPr txBox="1"/>
          <p:nvPr>
            <p:ph idx="1" type="body"/>
          </p:nvPr>
        </p:nvSpPr>
        <p:spPr>
          <a:xfrm rot="5400000">
            <a:off x="564357" y="177007"/>
            <a:ext cx="5937250" cy="6497637"/>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197" name="Google Shape;197;p39"/>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9"/>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9"/>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grpSp>
        <p:nvGrpSpPr>
          <p:cNvPr id="200" name="Google Shape;200;p39"/>
          <p:cNvGrpSpPr/>
          <p:nvPr/>
        </p:nvGrpSpPr>
        <p:grpSpPr>
          <a:xfrm rot="5400000">
            <a:off x="4658724" y="3355723"/>
            <a:ext cx="5934456" cy="137411"/>
            <a:chOff x="284163" y="1577847"/>
            <a:chExt cx="8576373" cy="137411"/>
          </a:xfrm>
        </p:grpSpPr>
        <p:sp>
          <p:nvSpPr>
            <p:cNvPr id="201" name="Google Shape;201;p39"/>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39"/>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39"/>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p25"/>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1" name="Google Shape;31;p25"/>
          <p:cNvGrpSpPr/>
          <p:nvPr/>
        </p:nvGrpSpPr>
        <p:grpSpPr>
          <a:xfrm>
            <a:off x="284164" y="452718"/>
            <a:ext cx="7365210" cy="137411"/>
            <a:chOff x="284163" y="1577847"/>
            <a:chExt cx="8576373" cy="137411"/>
          </a:xfrm>
        </p:grpSpPr>
        <p:sp>
          <p:nvSpPr>
            <p:cNvPr id="32" name="Google Shape;32;p25"/>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 name="Google Shape;33;p25"/>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 name="Google Shape;34;p25"/>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descr="Image result for AIUB logo" id="35" name="Google Shape;35;p25"/>
          <p:cNvPicPr preferRelativeResize="0"/>
          <p:nvPr/>
        </p:nvPicPr>
        <p:blipFill rotWithShape="1">
          <a:blip r:embed="rId2">
            <a:alphaModFix/>
          </a:blip>
          <a:srcRect b="0" l="0" r="0" t="0"/>
          <a:stretch/>
        </p:blipFill>
        <p:spPr>
          <a:xfrm>
            <a:off x="7649374" y="55844"/>
            <a:ext cx="1279161" cy="12871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26"/>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8" name="Google Shape;38;p26"/>
          <p:cNvGrpSpPr/>
          <p:nvPr/>
        </p:nvGrpSpPr>
        <p:grpSpPr>
          <a:xfrm>
            <a:off x="284163" y="1577847"/>
            <a:ext cx="8576373" cy="137411"/>
            <a:chOff x="284163" y="1577847"/>
            <a:chExt cx="8576373" cy="137411"/>
          </a:xfrm>
        </p:grpSpPr>
        <p:sp>
          <p:nvSpPr>
            <p:cNvPr id="39" name="Google Shape;39;p26"/>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26"/>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 name="Google Shape;41;p26"/>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2" name="Google Shape;42;p26"/>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6"/>
          <p:cNvSpPr txBox="1"/>
          <p:nvPr>
            <p:ph idx="1" type="body"/>
          </p:nvPr>
        </p:nvSpPr>
        <p:spPr>
          <a:xfrm>
            <a:off x="1781503" y="2133600"/>
            <a:ext cx="7076747" cy="3992563"/>
          </a:xfrm>
          <a:prstGeom prst="rect">
            <a:avLst/>
          </a:prstGeom>
          <a:noFill/>
          <a:ln>
            <a:noFill/>
          </a:ln>
        </p:spPr>
        <p:txBody>
          <a:bodyPr anchorCtr="0" anchor="t" bIns="45700" lIns="91425" spcFirstLastPara="1" rIns="91425" wrap="square" tIns="45700">
            <a:normAutofit/>
          </a:bodyPr>
          <a:lstStyle>
            <a:lvl1pPr indent="-331470" lvl="0" marL="457200" algn="l">
              <a:spcBef>
                <a:spcPts val="2000"/>
              </a:spcBef>
              <a:spcAft>
                <a:spcPts val="0"/>
              </a:spcAft>
              <a:buSzPts val="1620"/>
              <a:buChar char="🡽"/>
              <a:defRPr/>
            </a:lvl1pPr>
            <a:lvl2pPr indent="-331469" lvl="1" marL="914400" algn="l">
              <a:spcBef>
                <a:spcPts val="600"/>
              </a:spcBef>
              <a:spcAft>
                <a:spcPts val="0"/>
              </a:spcAft>
              <a:buSzPts val="1620"/>
              <a:buChar char="🡽"/>
              <a:defRPr/>
            </a:lvl2pPr>
            <a:lvl3pPr indent="-331469" lvl="2" marL="1371600" algn="l">
              <a:spcBef>
                <a:spcPts val="600"/>
              </a:spcBef>
              <a:spcAft>
                <a:spcPts val="0"/>
              </a:spcAft>
              <a:buSzPts val="1620"/>
              <a:buChar char="🡽"/>
              <a:defRPr/>
            </a:lvl3pPr>
            <a:lvl4pPr indent="-331469" lvl="3" marL="1828800" algn="l">
              <a:spcBef>
                <a:spcPts val="600"/>
              </a:spcBef>
              <a:spcAft>
                <a:spcPts val="0"/>
              </a:spcAft>
              <a:buSzPts val="1620"/>
              <a:buChar char="🡽"/>
              <a:defRPr/>
            </a:lvl4pPr>
            <a:lvl5pPr indent="-331470" lvl="4" marL="2286000" algn="l">
              <a:spcBef>
                <a:spcPts val="600"/>
              </a:spcBef>
              <a:spcAft>
                <a:spcPts val="0"/>
              </a:spcAft>
              <a:buSzPts val="1620"/>
              <a:buChar char="🡽"/>
              <a:defRPr/>
            </a:lvl5pPr>
            <a:lvl6pPr indent="-331470" lvl="5" marL="2743200" algn="l">
              <a:spcBef>
                <a:spcPts val="600"/>
              </a:spcBef>
              <a:spcAft>
                <a:spcPts val="0"/>
              </a:spcAft>
              <a:buSzPts val="1620"/>
              <a:buChar char="🡽"/>
              <a:defRPr/>
            </a:lvl6pPr>
            <a:lvl7pPr indent="-331470" lvl="6" marL="3200400" algn="l">
              <a:spcBef>
                <a:spcPts val="600"/>
              </a:spcBef>
              <a:spcAft>
                <a:spcPts val="0"/>
              </a:spcAft>
              <a:buSzPts val="1620"/>
              <a:buChar char="🡽"/>
              <a:defRPr/>
            </a:lvl7pPr>
            <a:lvl8pPr indent="-331470" lvl="7" marL="3657600" algn="l">
              <a:spcBef>
                <a:spcPts val="600"/>
              </a:spcBef>
              <a:spcAft>
                <a:spcPts val="0"/>
              </a:spcAft>
              <a:buSzPts val="1620"/>
              <a:buChar char="🡽"/>
              <a:defRPr/>
            </a:lvl8pPr>
            <a:lvl9pPr indent="-331470" lvl="8" marL="4114800" algn="l">
              <a:spcBef>
                <a:spcPts val="600"/>
              </a:spcBef>
              <a:spcAft>
                <a:spcPts val="0"/>
              </a:spcAft>
              <a:buSzPts val="1620"/>
              <a:buChar char="🡽"/>
              <a:defRPr/>
            </a:lvl9pPr>
          </a:lstStyle>
          <a:p/>
        </p:txBody>
      </p:sp>
      <p:sp>
        <p:nvSpPr>
          <p:cNvPr id="44" name="Google Shape;44;p26"/>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6"/>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Picture">
  <p:cSld name="Title Slide with Picture">
    <p:spTree>
      <p:nvGrpSpPr>
        <p:cNvPr id="47" name="Shape 47"/>
        <p:cNvGrpSpPr/>
        <p:nvPr/>
      </p:nvGrpSpPr>
      <p:grpSpPr>
        <a:xfrm>
          <a:off x="0" y="0"/>
          <a:ext cx="0" cy="0"/>
          <a:chOff x="0" y="0"/>
          <a:chExt cx="0" cy="0"/>
        </a:xfrm>
      </p:grpSpPr>
      <p:sp>
        <p:nvSpPr>
          <p:cNvPr id="48" name="Google Shape;48;p27"/>
          <p:cNvSpPr/>
          <p:nvPr/>
        </p:nvSpPr>
        <p:spPr>
          <a:xfrm>
            <a:off x="284163" y="444728"/>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sp>
        <p:nvSpPr>
          <p:cNvPr id="49" name="Google Shape;49;p27"/>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2" name="Google Shape;52;p27"/>
          <p:cNvSpPr/>
          <p:nvPr>
            <p:ph idx="2" type="pic"/>
          </p:nvPr>
        </p:nvSpPr>
        <p:spPr>
          <a:xfrm>
            <a:off x="284162" y="2017058"/>
            <a:ext cx="8574087" cy="4377391"/>
          </a:xfrm>
          <a:prstGeom prst="rect">
            <a:avLst/>
          </a:prstGeom>
          <a:noFill/>
          <a:ln>
            <a:noFill/>
          </a:ln>
        </p:spPr>
      </p:sp>
      <p:sp>
        <p:nvSpPr>
          <p:cNvPr id="53" name="Google Shape;53;p27"/>
          <p:cNvSpPr txBox="1"/>
          <p:nvPr>
            <p:ph idx="1" type="subTitle"/>
          </p:nvPr>
        </p:nvSpPr>
        <p:spPr>
          <a:xfrm>
            <a:off x="472420" y="1532965"/>
            <a:ext cx="7754284" cy="48409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SzPts val="1620"/>
              <a:buNone/>
              <a:defRPr sz="1800">
                <a:solidFill>
                  <a:schemeClr val="lt1"/>
                </a:solidFill>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grpSp>
        <p:nvGrpSpPr>
          <p:cNvPr id="54" name="Google Shape;54;p27"/>
          <p:cNvGrpSpPr/>
          <p:nvPr/>
        </p:nvGrpSpPr>
        <p:grpSpPr>
          <a:xfrm>
            <a:off x="284163" y="1906542"/>
            <a:ext cx="8576373" cy="137411"/>
            <a:chOff x="284163" y="1759424"/>
            <a:chExt cx="8576373" cy="137411"/>
          </a:xfrm>
        </p:grpSpPr>
        <p:sp>
          <p:nvSpPr>
            <p:cNvPr id="55" name="Google Shape;55;p27"/>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 name="Google Shape;56;p27"/>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 name="Google Shape;57;p27"/>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8" name="Google Shape;58;p27"/>
          <p:cNvSpPr txBox="1"/>
          <p:nvPr/>
        </p:nvSpPr>
        <p:spPr>
          <a:xfrm>
            <a:off x="8230889" y="444728"/>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59" name="Google Shape;59;p27"/>
          <p:cNvSpPr txBox="1"/>
          <p:nvPr>
            <p:ph type="ctrTitle"/>
          </p:nvPr>
        </p:nvSpPr>
        <p:spPr>
          <a:xfrm>
            <a:off x="418633" y="444728"/>
            <a:ext cx="7810967" cy="1088237"/>
          </a:xfrm>
          <a:prstGeom prst="rect">
            <a:avLst/>
          </a:prstGeom>
          <a:noFill/>
          <a:ln>
            <a:noFill/>
          </a:ln>
        </p:spPr>
        <p:txBody>
          <a:bodyPr anchorCtr="0" anchor="b" bIns="45700" lIns="91425" spcFirstLastPara="1" rIns="91425" wrap="square" tIns="45700">
            <a:normAutofit/>
          </a:bodyPr>
          <a:lstStyle>
            <a:lvl1pPr lvl="0" algn="l">
              <a:lnSpc>
                <a:spcPct val="109523"/>
              </a:lnSpc>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28"/>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62" name="Google Shape;62;p28"/>
          <p:cNvGrpSpPr/>
          <p:nvPr/>
        </p:nvGrpSpPr>
        <p:grpSpPr>
          <a:xfrm>
            <a:off x="284163" y="6263389"/>
            <a:ext cx="8576373" cy="137411"/>
            <a:chOff x="284163" y="1759424"/>
            <a:chExt cx="8576373" cy="137411"/>
          </a:xfrm>
        </p:grpSpPr>
        <p:sp>
          <p:nvSpPr>
            <p:cNvPr id="63" name="Google Shape;63;p28"/>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 name="Google Shape;64;p28"/>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 name="Google Shape;65;p28"/>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66" name="Google Shape;66;p28"/>
          <p:cNvSpPr txBox="1"/>
          <p:nvPr/>
        </p:nvSpPr>
        <p:spPr>
          <a:xfrm>
            <a:off x="8230889" y="4801575"/>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67" name="Google Shape;67;p28"/>
          <p:cNvSpPr txBox="1"/>
          <p:nvPr>
            <p:ph type="title"/>
          </p:nvPr>
        </p:nvSpPr>
        <p:spPr>
          <a:xfrm>
            <a:off x="429768" y="4814125"/>
            <a:ext cx="7772400" cy="10515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200"/>
              <a:buFont typeface="Corbel"/>
              <a:buNone/>
              <a:defRPr b="0" i="0" sz="420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8"/>
          <p:cNvSpPr txBox="1"/>
          <p:nvPr>
            <p:ph idx="1" type="body"/>
          </p:nvPr>
        </p:nvSpPr>
        <p:spPr>
          <a:xfrm>
            <a:off x="475488" y="5861304"/>
            <a:ext cx="7735824" cy="402336"/>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20"/>
              <a:buNone/>
              <a:defRPr sz="1800">
                <a:solidFill>
                  <a:schemeClr val="lt1"/>
                </a:solidFill>
                <a:latin typeface="Calibri"/>
                <a:ea typeface="Calibri"/>
                <a:cs typeface="Calibri"/>
                <a:sym typeface="Calibri"/>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600"/>
              </a:spcBef>
              <a:spcAft>
                <a:spcPts val="0"/>
              </a:spcAft>
              <a:buSzPts val="1260"/>
              <a:buNone/>
              <a:defRPr sz="1400">
                <a:solidFill>
                  <a:srgbClr val="888888"/>
                </a:solidFill>
              </a:defRPr>
            </a:lvl6pPr>
            <a:lvl7pPr indent="-228600" lvl="6" marL="3200400" algn="l">
              <a:spcBef>
                <a:spcPts val="600"/>
              </a:spcBef>
              <a:spcAft>
                <a:spcPts val="0"/>
              </a:spcAft>
              <a:buSzPts val="1260"/>
              <a:buNone/>
              <a:defRPr sz="1400">
                <a:solidFill>
                  <a:srgbClr val="888888"/>
                </a:solidFill>
              </a:defRPr>
            </a:lvl7pPr>
            <a:lvl8pPr indent="-228600" lvl="7" marL="3657600" algn="l">
              <a:spcBef>
                <a:spcPts val="600"/>
              </a:spcBef>
              <a:spcAft>
                <a:spcPts val="0"/>
              </a:spcAft>
              <a:buSzPts val="1260"/>
              <a:buNone/>
              <a:defRPr sz="1400">
                <a:solidFill>
                  <a:srgbClr val="888888"/>
                </a:solidFill>
              </a:defRPr>
            </a:lvl8pPr>
            <a:lvl9pPr indent="-228600" lvl="8" marL="4114800" algn="l">
              <a:spcBef>
                <a:spcPts val="600"/>
              </a:spcBef>
              <a:spcAft>
                <a:spcPts val="0"/>
              </a:spcAft>
              <a:buSzPts val="1260"/>
              <a:buNone/>
              <a:defRPr sz="1400">
                <a:solidFill>
                  <a:srgbClr val="888888"/>
                </a:solidFill>
              </a:defRPr>
            </a:lvl9pPr>
          </a:lstStyle>
          <a:p/>
        </p:txBody>
      </p:sp>
      <p:sp>
        <p:nvSpPr>
          <p:cNvPr id="69" name="Google Shape;69;p28"/>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with Picture">
  <p:cSld name="Section with Picture">
    <p:spTree>
      <p:nvGrpSpPr>
        <p:cNvPr id="72" name="Shape 72"/>
        <p:cNvGrpSpPr/>
        <p:nvPr/>
      </p:nvGrpSpPr>
      <p:grpSpPr>
        <a:xfrm>
          <a:off x="0" y="0"/>
          <a:ext cx="0" cy="0"/>
          <a:chOff x="0" y="0"/>
          <a:chExt cx="0" cy="0"/>
        </a:xfrm>
      </p:grpSpPr>
      <p:sp>
        <p:nvSpPr>
          <p:cNvPr id="73" name="Google Shape;73;p29"/>
          <p:cNvSpPr/>
          <p:nvPr>
            <p:ph idx="2" type="pic"/>
          </p:nvPr>
        </p:nvSpPr>
        <p:spPr>
          <a:xfrm>
            <a:off x="284162" y="443754"/>
            <a:ext cx="8574087" cy="4370293"/>
          </a:xfrm>
          <a:prstGeom prst="rect">
            <a:avLst/>
          </a:prstGeom>
          <a:noFill/>
          <a:ln>
            <a:noFill/>
          </a:ln>
        </p:spPr>
      </p:sp>
      <p:sp>
        <p:nvSpPr>
          <p:cNvPr id="74" name="Google Shape;74;p29"/>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9"/>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29"/>
          <p:cNvSpPr/>
          <p:nvPr/>
        </p:nvSpPr>
        <p:spPr>
          <a:xfrm>
            <a:off x="284163" y="4801575"/>
            <a:ext cx="8574087" cy="1468437"/>
          </a:xfrm>
          <a:prstGeom prst="rect">
            <a:avLst/>
          </a:prstGeom>
          <a:solidFill>
            <a:srgbClr val="262626">
              <a:alpha val="84705"/>
            </a:srgbClr>
          </a:solidFill>
          <a:ln>
            <a:noFill/>
          </a:ln>
        </p:spPr>
        <p:txBody>
          <a:bodyPr anchorCtr="0" anchor="b" bIns="365750" lIns="91425" spcFirstLastPara="1" rIns="182875" wrap="square" tIns="45700">
            <a:normAutofit/>
          </a:bodyPr>
          <a:lstStyle/>
          <a:p>
            <a:pPr indent="0" lvl="0" marL="0" marR="0" rtl="0" algn="l">
              <a:spcBef>
                <a:spcPts val="0"/>
              </a:spcBef>
              <a:spcAft>
                <a:spcPts val="0"/>
              </a:spcAft>
              <a:buClr>
                <a:schemeClr val="dk1"/>
              </a:buClr>
              <a:buSzPts val="4200"/>
              <a:buFont typeface="Calibri"/>
              <a:buNone/>
            </a:pPr>
            <a:r>
              <a:t/>
            </a:r>
            <a:endParaRPr sz="4200">
              <a:solidFill>
                <a:schemeClr val="lt1"/>
              </a:solidFill>
              <a:latin typeface="Corbel"/>
              <a:ea typeface="Corbel"/>
              <a:cs typeface="Corbel"/>
              <a:sym typeface="Corbel"/>
            </a:endParaRPr>
          </a:p>
        </p:txBody>
      </p:sp>
      <p:grpSp>
        <p:nvGrpSpPr>
          <p:cNvPr id="78" name="Google Shape;78;p29"/>
          <p:cNvGrpSpPr/>
          <p:nvPr/>
        </p:nvGrpSpPr>
        <p:grpSpPr>
          <a:xfrm>
            <a:off x="284163" y="6263389"/>
            <a:ext cx="8576373" cy="137411"/>
            <a:chOff x="284163" y="1759424"/>
            <a:chExt cx="8576373" cy="137411"/>
          </a:xfrm>
        </p:grpSpPr>
        <p:sp>
          <p:nvSpPr>
            <p:cNvPr id="79" name="Google Shape;79;p29"/>
            <p:cNvSpPr/>
            <p:nvPr/>
          </p:nvSpPr>
          <p:spPr>
            <a:xfrm>
              <a:off x="284163" y="1759424"/>
              <a:ext cx="2743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 name="Google Shape;80;p29"/>
            <p:cNvSpPr/>
            <p:nvPr/>
          </p:nvSpPr>
          <p:spPr>
            <a:xfrm>
              <a:off x="3026392" y="1759424"/>
              <a:ext cx="1600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 name="Google Shape;81;p29"/>
            <p:cNvSpPr/>
            <p:nvPr/>
          </p:nvSpPr>
          <p:spPr>
            <a:xfrm>
              <a:off x="4626864" y="1759424"/>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2" name="Google Shape;82;p29"/>
          <p:cNvSpPr txBox="1"/>
          <p:nvPr/>
        </p:nvSpPr>
        <p:spPr>
          <a:xfrm>
            <a:off x="8230889" y="4801575"/>
            <a:ext cx="5870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83" name="Google Shape;83;p29"/>
          <p:cNvSpPr txBox="1"/>
          <p:nvPr>
            <p:ph type="title"/>
          </p:nvPr>
        </p:nvSpPr>
        <p:spPr>
          <a:xfrm>
            <a:off x="430306" y="4814047"/>
            <a:ext cx="7772400" cy="104887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200"/>
              <a:buFont typeface="Corbel"/>
              <a:buNone/>
              <a:defRPr b="0" i="0" sz="4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9"/>
          <p:cNvSpPr txBox="1"/>
          <p:nvPr>
            <p:ph idx="1" type="body"/>
          </p:nvPr>
        </p:nvSpPr>
        <p:spPr>
          <a:xfrm>
            <a:off x="470647" y="5862918"/>
            <a:ext cx="7732059" cy="4034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20"/>
              <a:buNone/>
              <a:defRPr sz="1800">
                <a:solidFill>
                  <a:schemeClr val="lt1"/>
                </a:solidFill>
              </a:defRPr>
            </a:lvl1pPr>
            <a:lvl2pPr indent="-228600" lvl="1" marL="914400" algn="l">
              <a:spcBef>
                <a:spcPts val="600"/>
              </a:spcBef>
              <a:spcAft>
                <a:spcPts val="0"/>
              </a:spcAft>
              <a:buSzPts val="1620"/>
              <a:buNone/>
              <a:defRPr sz="1800">
                <a:solidFill>
                  <a:srgbClr val="888888"/>
                </a:solidFill>
              </a:defRPr>
            </a:lvl2pPr>
            <a:lvl3pPr indent="-228600" lvl="2" marL="1371600" algn="l">
              <a:spcBef>
                <a:spcPts val="600"/>
              </a:spcBef>
              <a:spcAft>
                <a:spcPts val="0"/>
              </a:spcAft>
              <a:buSzPts val="1440"/>
              <a:buNone/>
              <a:defRPr sz="1600">
                <a:solidFill>
                  <a:srgbClr val="888888"/>
                </a:solidFill>
              </a:defRPr>
            </a:lvl3pPr>
            <a:lvl4pPr indent="-228600" lvl="3" marL="1828800" algn="l">
              <a:spcBef>
                <a:spcPts val="600"/>
              </a:spcBef>
              <a:spcAft>
                <a:spcPts val="0"/>
              </a:spcAft>
              <a:buSzPts val="1260"/>
              <a:buNone/>
              <a:defRPr sz="1400">
                <a:solidFill>
                  <a:srgbClr val="888888"/>
                </a:solidFill>
              </a:defRPr>
            </a:lvl4pPr>
            <a:lvl5pPr indent="-228600" lvl="4" marL="2286000" algn="l">
              <a:spcBef>
                <a:spcPts val="600"/>
              </a:spcBef>
              <a:spcAft>
                <a:spcPts val="0"/>
              </a:spcAft>
              <a:buSzPts val="1260"/>
              <a:buNone/>
              <a:defRPr sz="1400">
                <a:solidFill>
                  <a:srgbClr val="888888"/>
                </a:solidFill>
              </a:defRPr>
            </a:lvl5pPr>
            <a:lvl6pPr indent="-228600" lvl="5" marL="2743200" algn="l">
              <a:spcBef>
                <a:spcPts val="600"/>
              </a:spcBef>
              <a:spcAft>
                <a:spcPts val="0"/>
              </a:spcAft>
              <a:buSzPts val="1260"/>
              <a:buNone/>
              <a:defRPr sz="1400">
                <a:solidFill>
                  <a:srgbClr val="888888"/>
                </a:solidFill>
              </a:defRPr>
            </a:lvl6pPr>
            <a:lvl7pPr indent="-228600" lvl="6" marL="3200400" algn="l">
              <a:spcBef>
                <a:spcPts val="600"/>
              </a:spcBef>
              <a:spcAft>
                <a:spcPts val="0"/>
              </a:spcAft>
              <a:buSzPts val="1260"/>
              <a:buNone/>
              <a:defRPr sz="1400">
                <a:solidFill>
                  <a:srgbClr val="888888"/>
                </a:solidFill>
              </a:defRPr>
            </a:lvl7pPr>
            <a:lvl8pPr indent="-228600" lvl="7" marL="3657600" algn="l">
              <a:spcBef>
                <a:spcPts val="600"/>
              </a:spcBef>
              <a:spcAft>
                <a:spcPts val="0"/>
              </a:spcAft>
              <a:buSzPts val="1260"/>
              <a:buNone/>
              <a:defRPr sz="1400">
                <a:solidFill>
                  <a:srgbClr val="888888"/>
                </a:solidFill>
              </a:defRPr>
            </a:lvl8pPr>
            <a:lvl9pPr indent="-228600" lvl="8" marL="4114800" algn="l">
              <a:spcBef>
                <a:spcPts val="600"/>
              </a:spcBef>
              <a:spcAft>
                <a:spcPts val="0"/>
              </a:spcAft>
              <a:buSzPts val="1260"/>
              <a:buNone/>
              <a:defRPr sz="14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30"/>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87" name="Google Shape;87;p30"/>
          <p:cNvGrpSpPr/>
          <p:nvPr/>
        </p:nvGrpSpPr>
        <p:grpSpPr>
          <a:xfrm>
            <a:off x="284163" y="1577847"/>
            <a:ext cx="8576373" cy="137411"/>
            <a:chOff x="284163" y="1577847"/>
            <a:chExt cx="8576373" cy="137411"/>
          </a:xfrm>
        </p:grpSpPr>
        <p:sp>
          <p:nvSpPr>
            <p:cNvPr id="88" name="Google Shape;88;p30"/>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30"/>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 name="Google Shape;90;p30"/>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1" name="Google Shape;91;p30"/>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0"/>
          <p:cNvSpPr txBox="1"/>
          <p:nvPr>
            <p:ph idx="1" type="body"/>
          </p:nvPr>
        </p:nvSpPr>
        <p:spPr>
          <a:xfrm>
            <a:off x="403412" y="2151063"/>
            <a:ext cx="3931920" cy="397510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93" name="Google Shape;93;p30"/>
          <p:cNvSpPr txBox="1"/>
          <p:nvPr>
            <p:ph idx="2" type="body"/>
          </p:nvPr>
        </p:nvSpPr>
        <p:spPr>
          <a:xfrm>
            <a:off x="4778188" y="2151063"/>
            <a:ext cx="3931920" cy="3975100"/>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31470" lvl="5" marL="2743200" algn="l">
              <a:spcBef>
                <a:spcPts val="600"/>
              </a:spcBef>
              <a:spcAft>
                <a:spcPts val="0"/>
              </a:spcAft>
              <a:buSzPts val="1620"/>
              <a:buChar char="🡽"/>
              <a:defRPr sz="1800"/>
            </a:lvl6pPr>
            <a:lvl7pPr indent="-331470" lvl="6" marL="3200400" algn="l">
              <a:spcBef>
                <a:spcPts val="600"/>
              </a:spcBef>
              <a:spcAft>
                <a:spcPts val="0"/>
              </a:spcAft>
              <a:buSzPts val="1620"/>
              <a:buChar char="🡽"/>
              <a:defRPr sz="1800"/>
            </a:lvl7pPr>
            <a:lvl8pPr indent="-331470" lvl="7" marL="3657600" algn="l">
              <a:spcBef>
                <a:spcPts val="600"/>
              </a:spcBef>
              <a:spcAft>
                <a:spcPts val="0"/>
              </a:spcAft>
              <a:buSzPts val="1620"/>
              <a:buChar char="🡽"/>
              <a:defRPr sz="1800"/>
            </a:lvl8pPr>
            <a:lvl9pPr indent="-331470" lvl="8" marL="4114800" algn="l">
              <a:spcBef>
                <a:spcPts val="600"/>
              </a:spcBef>
              <a:spcAft>
                <a:spcPts val="0"/>
              </a:spcAft>
              <a:buSzPts val="1620"/>
              <a:buChar char="🡽"/>
              <a:defRPr sz="1800"/>
            </a:lvl9pPr>
          </a:lstStyle>
          <a:p/>
        </p:txBody>
      </p:sp>
      <p:sp>
        <p:nvSpPr>
          <p:cNvPr id="94" name="Google Shape;94;p30"/>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0"/>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30"/>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31"/>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9" name="Google Shape;99;p31"/>
          <p:cNvGrpSpPr/>
          <p:nvPr/>
        </p:nvGrpSpPr>
        <p:grpSpPr>
          <a:xfrm>
            <a:off x="284163" y="1577847"/>
            <a:ext cx="8576373" cy="137411"/>
            <a:chOff x="284163" y="1577847"/>
            <a:chExt cx="8576373" cy="137411"/>
          </a:xfrm>
        </p:grpSpPr>
        <p:sp>
          <p:nvSpPr>
            <p:cNvPr id="100" name="Google Shape;100;p31"/>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31"/>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31"/>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03" name="Google Shape;103;p31"/>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1"/>
          <p:cNvSpPr txBox="1"/>
          <p:nvPr>
            <p:ph idx="1" type="body"/>
          </p:nvPr>
        </p:nvSpPr>
        <p:spPr>
          <a:xfrm>
            <a:off x="403412" y="1735138"/>
            <a:ext cx="3931920" cy="833250"/>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SzPts val="2340"/>
              <a:buNone/>
              <a:defRPr b="0" sz="2600">
                <a:solidFill>
                  <a:schemeClr val="accent1"/>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600"/>
              </a:spcBef>
              <a:spcAft>
                <a:spcPts val="0"/>
              </a:spcAft>
              <a:buSzPts val="1440"/>
              <a:buNone/>
              <a:defRPr b="1" sz="1600"/>
            </a:lvl6pPr>
            <a:lvl7pPr indent="-228600" lvl="6" marL="3200400" algn="l">
              <a:spcBef>
                <a:spcPts val="600"/>
              </a:spcBef>
              <a:spcAft>
                <a:spcPts val="0"/>
              </a:spcAft>
              <a:buSzPts val="1440"/>
              <a:buNone/>
              <a:defRPr b="1" sz="1600"/>
            </a:lvl7pPr>
            <a:lvl8pPr indent="-228600" lvl="7" marL="3657600" algn="l">
              <a:spcBef>
                <a:spcPts val="600"/>
              </a:spcBef>
              <a:spcAft>
                <a:spcPts val="0"/>
              </a:spcAft>
              <a:buSzPts val="1440"/>
              <a:buNone/>
              <a:defRPr b="1" sz="1600"/>
            </a:lvl8pPr>
            <a:lvl9pPr indent="-228600" lvl="8" marL="4114800" algn="l">
              <a:spcBef>
                <a:spcPts val="600"/>
              </a:spcBef>
              <a:spcAft>
                <a:spcPts val="0"/>
              </a:spcAft>
              <a:buSzPts val="1440"/>
              <a:buNone/>
              <a:defRPr b="1" sz="1600"/>
            </a:lvl9pPr>
          </a:lstStyle>
          <a:p/>
        </p:txBody>
      </p:sp>
      <p:sp>
        <p:nvSpPr>
          <p:cNvPr id="105" name="Google Shape;105;p31"/>
          <p:cNvSpPr txBox="1"/>
          <p:nvPr>
            <p:ph idx="2" type="body"/>
          </p:nvPr>
        </p:nvSpPr>
        <p:spPr>
          <a:xfrm>
            <a:off x="403412" y="2590800"/>
            <a:ext cx="3931920" cy="3535362"/>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600"/>
              </a:spcBef>
              <a:spcAft>
                <a:spcPts val="0"/>
              </a:spcAft>
              <a:buSzPts val="1440"/>
              <a:buChar char="🡽"/>
              <a:defRPr sz="1600"/>
            </a:lvl6pPr>
            <a:lvl7pPr indent="-320039" lvl="6" marL="3200400" algn="l">
              <a:spcBef>
                <a:spcPts val="600"/>
              </a:spcBef>
              <a:spcAft>
                <a:spcPts val="0"/>
              </a:spcAft>
              <a:buSzPts val="1440"/>
              <a:buChar char="🡽"/>
              <a:defRPr sz="1600"/>
            </a:lvl7pPr>
            <a:lvl8pPr indent="-320040" lvl="7" marL="3657600" algn="l">
              <a:spcBef>
                <a:spcPts val="600"/>
              </a:spcBef>
              <a:spcAft>
                <a:spcPts val="0"/>
              </a:spcAft>
              <a:buSzPts val="1440"/>
              <a:buChar char="🡽"/>
              <a:defRPr sz="1600"/>
            </a:lvl8pPr>
            <a:lvl9pPr indent="-320040" lvl="8" marL="4114800" algn="l">
              <a:spcBef>
                <a:spcPts val="600"/>
              </a:spcBef>
              <a:spcAft>
                <a:spcPts val="0"/>
              </a:spcAft>
              <a:buSzPts val="1440"/>
              <a:buChar char="🡽"/>
              <a:defRPr sz="1600"/>
            </a:lvl9pPr>
          </a:lstStyle>
          <a:p/>
        </p:txBody>
      </p:sp>
      <p:sp>
        <p:nvSpPr>
          <p:cNvPr id="106" name="Google Shape;106;p31"/>
          <p:cNvSpPr txBox="1"/>
          <p:nvPr>
            <p:ph idx="3" type="body"/>
          </p:nvPr>
        </p:nvSpPr>
        <p:spPr>
          <a:xfrm>
            <a:off x="4779495" y="1735138"/>
            <a:ext cx="3931920" cy="833250"/>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600"/>
              </a:spcBef>
              <a:spcAft>
                <a:spcPts val="0"/>
              </a:spcAft>
              <a:buSzPts val="2340"/>
              <a:buNone/>
              <a:defRPr b="0" sz="2600">
                <a:solidFill>
                  <a:schemeClr val="accent2"/>
                </a:solidFill>
              </a:defRPr>
            </a:lvl1pPr>
            <a:lvl2pPr indent="-228600" lvl="1" marL="914400" algn="l">
              <a:spcBef>
                <a:spcPts val="600"/>
              </a:spcBef>
              <a:spcAft>
                <a:spcPts val="0"/>
              </a:spcAft>
              <a:buSzPts val="1800"/>
              <a:buNone/>
              <a:defRPr b="1" sz="2000"/>
            </a:lvl2pPr>
            <a:lvl3pPr indent="-228600" lvl="2" marL="1371600" algn="l">
              <a:spcBef>
                <a:spcPts val="600"/>
              </a:spcBef>
              <a:spcAft>
                <a:spcPts val="0"/>
              </a:spcAft>
              <a:buSzPts val="1620"/>
              <a:buNone/>
              <a:defRPr b="1" sz="1800"/>
            </a:lvl3pPr>
            <a:lvl4pPr indent="-228600" lvl="3" marL="1828800" algn="l">
              <a:spcBef>
                <a:spcPts val="600"/>
              </a:spcBef>
              <a:spcAft>
                <a:spcPts val="0"/>
              </a:spcAft>
              <a:buSzPts val="1440"/>
              <a:buNone/>
              <a:defRPr b="1" sz="1600"/>
            </a:lvl4pPr>
            <a:lvl5pPr indent="-228600" lvl="4" marL="2286000" algn="l">
              <a:spcBef>
                <a:spcPts val="600"/>
              </a:spcBef>
              <a:spcAft>
                <a:spcPts val="0"/>
              </a:spcAft>
              <a:buSzPts val="1440"/>
              <a:buNone/>
              <a:defRPr b="1" sz="1600"/>
            </a:lvl5pPr>
            <a:lvl6pPr indent="-228600" lvl="5" marL="2743200" algn="l">
              <a:spcBef>
                <a:spcPts val="600"/>
              </a:spcBef>
              <a:spcAft>
                <a:spcPts val="0"/>
              </a:spcAft>
              <a:buSzPts val="1440"/>
              <a:buNone/>
              <a:defRPr b="1" sz="1600"/>
            </a:lvl6pPr>
            <a:lvl7pPr indent="-228600" lvl="6" marL="3200400" algn="l">
              <a:spcBef>
                <a:spcPts val="600"/>
              </a:spcBef>
              <a:spcAft>
                <a:spcPts val="0"/>
              </a:spcAft>
              <a:buSzPts val="1440"/>
              <a:buNone/>
              <a:defRPr b="1" sz="1600"/>
            </a:lvl7pPr>
            <a:lvl8pPr indent="-228600" lvl="7" marL="3657600" algn="l">
              <a:spcBef>
                <a:spcPts val="600"/>
              </a:spcBef>
              <a:spcAft>
                <a:spcPts val="0"/>
              </a:spcAft>
              <a:buSzPts val="1440"/>
              <a:buNone/>
              <a:defRPr b="1" sz="1600"/>
            </a:lvl8pPr>
            <a:lvl9pPr indent="-228600" lvl="8" marL="4114800" algn="l">
              <a:spcBef>
                <a:spcPts val="600"/>
              </a:spcBef>
              <a:spcAft>
                <a:spcPts val="0"/>
              </a:spcAft>
              <a:buSzPts val="1440"/>
              <a:buNone/>
              <a:defRPr b="1" sz="1600"/>
            </a:lvl9pPr>
          </a:lstStyle>
          <a:p/>
        </p:txBody>
      </p:sp>
      <p:sp>
        <p:nvSpPr>
          <p:cNvPr id="107" name="Google Shape;107;p31"/>
          <p:cNvSpPr txBox="1"/>
          <p:nvPr>
            <p:ph idx="4" type="body"/>
          </p:nvPr>
        </p:nvSpPr>
        <p:spPr>
          <a:xfrm>
            <a:off x="4779495" y="2590800"/>
            <a:ext cx="3931920" cy="3535362"/>
          </a:xfrm>
          <a:prstGeom prst="rect">
            <a:avLst/>
          </a:prstGeom>
          <a:noFill/>
          <a:ln>
            <a:noFill/>
          </a:ln>
        </p:spPr>
        <p:txBody>
          <a:bodyPr anchorCtr="0" anchor="t" bIns="45700" lIns="91425" spcFirstLastPara="1" rIns="91425" wrap="square" tIns="45700">
            <a:normAutofit/>
          </a:bodyPr>
          <a:lstStyle>
            <a:lvl1pPr indent="-354330" lvl="0" marL="457200" algn="l">
              <a:spcBef>
                <a:spcPts val="2000"/>
              </a:spcBef>
              <a:spcAft>
                <a:spcPts val="0"/>
              </a:spcAft>
              <a:buSzPts val="1980"/>
              <a:buChar char="🡽"/>
              <a:defRPr sz="2200"/>
            </a:lvl1pPr>
            <a:lvl2pPr indent="-342900" lvl="1" marL="914400" algn="l">
              <a:spcBef>
                <a:spcPts val="600"/>
              </a:spcBef>
              <a:spcAft>
                <a:spcPts val="0"/>
              </a:spcAft>
              <a:buSzPts val="1800"/>
              <a:buChar char="🡽"/>
              <a:defRPr sz="2000"/>
            </a:lvl2pPr>
            <a:lvl3pPr indent="-331469" lvl="2" marL="1371600" algn="l">
              <a:spcBef>
                <a:spcPts val="600"/>
              </a:spcBef>
              <a:spcAft>
                <a:spcPts val="0"/>
              </a:spcAft>
              <a:buSzPts val="1620"/>
              <a:buChar char="🡽"/>
              <a:defRPr sz="1800"/>
            </a:lvl3pPr>
            <a:lvl4pPr indent="-331469" lvl="3" marL="1828800" algn="l">
              <a:spcBef>
                <a:spcPts val="600"/>
              </a:spcBef>
              <a:spcAft>
                <a:spcPts val="0"/>
              </a:spcAft>
              <a:buSzPts val="1620"/>
              <a:buChar char="🡽"/>
              <a:defRPr sz="1800"/>
            </a:lvl4pPr>
            <a:lvl5pPr indent="-331470" lvl="4" marL="2286000" algn="l">
              <a:spcBef>
                <a:spcPts val="600"/>
              </a:spcBef>
              <a:spcAft>
                <a:spcPts val="0"/>
              </a:spcAft>
              <a:buSzPts val="1620"/>
              <a:buChar char="🡽"/>
              <a:defRPr sz="1800"/>
            </a:lvl5pPr>
            <a:lvl6pPr indent="-320039" lvl="5" marL="2743200" algn="l">
              <a:spcBef>
                <a:spcPts val="600"/>
              </a:spcBef>
              <a:spcAft>
                <a:spcPts val="0"/>
              </a:spcAft>
              <a:buSzPts val="1440"/>
              <a:buChar char="🡽"/>
              <a:defRPr sz="1600"/>
            </a:lvl6pPr>
            <a:lvl7pPr indent="-320039" lvl="6" marL="3200400" algn="l">
              <a:spcBef>
                <a:spcPts val="600"/>
              </a:spcBef>
              <a:spcAft>
                <a:spcPts val="0"/>
              </a:spcAft>
              <a:buSzPts val="1440"/>
              <a:buChar char="🡽"/>
              <a:defRPr sz="1600"/>
            </a:lvl7pPr>
            <a:lvl8pPr indent="-320040" lvl="7" marL="3657600" algn="l">
              <a:spcBef>
                <a:spcPts val="600"/>
              </a:spcBef>
              <a:spcAft>
                <a:spcPts val="0"/>
              </a:spcAft>
              <a:buSzPts val="1440"/>
              <a:buChar char="🡽"/>
              <a:defRPr sz="1600"/>
            </a:lvl8pPr>
            <a:lvl9pPr indent="-320040" lvl="8" marL="4114800" algn="l">
              <a:spcBef>
                <a:spcPts val="600"/>
              </a:spcBef>
              <a:spcAft>
                <a:spcPts val="0"/>
              </a:spcAft>
              <a:buSzPts val="1440"/>
              <a:buChar char="🡽"/>
              <a:defRPr sz="1600"/>
            </a:lvl9pPr>
          </a:lstStyle>
          <a:p/>
        </p:txBody>
      </p:sp>
      <p:sp>
        <p:nvSpPr>
          <p:cNvPr id="108" name="Google Shape;108;p31"/>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1"/>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1"/>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32"/>
          <p:cNvSpPr/>
          <p:nvPr/>
        </p:nvSpPr>
        <p:spPr>
          <a:xfrm>
            <a:off x="284163" y="455773"/>
            <a:ext cx="8574087" cy="1133949"/>
          </a:xfrm>
          <a:prstGeom prst="rect">
            <a:avLst/>
          </a:prstGeom>
          <a:solidFill>
            <a:srgbClr val="262626">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3" name="Google Shape;113;p32"/>
          <p:cNvGrpSpPr/>
          <p:nvPr/>
        </p:nvGrpSpPr>
        <p:grpSpPr>
          <a:xfrm>
            <a:off x="284163" y="1577847"/>
            <a:ext cx="8576373" cy="137411"/>
            <a:chOff x="284163" y="1577847"/>
            <a:chExt cx="8576373" cy="137411"/>
          </a:xfrm>
        </p:grpSpPr>
        <p:sp>
          <p:nvSpPr>
            <p:cNvPr id="114" name="Google Shape;114;p32"/>
            <p:cNvSpPr/>
            <p:nvPr/>
          </p:nvSpPr>
          <p:spPr>
            <a:xfrm>
              <a:off x="284163" y="1577847"/>
              <a:ext cx="1600200" cy="137411"/>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32"/>
            <p:cNvSpPr/>
            <p:nvPr/>
          </p:nvSpPr>
          <p:spPr>
            <a:xfrm>
              <a:off x="1885174" y="1577847"/>
              <a:ext cx="2743200" cy="13741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32"/>
            <p:cNvSpPr/>
            <p:nvPr/>
          </p:nvSpPr>
          <p:spPr>
            <a:xfrm>
              <a:off x="4626864" y="1577847"/>
              <a:ext cx="4233672" cy="13741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17" name="Google Shape;117;p32"/>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2"/>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2"/>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2"/>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idx="1" type="body"/>
          </p:nvPr>
        </p:nvSpPr>
        <p:spPr>
          <a:xfrm>
            <a:off x="1781503" y="2133600"/>
            <a:ext cx="7076747" cy="3992563"/>
          </a:xfrm>
          <a:prstGeom prst="rect">
            <a:avLst/>
          </a:prstGeom>
          <a:noFill/>
          <a:ln>
            <a:noFill/>
          </a:ln>
        </p:spPr>
        <p:txBody>
          <a:bodyPr anchorCtr="0" anchor="t" bIns="45700" lIns="91425" spcFirstLastPara="1" rIns="91425" wrap="square" tIns="45700">
            <a:normAutofit/>
          </a:bodyPr>
          <a:lstStyle>
            <a:lvl1pPr indent="-365760" lvl="0" marL="457200" marR="0" rtl="0" algn="l">
              <a:spcBef>
                <a:spcPts val="2000"/>
              </a:spcBef>
              <a:spcAft>
                <a:spcPts val="0"/>
              </a:spcAft>
              <a:buClr>
                <a:srgbClr val="A5A5A5"/>
              </a:buClr>
              <a:buSzPts val="2160"/>
              <a:buFont typeface="Noto Sans Symbols"/>
              <a:buChar char="🡽"/>
              <a:defRPr b="0" i="0" sz="2400" u="none" cap="none" strike="noStrike">
                <a:solidFill>
                  <a:srgbClr val="262626"/>
                </a:solidFill>
                <a:latin typeface="Calibri"/>
                <a:ea typeface="Calibri"/>
                <a:cs typeface="Calibri"/>
                <a:sym typeface="Calibri"/>
              </a:defRPr>
            </a:lvl1pPr>
            <a:lvl2pPr indent="-354330" lvl="1" marL="914400" marR="0" rtl="0" algn="l">
              <a:spcBef>
                <a:spcPts val="600"/>
              </a:spcBef>
              <a:spcAft>
                <a:spcPts val="0"/>
              </a:spcAft>
              <a:buClr>
                <a:srgbClr val="3F3F3F"/>
              </a:buClr>
              <a:buSzPts val="1980"/>
              <a:buFont typeface="Noto Sans Symbols"/>
              <a:buChar char="🡽"/>
              <a:defRPr b="0" i="0" sz="2200" u="none" cap="none" strike="noStrike">
                <a:solidFill>
                  <a:srgbClr val="262626"/>
                </a:solidFill>
                <a:latin typeface="Calibri"/>
                <a:ea typeface="Calibri"/>
                <a:cs typeface="Calibri"/>
                <a:sym typeface="Calibri"/>
              </a:defRPr>
            </a:lvl2pPr>
            <a:lvl3pPr indent="-342900" lvl="2" marL="1371600" marR="0" rtl="0" algn="l">
              <a:spcBef>
                <a:spcPts val="600"/>
              </a:spcBef>
              <a:spcAft>
                <a:spcPts val="0"/>
              </a:spcAft>
              <a:buClr>
                <a:srgbClr val="A5A5A5"/>
              </a:buClr>
              <a:buSzPts val="1800"/>
              <a:buFont typeface="Noto Sans Symbols"/>
              <a:buChar char="🡽"/>
              <a:defRPr b="0" i="0" sz="2000" u="none" cap="none" strike="noStrike">
                <a:solidFill>
                  <a:srgbClr val="262626"/>
                </a:solidFill>
                <a:latin typeface="Calibri"/>
                <a:ea typeface="Calibri"/>
                <a:cs typeface="Calibri"/>
                <a:sym typeface="Calibri"/>
              </a:defRPr>
            </a:lvl3pPr>
            <a:lvl4pPr indent="-331469" lvl="3" marL="18288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4pPr>
            <a:lvl5pPr indent="-331470" lvl="4" marL="22860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5pPr>
            <a:lvl6pPr indent="-331470" lvl="5" marL="27432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6pPr>
            <a:lvl7pPr indent="-331470" lvl="6" marL="32004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7pPr>
            <a:lvl8pPr indent="-331470" lvl="7" marL="3657600" marR="0" rtl="0" algn="l">
              <a:spcBef>
                <a:spcPts val="600"/>
              </a:spcBef>
              <a:spcAft>
                <a:spcPts val="0"/>
              </a:spcAft>
              <a:buClr>
                <a:srgbClr val="3F3F3F"/>
              </a:buClr>
              <a:buSzPts val="1620"/>
              <a:buFont typeface="Noto Sans Symbols"/>
              <a:buChar char="🡽"/>
              <a:defRPr b="0" i="0" sz="1800" u="none" cap="none" strike="noStrike">
                <a:solidFill>
                  <a:srgbClr val="262626"/>
                </a:solidFill>
                <a:latin typeface="Calibri"/>
                <a:ea typeface="Calibri"/>
                <a:cs typeface="Calibri"/>
                <a:sym typeface="Calibri"/>
              </a:defRPr>
            </a:lvl8pPr>
            <a:lvl9pPr indent="-331470" lvl="8" marL="4114800" marR="0" rtl="0" algn="l">
              <a:spcBef>
                <a:spcPts val="600"/>
              </a:spcBef>
              <a:spcAft>
                <a:spcPts val="0"/>
              </a:spcAft>
              <a:buClr>
                <a:srgbClr val="A5A5A5"/>
              </a:buClr>
              <a:buSzPts val="1620"/>
              <a:buFont typeface="Noto Sans Symbols"/>
              <a:buChar char="🡽"/>
              <a:defRPr b="0" i="0" sz="1800" u="none" cap="none" strike="noStrike">
                <a:solidFill>
                  <a:srgbClr val="262626"/>
                </a:solidFill>
                <a:latin typeface="Calibri"/>
                <a:ea typeface="Calibri"/>
                <a:cs typeface="Calibri"/>
                <a:sym typeface="Calibri"/>
              </a:defRPr>
            </a:lvl9pPr>
          </a:lstStyle>
          <a:p/>
        </p:txBody>
      </p:sp>
      <p:sp>
        <p:nvSpPr>
          <p:cNvPr id="11" name="Google Shape;11;p23"/>
          <p:cNvSpPr txBox="1"/>
          <p:nvPr>
            <p:ph idx="10" type="dt"/>
          </p:nvPr>
        </p:nvSpPr>
        <p:spPr>
          <a:xfrm>
            <a:off x="6794936" y="6437032"/>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100" u="none" cap="none" strike="noStrike">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1" type="ftr"/>
          </p:nvPr>
        </p:nvSpPr>
        <p:spPr>
          <a:xfrm>
            <a:off x="199698" y="6437032"/>
            <a:ext cx="612490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100" u="none" cap="none" strike="noStrike">
                <a:solidFill>
                  <a:srgbClr val="A5A5A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2" type="sldNum"/>
          </p:nvPr>
        </p:nvSpPr>
        <p:spPr>
          <a:xfrm>
            <a:off x="8306459" y="167347"/>
            <a:ext cx="630621" cy="35976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400" u="none" cap="none" strike="noStrike">
                <a:solidFill>
                  <a:srgbClr val="262626"/>
                </a:solidFill>
                <a:latin typeface="Calibri"/>
                <a:ea typeface="Calibri"/>
                <a:cs typeface="Calibri"/>
                <a:sym typeface="Calibri"/>
              </a:defRPr>
            </a:lvl1pPr>
            <a:lvl2pPr indent="0" lvl="1" marL="0" marR="0" rtl="0" algn="r">
              <a:spcBef>
                <a:spcPts val="0"/>
              </a:spcBef>
              <a:buNone/>
              <a:defRPr b="1" i="0" sz="1400" u="none" cap="none" strike="noStrike">
                <a:solidFill>
                  <a:srgbClr val="262626"/>
                </a:solidFill>
                <a:latin typeface="Calibri"/>
                <a:ea typeface="Calibri"/>
                <a:cs typeface="Calibri"/>
                <a:sym typeface="Calibri"/>
              </a:defRPr>
            </a:lvl2pPr>
            <a:lvl3pPr indent="0" lvl="2" marL="0" marR="0" rtl="0" algn="r">
              <a:spcBef>
                <a:spcPts val="0"/>
              </a:spcBef>
              <a:buNone/>
              <a:defRPr b="1" i="0" sz="1400" u="none" cap="none" strike="noStrike">
                <a:solidFill>
                  <a:srgbClr val="262626"/>
                </a:solidFill>
                <a:latin typeface="Calibri"/>
                <a:ea typeface="Calibri"/>
                <a:cs typeface="Calibri"/>
                <a:sym typeface="Calibri"/>
              </a:defRPr>
            </a:lvl3pPr>
            <a:lvl4pPr indent="0" lvl="3" marL="0" marR="0" rtl="0" algn="r">
              <a:spcBef>
                <a:spcPts val="0"/>
              </a:spcBef>
              <a:buNone/>
              <a:defRPr b="1" i="0" sz="1400" u="none" cap="none" strike="noStrike">
                <a:solidFill>
                  <a:srgbClr val="262626"/>
                </a:solidFill>
                <a:latin typeface="Calibri"/>
                <a:ea typeface="Calibri"/>
                <a:cs typeface="Calibri"/>
                <a:sym typeface="Calibri"/>
              </a:defRPr>
            </a:lvl4pPr>
            <a:lvl5pPr indent="0" lvl="4" marL="0" marR="0" rtl="0" algn="r">
              <a:spcBef>
                <a:spcPts val="0"/>
              </a:spcBef>
              <a:buNone/>
              <a:defRPr b="1" i="0" sz="1400" u="none" cap="none" strike="noStrike">
                <a:solidFill>
                  <a:srgbClr val="262626"/>
                </a:solidFill>
                <a:latin typeface="Calibri"/>
                <a:ea typeface="Calibri"/>
                <a:cs typeface="Calibri"/>
                <a:sym typeface="Calibri"/>
              </a:defRPr>
            </a:lvl5pPr>
            <a:lvl6pPr indent="0" lvl="5" marL="0" marR="0" rtl="0" algn="r">
              <a:spcBef>
                <a:spcPts val="0"/>
              </a:spcBef>
              <a:buNone/>
              <a:defRPr b="1" i="0" sz="1400" u="none" cap="none" strike="noStrike">
                <a:solidFill>
                  <a:srgbClr val="262626"/>
                </a:solidFill>
                <a:latin typeface="Calibri"/>
                <a:ea typeface="Calibri"/>
                <a:cs typeface="Calibri"/>
                <a:sym typeface="Calibri"/>
              </a:defRPr>
            </a:lvl6pPr>
            <a:lvl7pPr indent="0" lvl="6" marL="0" marR="0" rtl="0" algn="r">
              <a:spcBef>
                <a:spcPts val="0"/>
              </a:spcBef>
              <a:buNone/>
              <a:defRPr b="1" i="0" sz="1400" u="none" cap="none" strike="noStrike">
                <a:solidFill>
                  <a:srgbClr val="262626"/>
                </a:solidFill>
                <a:latin typeface="Calibri"/>
                <a:ea typeface="Calibri"/>
                <a:cs typeface="Calibri"/>
                <a:sym typeface="Calibri"/>
              </a:defRPr>
            </a:lvl7pPr>
            <a:lvl8pPr indent="0" lvl="7" marL="0" marR="0" rtl="0" algn="r">
              <a:spcBef>
                <a:spcPts val="0"/>
              </a:spcBef>
              <a:buNone/>
              <a:defRPr b="1" i="0" sz="1400" u="none" cap="none" strike="noStrike">
                <a:solidFill>
                  <a:srgbClr val="262626"/>
                </a:solidFill>
                <a:latin typeface="Calibri"/>
                <a:ea typeface="Calibri"/>
                <a:cs typeface="Calibri"/>
                <a:sym typeface="Calibri"/>
              </a:defRPr>
            </a:lvl8pPr>
            <a:lvl9pPr indent="0" lvl="8" marL="0" marR="0" rtl="0" algn="r">
              <a:spcBef>
                <a:spcPts val="0"/>
              </a:spcBef>
              <a:buNone/>
              <a:defRPr b="1" i="0" sz="1400" u="none" cap="none" strike="noStrike">
                <a:solidFill>
                  <a:srgbClr val="26262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23"/>
          <p:cNvSpPr txBox="1"/>
          <p:nvPr>
            <p:ph type="title"/>
          </p:nvPr>
        </p:nvSpPr>
        <p:spPr>
          <a:xfrm>
            <a:off x="284163" y="630382"/>
            <a:ext cx="8574087" cy="967840"/>
          </a:xfrm>
          <a:prstGeom prst="rect">
            <a:avLst/>
          </a:prstGeom>
          <a:solidFill>
            <a:srgbClr val="262626">
              <a:alpha val="69803"/>
            </a:srgbClr>
          </a:solidFill>
          <a:ln>
            <a:noFill/>
          </a:ln>
        </p:spPr>
        <p:txBody>
          <a:bodyPr anchorCtr="0" anchor="ctr" bIns="45700" lIns="91425" spcFirstLastPara="1" rIns="91425" wrap="square" tIns="45700">
            <a:normAutofit/>
          </a:bodyPr>
          <a:lstStyle>
            <a:lvl1pPr lvl="0" marR="0" rtl="0" algn="r">
              <a:spcBef>
                <a:spcPts val="0"/>
              </a:spcBef>
              <a:spcAft>
                <a:spcPts val="0"/>
              </a:spcAft>
              <a:buClr>
                <a:schemeClr val="lt1"/>
              </a:buClr>
              <a:buSzPts val="4200"/>
              <a:buFont typeface="Corbel"/>
              <a:buNone/>
              <a:defRPr b="0" i="0" sz="4200" u="none" cap="none" strike="noStrik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Introduction To Compiler</a:t>
            </a:r>
            <a:endParaRPr/>
          </a:p>
        </p:txBody>
      </p:sp>
      <p:sp>
        <p:nvSpPr>
          <p:cNvPr id="209" name="Google Shape;209;p1"/>
          <p:cNvSpPr txBox="1"/>
          <p:nvPr>
            <p:ph idx="1" type="subTitle"/>
          </p:nvPr>
        </p:nvSpPr>
        <p:spPr>
          <a:xfrm>
            <a:off x="476205" y="1532427"/>
            <a:ext cx="2789509"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rPr lang="en-US"/>
              <a:t>Course Code: CSC 3220</a:t>
            </a:r>
            <a:endParaRPr/>
          </a:p>
        </p:txBody>
      </p:sp>
      <p:sp>
        <p:nvSpPr>
          <p:cNvPr id="210" name="Google Shape;210;p1"/>
          <p:cNvSpPr txBox="1"/>
          <p:nvPr/>
        </p:nvSpPr>
        <p:spPr>
          <a:xfrm>
            <a:off x="76971" y="2446757"/>
            <a:ext cx="9024614"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rgbClr val="0070C0"/>
                </a:solidFill>
                <a:latin typeface="Arial"/>
                <a:ea typeface="Arial"/>
                <a:cs typeface="Arial"/>
                <a:sym typeface="Arial"/>
              </a:rPr>
              <a:t>Dept. of Computer Science</a:t>
            </a:r>
            <a:endParaRPr/>
          </a:p>
          <a:p>
            <a:pPr indent="0" lvl="0" marL="0" marR="0" rtl="0" algn="ctr">
              <a:spcBef>
                <a:spcPts val="0"/>
              </a:spcBef>
              <a:spcAft>
                <a:spcPts val="0"/>
              </a:spcAft>
              <a:buNone/>
            </a:pPr>
            <a:r>
              <a:rPr b="1" i="0" lang="en-US" sz="2000" u="none" cap="none" strike="noStrike">
                <a:solidFill>
                  <a:srgbClr val="0070C0"/>
                </a:solidFill>
                <a:latin typeface="Arial"/>
                <a:ea typeface="Arial"/>
                <a:cs typeface="Arial"/>
                <a:sym typeface="Arial"/>
              </a:rPr>
              <a:t>Faculty of Science and Technology</a:t>
            </a:r>
            <a:endParaRPr b="1" i="0" sz="2400" u="none" cap="none" strike="noStrike">
              <a:solidFill>
                <a:srgbClr val="0070C0"/>
              </a:solidFill>
              <a:latin typeface="Arial"/>
              <a:ea typeface="Arial"/>
              <a:cs typeface="Arial"/>
              <a:sym typeface="Arial"/>
            </a:endParaRPr>
          </a:p>
        </p:txBody>
      </p:sp>
      <p:graphicFrame>
        <p:nvGraphicFramePr>
          <p:cNvPr id="211" name="Google Shape;211;p1"/>
          <p:cNvGraphicFramePr/>
          <p:nvPr/>
        </p:nvGraphicFramePr>
        <p:xfrm>
          <a:off x="476205" y="5186042"/>
          <a:ext cx="3000000" cy="3000000"/>
        </p:xfrm>
        <a:graphic>
          <a:graphicData uri="http://schemas.openxmlformats.org/drawingml/2006/table">
            <a:tbl>
              <a:tblPr bandRow="1" firstRow="1">
                <a:noFill/>
                <a:tableStyleId>{57510D61-66F1-4AEB-BE17-38C180E7BA4D}</a:tableStyleId>
              </a:tblPr>
              <a:tblGrid>
                <a:gridCol w="1483225"/>
                <a:gridCol w="1397725"/>
                <a:gridCol w="1227900"/>
                <a:gridCol w="1541425"/>
                <a:gridCol w="1240975"/>
                <a:gridCol w="1444550"/>
              </a:tblGrid>
              <a:tr h="378725">
                <a:tc>
                  <a:txBody>
                    <a:bodyPr/>
                    <a:lstStyle/>
                    <a:p>
                      <a:pPr indent="0" lvl="0" marL="0" marR="0" rtl="0" algn="l">
                        <a:spcBef>
                          <a:spcPts val="0"/>
                        </a:spcBef>
                        <a:spcAft>
                          <a:spcPts val="0"/>
                        </a:spcAft>
                        <a:buNone/>
                      </a:pPr>
                      <a:r>
                        <a:rPr lang="en-US" sz="1800" u="none" cap="none" strike="noStrike"/>
                        <a:t>Lecturer No:</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Week No:</a:t>
                      </a:r>
                      <a:endParaRPr/>
                    </a:p>
                  </a:txBody>
                  <a:tcPr marT="45725" marB="45725" marR="91450" marL="91450"/>
                </a:tc>
                <a:tc>
                  <a:txBody>
                    <a:bodyPr/>
                    <a:lstStyle/>
                    <a:p>
                      <a:pPr indent="0" lvl="0" marL="0" marR="0" rtl="0" algn="l">
                        <a:spcBef>
                          <a:spcPts val="0"/>
                        </a:spcBef>
                        <a:spcAft>
                          <a:spcPts val="0"/>
                        </a:spcAft>
                        <a:buNone/>
                      </a:pPr>
                      <a:r>
                        <a:rPr lang="en-US" sz="1800"/>
                        <a:t>1</a:t>
                      </a:r>
                      <a:endParaRPr/>
                    </a:p>
                  </a:txBody>
                  <a:tcPr marT="45725" marB="45725" marR="91450" marL="91450"/>
                </a:tc>
                <a:tc>
                  <a:txBody>
                    <a:bodyPr/>
                    <a:lstStyle/>
                    <a:p>
                      <a:pPr indent="0" lvl="0" marL="0" marR="0" rtl="0" algn="l">
                        <a:spcBef>
                          <a:spcPts val="0"/>
                        </a:spcBef>
                        <a:spcAft>
                          <a:spcPts val="0"/>
                        </a:spcAft>
                        <a:buNone/>
                      </a:pPr>
                      <a:r>
                        <a:rPr lang="en-US" sz="1800"/>
                        <a:t>Semester:</a:t>
                      </a:r>
                      <a:endParaRPr/>
                    </a:p>
                  </a:txBody>
                  <a:tcPr marT="45725" marB="45725" marR="91450" marL="91450"/>
                </a:tc>
                <a:tc>
                  <a:txBody>
                    <a:bodyPr/>
                    <a:lstStyle/>
                    <a:p>
                      <a:pPr indent="0" lvl="0" marL="0" marR="0" rtl="0" algn="l">
                        <a:spcBef>
                          <a:spcPts val="0"/>
                        </a:spcBef>
                        <a:spcAft>
                          <a:spcPts val="0"/>
                        </a:spcAft>
                        <a:buNone/>
                      </a:pPr>
                      <a:r>
                        <a:rPr lang="en-US" sz="1800"/>
                        <a:t>Spring</a:t>
                      </a:r>
                      <a:endParaRPr/>
                    </a:p>
                  </a:txBody>
                  <a:tcPr marT="45725" marB="45725" marR="91450" marL="91450"/>
                </a:tc>
              </a:tr>
              <a:tr h="378725">
                <a:tc>
                  <a:txBody>
                    <a:bodyPr/>
                    <a:lstStyle/>
                    <a:p>
                      <a:pPr indent="0" lvl="0" marL="0" marR="0" rtl="0" algn="l">
                        <a:lnSpc>
                          <a:spcPct val="100000"/>
                        </a:lnSpc>
                        <a:spcBef>
                          <a:spcPts val="0"/>
                        </a:spcBef>
                        <a:spcAft>
                          <a:spcPts val="0"/>
                        </a:spcAft>
                        <a:buClr>
                          <a:srgbClr val="000000"/>
                        </a:buClr>
                        <a:buSzPts val="1800"/>
                        <a:buFont typeface="Calibri"/>
                        <a:buNone/>
                      </a:pPr>
                      <a:r>
                        <a:rPr b="1" i="0" lang="en-US" sz="1800" u="none" cap="none" strike="noStrike">
                          <a:solidFill>
                            <a:srgbClr val="000000"/>
                          </a:solidFill>
                          <a:latin typeface="Calibri"/>
                          <a:ea typeface="Calibri"/>
                          <a:cs typeface="Calibri"/>
                          <a:sym typeface="Calibri"/>
                        </a:rPr>
                        <a:t>Lecturer:</a:t>
                      </a:r>
                      <a:endParaRPr/>
                    </a:p>
                  </a:txBody>
                  <a:tcPr marT="45725" marB="45725" marR="91450" marL="91450"/>
                </a:tc>
                <a:tc gridSpan="5">
                  <a:txBody>
                    <a:bodyPr/>
                    <a:lstStyle/>
                    <a:p>
                      <a:pPr indent="0" lvl="0" marL="0" marR="0" rtl="0" algn="l">
                        <a:spcBef>
                          <a:spcPts val="0"/>
                        </a:spcBef>
                        <a:spcAft>
                          <a:spcPts val="0"/>
                        </a:spcAft>
                        <a:buNone/>
                      </a:pPr>
                      <a:r>
                        <a:rPr i="1" lang="en-US" sz="1800"/>
                        <a:t>K. M. Imtiaz-Ud-Din</a:t>
                      </a:r>
                      <a:endParaRPr i="1" sz="1800"/>
                    </a:p>
                  </a:txBody>
                  <a:tcPr marT="45725" marB="45725" marR="91450" marL="91450"/>
                </a:tc>
                <a:tc hMerge="1"/>
                <a:tc hMerge="1"/>
                <a:tc hMerge="1"/>
                <a:tc hMerge="1"/>
              </a:tr>
            </a:tbl>
          </a:graphicData>
        </a:graphic>
      </p:graphicFrame>
      <p:sp>
        <p:nvSpPr>
          <p:cNvPr id="212" name="Google Shape;212;p1"/>
          <p:cNvSpPr txBox="1"/>
          <p:nvPr/>
        </p:nvSpPr>
        <p:spPr>
          <a:xfrm>
            <a:off x="3320578" y="1538380"/>
            <a:ext cx="4164439" cy="48463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A5A5A5"/>
              </a:buClr>
              <a:buSzPts val="1620"/>
              <a:buFont typeface="Noto Sans Symbols"/>
              <a:buNone/>
            </a:pPr>
            <a:r>
              <a:rPr b="0" i="0" lang="en-US" sz="1800" u="none" cap="none" strike="noStrike">
                <a:solidFill>
                  <a:schemeClr val="lt1"/>
                </a:solidFill>
                <a:latin typeface="Calibri"/>
                <a:ea typeface="Calibri"/>
                <a:cs typeface="Calibri"/>
                <a:sym typeface="Calibri"/>
              </a:rPr>
              <a:t>Course Title: Compiler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0"/>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Course Evaluation</a:t>
            </a:r>
            <a:endParaRPr/>
          </a:p>
        </p:txBody>
      </p:sp>
      <p:sp>
        <p:nvSpPr>
          <p:cNvPr id="266" name="Google Shape;266;p10"/>
          <p:cNvSpPr txBox="1"/>
          <p:nvPr/>
        </p:nvSpPr>
        <p:spPr>
          <a:xfrm>
            <a:off x="267293" y="2060364"/>
            <a:ext cx="8609414" cy="412272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Final Term Evaluation</a:t>
            </a:r>
            <a:endParaRPr/>
          </a:p>
          <a:p>
            <a:pPr indent="-342900" lvl="0" marL="342900" marR="0" rtl="0" algn="l">
              <a:lnSpc>
                <a:spcPct val="80000"/>
              </a:lnSpc>
              <a:spcBef>
                <a:spcPts val="560"/>
              </a:spcBef>
              <a:spcAft>
                <a:spcPts val="0"/>
              </a:spcAft>
              <a:buClr>
                <a:srgbClr val="FF0000"/>
              </a:buClr>
              <a:buSzPts val="2800"/>
              <a:buFont typeface="Noto Sans Symbols"/>
              <a:buChar char="▪"/>
            </a:pPr>
            <a:r>
              <a:rPr b="0" i="0" lang="en-US" sz="2800" u="none" cap="none" strike="noStrike">
                <a:solidFill>
                  <a:srgbClr val="000000"/>
                </a:solidFill>
                <a:latin typeface="Calibri"/>
                <a:ea typeface="Calibri"/>
                <a:cs typeface="Calibri"/>
                <a:sym typeface="Calibri"/>
              </a:rPr>
              <a:t>Attendance                                :	10%</a:t>
            </a:r>
            <a:endParaRPr/>
          </a:p>
          <a:p>
            <a:pPr indent="-165100" lvl="0" marL="342900" marR="0" rtl="0" algn="l">
              <a:lnSpc>
                <a:spcPct val="80000"/>
              </a:lnSpc>
              <a:spcBef>
                <a:spcPts val="560"/>
              </a:spcBef>
              <a:spcAft>
                <a:spcPts val="0"/>
              </a:spcAft>
              <a:buClr>
                <a:srgbClr val="FF0000"/>
              </a:buClr>
              <a:buSzPts val="2800"/>
              <a:buFont typeface="Noto Sans Symbols"/>
              <a:buNone/>
            </a:pPr>
            <a:r>
              <a:t/>
            </a:r>
            <a:endParaRPr b="0" i="0" sz="2800" u="none" cap="none" strike="noStrike">
              <a:solidFill>
                <a:srgbClr val="000000"/>
              </a:solidFill>
              <a:latin typeface="Calibri"/>
              <a:ea typeface="Calibri"/>
              <a:cs typeface="Calibri"/>
              <a:sym typeface="Calibri"/>
            </a:endParaRPr>
          </a:p>
          <a:p>
            <a:pPr indent="-342900" lvl="0" marL="342900" marR="0" rtl="0" algn="l">
              <a:lnSpc>
                <a:spcPct val="80000"/>
              </a:lnSpc>
              <a:spcBef>
                <a:spcPts val="560"/>
              </a:spcBef>
              <a:spcAft>
                <a:spcPts val="0"/>
              </a:spcAft>
              <a:buClr>
                <a:srgbClr val="FF0000"/>
              </a:buClr>
              <a:buSzPts val="2800"/>
              <a:buFont typeface="Noto Sans Symbols"/>
              <a:buChar char="▪"/>
            </a:pPr>
            <a:r>
              <a:rPr b="0" i="0" lang="en-US" sz="2800" u="none" cap="none" strike="noStrike">
                <a:solidFill>
                  <a:srgbClr val="000000"/>
                </a:solidFill>
                <a:latin typeface="Calibri"/>
                <a:ea typeface="Calibri"/>
                <a:cs typeface="Calibri"/>
                <a:sym typeface="Calibri"/>
              </a:rPr>
              <a:t>Quizzes 				:	40%</a:t>
            </a:r>
            <a:endParaRPr b="0" i="0" sz="2800" u="none" cap="none" strike="noStrike">
              <a:solidFill>
                <a:srgbClr val="000000"/>
              </a:solidFill>
              <a:latin typeface="Calibri"/>
              <a:ea typeface="Calibri"/>
              <a:cs typeface="Calibri"/>
              <a:sym typeface="Calibri"/>
            </a:endParaRPr>
          </a:p>
          <a:p>
            <a:pPr indent="-165100" lvl="0" marL="342900" marR="0" rtl="0" algn="l">
              <a:lnSpc>
                <a:spcPct val="80000"/>
              </a:lnSpc>
              <a:spcBef>
                <a:spcPts val="560"/>
              </a:spcBef>
              <a:spcAft>
                <a:spcPts val="0"/>
              </a:spcAft>
              <a:buClr>
                <a:srgbClr val="FF0000"/>
              </a:buClr>
              <a:buSzPts val="2800"/>
              <a:buFont typeface="Noto Sans Symbols"/>
              <a:buNone/>
            </a:pPr>
            <a:r>
              <a:t/>
            </a:r>
            <a:endParaRPr b="0" i="0" sz="2800" u="none" cap="none" strike="noStrike">
              <a:solidFill>
                <a:srgbClr val="000000"/>
              </a:solidFill>
              <a:latin typeface="Calibri"/>
              <a:ea typeface="Calibri"/>
              <a:cs typeface="Calibri"/>
              <a:sym typeface="Calibri"/>
            </a:endParaRPr>
          </a:p>
          <a:p>
            <a:pPr indent="-342900" lvl="0" marL="342900" marR="0" rtl="0" algn="l">
              <a:lnSpc>
                <a:spcPct val="80000"/>
              </a:lnSpc>
              <a:spcBef>
                <a:spcPts val="560"/>
              </a:spcBef>
              <a:spcAft>
                <a:spcPts val="0"/>
              </a:spcAft>
              <a:buClr>
                <a:srgbClr val="FF0000"/>
              </a:buClr>
              <a:buSzPts val="2800"/>
              <a:buFont typeface="Noto Sans Symbols"/>
              <a:buChar char="▪"/>
            </a:pPr>
            <a:r>
              <a:rPr b="0" i="0" lang="en-US" sz="2800" u="none" cap="none" strike="noStrike">
                <a:solidFill>
                  <a:srgbClr val="000000"/>
                </a:solidFill>
                <a:latin typeface="Calibri"/>
                <a:ea typeface="Calibri"/>
                <a:cs typeface="Calibri"/>
                <a:sym typeface="Calibri"/>
              </a:rPr>
              <a:t>Lab performance		: 	10%</a:t>
            </a:r>
            <a:endParaRPr/>
          </a:p>
          <a:p>
            <a:pPr indent="-165100" lvl="0" marL="342900" marR="0" rtl="0" algn="l">
              <a:lnSpc>
                <a:spcPct val="80000"/>
              </a:lnSpc>
              <a:spcBef>
                <a:spcPts val="560"/>
              </a:spcBef>
              <a:spcAft>
                <a:spcPts val="0"/>
              </a:spcAft>
              <a:buClr>
                <a:srgbClr val="FF0000"/>
              </a:buClr>
              <a:buSzPts val="2800"/>
              <a:buFont typeface="Noto Sans Symbols"/>
              <a:buNone/>
            </a:pPr>
            <a:r>
              <a:t/>
            </a:r>
            <a:endParaRPr b="0" i="0" sz="2800" u="none" cap="none" strike="noStrike">
              <a:solidFill>
                <a:srgbClr val="000000"/>
              </a:solidFill>
              <a:latin typeface="Calibri"/>
              <a:ea typeface="Calibri"/>
              <a:cs typeface="Calibri"/>
              <a:sym typeface="Calibri"/>
            </a:endParaRPr>
          </a:p>
          <a:p>
            <a:pPr indent="-342900" lvl="0" marL="342900" marR="0" rtl="0" algn="l">
              <a:lnSpc>
                <a:spcPct val="80000"/>
              </a:lnSpc>
              <a:spcBef>
                <a:spcPts val="560"/>
              </a:spcBef>
              <a:spcAft>
                <a:spcPts val="0"/>
              </a:spcAft>
              <a:buClr>
                <a:srgbClr val="FF0000"/>
              </a:buClr>
              <a:buSzPts val="2800"/>
              <a:buFont typeface="Noto Sans Symbols"/>
              <a:buChar char="▪"/>
            </a:pPr>
            <a:r>
              <a:rPr b="0" i="0" lang="en-US" sz="2800" u="none" cap="none" strike="noStrike">
                <a:solidFill>
                  <a:srgbClr val="000000"/>
                </a:solidFill>
                <a:latin typeface="Calibri"/>
                <a:ea typeface="Calibri"/>
                <a:cs typeface="Calibri"/>
                <a:sym typeface="Calibri"/>
              </a:rPr>
              <a:t>Final Term 			:	40%</a:t>
            </a:r>
            <a:endParaRPr/>
          </a:p>
          <a:p>
            <a:pPr indent="-228600" lvl="0" marL="342900" marR="0" rtl="0" algn="l">
              <a:lnSpc>
                <a:spcPct val="80000"/>
              </a:lnSpc>
              <a:spcBef>
                <a:spcPts val="360"/>
              </a:spcBef>
              <a:spcAft>
                <a:spcPts val="0"/>
              </a:spcAft>
              <a:buClr>
                <a:srgbClr val="FF0000"/>
              </a:buClr>
              <a:buSzPts val="1800"/>
              <a:buFont typeface="Noto Sans Symbols"/>
              <a:buNone/>
            </a:pPr>
            <a:r>
              <a:t/>
            </a:r>
            <a:endParaRPr b="0" i="0" sz="1800" u="none" cap="none" strike="noStrike">
              <a:solidFill>
                <a:srgbClr val="000000"/>
              </a:solidFill>
              <a:latin typeface="Calibri"/>
              <a:ea typeface="Calibri"/>
              <a:cs typeface="Calibri"/>
              <a:sym typeface="Calibri"/>
            </a:endParaRPr>
          </a:p>
          <a:p>
            <a:pPr indent="-342900" lvl="0" marL="342900" marR="0" rtl="0" algn="l">
              <a:lnSpc>
                <a:spcPct val="80000"/>
              </a:lnSpc>
              <a:spcBef>
                <a:spcPts val="560"/>
              </a:spcBef>
              <a:spcAft>
                <a:spcPts val="0"/>
              </a:spcAft>
              <a:buClr>
                <a:srgbClr val="FF0000"/>
              </a:buClr>
              <a:buSzPts val="2800"/>
              <a:buFont typeface="Noto Sans Symbols"/>
              <a:buChar char="▪"/>
            </a:pPr>
            <a:r>
              <a:rPr b="1" i="0" lang="en-US" sz="2800" u="none" cap="none" strike="noStrike">
                <a:solidFill>
                  <a:srgbClr val="0000FF"/>
                </a:solidFill>
                <a:latin typeface="Calibri"/>
                <a:ea typeface="Calibri"/>
                <a:cs typeface="Calibri"/>
                <a:sym typeface="Calibri"/>
              </a:rPr>
              <a:t>Grand Final = </a:t>
            </a:r>
            <a:r>
              <a:rPr b="1" i="0" lang="en-US" sz="2800" u="none" cap="none" strike="noStrike">
                <a:solidFill>
                  <a:srgbClr val="FF0000"/>
                </a:solidFill>
                <a:latin typeface="Calibri"/>
                <a:ea typeface="Calibri"/>
                <a:cs typeface="Calibri"/>
                <a:sym typeface="Calibri"/>
              </a:rPr>
              <a:t>40%</a:t>
            </a:r>
            <a:r>
              <a:rPr b="1" i="0" lang="en-US" sz="2800" u="none" cap="none" strike="noStrike">
                <a:solidFill>
                  <a:srgbClr val="0000FF"/>
                </a:solidFill>
                <a:latin typeface="Calibri"/>
                <a:ea typeface="Calibri"/>
                <a:cs typeface="Calibri"/>
                <a:sym typeface="Calibri"/>
              </a:rPr>
              <a:t> of Midterm + </a:t>
            </a:r>
            <a:r>
              <a:rPr b="1" i="0" lang="en-US" sz="2800" u="none" cap="none" strike="noStrike">
                <a:solidFill>
                  <a:srgbClr val="FF0000"/>
                </a:solidFill>
                <a:latin typeface="Calibri"/>
                <a:ea typeface="Calibri"/>
                <a:cs typeface="Calibri"/>
                <a:sym typeface="Calibri"/>
              </a:rPr>
              <a:t>60%</a:t>
            </a:r>
            <a:r>
              <a:rPr b="1" i="0" lang="en-US" sz="2800" u="none" cap="none" strike="noStrike">
                <a:solidFill>
                  <a:srgbClr val="0000FF"/>
                </a:solidFill>
                <a:latin typeface="Calibri"/>
                <a:ea typeface="Calibri"/>
                <a:cs typeface="Calibri"/>
                <a:sym typeface="Calibri"/>
              </a:rPr>
              <a:t> of Final Term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1"/>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Objectives and Outcomes</a:t>
            </a:r>
            <a:endParaRPr/>
          </a:p>
        </p:txBody>
      </p:sp>
      <p:sp>
        <p:nvSpPr>
          <p:cNvPr id="272" name="Google Shape;272;p11"/>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t/>
            </a:r>
            <a:endParaRPr/>
          </a:p>
        </p:txBody>
      </p:sp>
      <p:sp>
        <p:nvSpPr>
          <p:cNvPr id="273" name="Google Shape;273;p11"/>
          <p:cNvSpPr txBox="1"/>
          <p:nvPr/>
        </p:nvSpPr>
        <p:spPr>
          <a:xfrm>
            <a:off x="783772" y="2435897"/>
            <a:ext cx="7484741" cy="2954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Objectives:</a:t>
            </a:r>
            <a:endParaRPr sz="2000">
              <a:solidFill>
                <a:schemeClr val="dk1"/>
              </a:solidFill>
              <a:latin typeface="Calibri"/>
              <a:ea typeface="Calibri"/>
              <a:cs typeface="Calibri"/>
              <a:sym typeface="Calibri"/>
            </a:endParaRPr>
          </a:p>
          <a:p>
            <a:pPr indent="-342900" lvl="1" marL="80010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Understand the objective of this Course</a:t>
            </a:r>
            <a:endParaRPr/>
          </a:p>
          <a:p>
            <a:pPr indent="-342900" lvl="1" marL="80010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Understand the basic concept of a compiler</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15900" lvl="0" marL="342900" marR="0" rtl="0" algn="l">
              <a:spcBef>
                <a:spcPts val="0"/>
              </a:spcBef>
              <a:spcAft>
                <a:spcPts val="0"/>
              </a:spcAft>
              <a:buClr>
                <a:schemeClr val="dk1"/>
              </a:buClr>
              <a:buSzPts val="2000"/>
              <a:buFont typeface="Noto Sans Symbols"/>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Outcomes:</a:t>
            </a:r>
            <a:endParaRPr/>
          </a:p>
          <a:p>
            <a:pPr indent="-342900" lvl="1" marL="80010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Students should be able to understand the importance of a compiler</a:t>
            </a:r>
            <a:endParaRPr/>
          </a:p>
          <a:p>
            <a:pPr indent="-342900" lvl="1" marL="80010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Students will analyze  the language Processors.</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2"/>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Basic things of a Compiler</a:t>
            </a:r>
            <a:endParaRPr/>
          </a:p>
        </p:txBody>
      </p:sp>
      <p:sp>
        <p:nvSpPr>
          <p:cNvPr id="279" name="Google Shape;279;p12"/>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t/>
            </a:r>
            <a:endParaRPr/>
          </a:p>
        </p:txBody>
      </p:sp>
      <p:sp>
        <p:nvSpPr>
          <p:cNvPr id="280" name="Google Shape;280;p12"/>
          <p:cNvSpPr txBox="1"/>
          <p:nvPr/>
        </p:nvSpPr>
        <p:spPr>
          <a:xfrm>
            <a:off x="783772" y="2435897"/>
            <a:ext cx="7484741" cy="175432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What is a Compiler?</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Why do we need a compiler?</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Calibri"/>
                <a:ea typeface="Calibri"/>
                <a:cs typeface="Calibri"/>
                <a:sym typeface="Calibri"/>
              </a:rPr>
              <a:t>Why study compilers?</a:t>
            </a:r>
            <a:endParaRPr/>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3"/>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Basic things of a Compiler</a:t>
            </a:r>
            <a:endParaRPr/>
          </a:p>
        </p:txBody>
      </p:sp>
      <p:sp>
        <p:nvSpPr>
          <p:cNvPr id="286" name="Google Shape;286;p13"/>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t/>
            </a:r>
            <a:endParaRPr/>
          </a:p>
        </p:txBody>
      </p:sp>
      <p:sp>
        <p:nvSpPr>
          <p:cNvPr id="287" name="Google Shape;287;p13"/>
          <p:cNvSpPr txBox="1"/>
          <p:nvPr/>
        </p:nvSpPr>
        <p:spPr>
          <a:xfrm>
            <a:off x="900332" y="2098266"/>
            <a:ext cx="7329985" cy="63401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Compilers Construction touches many topics in Computer Science</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000"/>
              <a:buFont typeface="Corbel"/>
              <a:buAutoNum type="arabicPeriod"/>
            </a:pPr>
            <a:r>
              <a:rPr lang="en-US" sz="2000">
                <a:solidFill>
                  <a:schemeClr val="dk1"/>
                </a:solidFill>
                <a:latin typeface="Calibri"/>
                <a:ea typeface="Calibri"/>
                <a:cs typeface="Calibri"/>
                <a:sym typeface="Calibri"/>
              </a:rPr>
              <a:t>Theory</a:t>
            </a:r>
            <a:endParaRPr/>
          </a:p>
          <a:p>
            <a:pPr indent="-342900" lvl="1" marL="800100"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Finite State Automata, Grammars and Parsing, data-flow</a:t>
            </a:r>
            <a:endParaRPr/>
          </a:p>
          <a:p>
            <a:pPr indent="-457200" lvl="0" marL="457200" marR="0" rtl="0" algn="l">
              <a:spcBef>
                <a:spcPts val="0"/>
              </a:spcBef>
              <a:spcAft>
                <a:spcPts val="0"/>
              </a:spcAft>
              <a:buClr>
                <a:schemeClr val="dk1"/>
              </a:buClr>
              <a:buSzPts val="2000"/>
              <a:buFont typeface="Corbel"/>
              <a:buAutoNum type="arabicPeriod"/>
            </a:pPr>
            <a:r>
              <a:rPr lang="en-US" sz="2000">
                <a:solidFill>
                  <a:schemeClr val="dk1"/>
                </a:solidFill>
                <a:latin typeface="Calibri"/>
                <a:ea typeface="Calibri"/>
                <a:cs typeface="Calibri"/>
                <a:sym typeface="Calibri"/>
              </a:rPr>
              <a:t>Algorithms</a:t>
            </a:r>
            <a:endParaRPr/>
          </a:p>
          <a:p>
            <a:pPr indent="-457200" lvl="1" marL="914400"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Graph manipulation, dynamic programming</a:t>
            </a:r>
            <a:endParaRPr/>
          </a:p>
          <a:p>
            <a:pPr indent="-457200" lvl="0" marL="457200" marR="0" rtl="0" algn="l">
              <a:spcBef>
                <a:spcPts val="0"/>
              </a:spcBef>
              <a:spcAft>
                <a:spcPts val="0"/>
              </a:spcAft>
              <a:buClr>
                <a:schemeClr val="dk1"/>
              </a:buClr>
              <a:buSzPts val="2000"/>
              <a:buFont typeface="Corbel"/>
              <a:buAutoNum type="arabicPeriod"/>
            </a:pPr>
            <a:r>
              <a:rPr lang="en-US" sz="2000">
                <a:solidFill>
                  <a:schemeClr val="dk1"/>
                </a:solidFill>
                <a:latin typeface="Calibri"/>
                <a:ea typeface="Calibri"/>
                <a:cs typeface="Calibri"/>
                <a:sym typeface="Calibri"/>
              </a:rPr>
              <a:t>Data structures</a:t>
            </a:r>
            <a:endParaRPr/>
          </a:p>
          <a:p>
            <a:pPr indent="-457200" lvl="1" marL="914400"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Symbol tables, abstract syntax trees</a:t>
            </a:r>
            <a:endParaRPr/>
          </a:p>
          <a:p>
            <a:pPr indent="-457200" lvl="0" marL="457200" marR="0" rtl="0" algn="l">
              <a:spcBef>
                <a:spcPts val="0"/>
              </a:spcBef>
              <a:spcAft>
                <a:spcPts val="0"/>
              </a:spcAft>
              <a:buClr>
                <a:schemeClr val="dk1"/>
              </a:buClr>
              <a:buSzPts val="2000"/>
              <a:buFont typeface="Corbel"/>
              <a:buAutoNum type="arabicPeriod"/>
            </a:pPr>
            <a:r>
              <a:rPr lang="en-US" sz="2000">
                <a:solidFill>
                  <a:schemeClr val="dk1"/>
                </a:solidFill>
                <a:latin typeface="Calibri"/>
                <a:ea typeface="Calibri"/>
                <a:cs typeface="Calibri"/>
                <a:sym typeface="Calibri"/>
              </a:rPr>
              <a:t>Software Engineering</a:t>
            </a:r>
            <a:endParaRPr/>
          </a:p>
          <a:p>
            <a:pPr indent="-457200" lvl="1" marL="914400"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Software development environments, debugging</a:t>
            </a:r>
            <a:endParaRPr/>
          </a:p>
          <a:p>
            <a:pPr indent="-457200" lvl="0" marL="457200" marR="0" rtl="0" algn="l">
              <a:spcBef>
                <a:spcPts val="0"/>
              </a:spcBef>
              <a:spcAft>
                <a:spcPts val="0"/>
              </a:spcAft>
              <a:buClr>
                <a:schemeClr val="dk1"/>
              </a:buClr>
              <a:buSzPts val="2000"/>
              <a:buFont typeface="Corbel"/>
              <a:buAutoNum type="arabicPeriod"/>
            </a:pPr>
            <a:r>
              <a:rPr lang="en-US" sz="2000">
                <a:solidFill>
                  <a:schemeClr val="dk1"/>
                </a:solidFill>
                <a:latin typeface="Calibri"/>
                <a:ea typeface="Calibri"/>
                <a:cs typeface="Calibri"/>
                <a:sym typeface="Calibri"/>
              </a:rPr>
              <a:t>Artificial Intelligence</a:t>
            </a:r>
            <a:endParaRPr/>
          </a:p>
          <a:p>
            <a:pPr indent="-457200" lvl="1" marL="914400" marR="0" rtl="0" algn="l">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Heuristic based search</a:t>
            </a:r>
            <a:endParaRPr/>
          </a:p>
          <a:p>
            <a:pPr indent="-330200" lvl="1" marL="914400" marR="0" rtl="0" algn="l">
              <a:spcBef>
                <a:spcPts val="0"/>
              </a:spcBef>
              <a:spcAft>
                <a:spcPts val="0"/>
              </a:spcAft>
              <a:buClr>
                <a:schemeClr val="dk1"/>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2000"/>
              <a:buFont typeface="Corbel"/>
              <a:buNone/>
            </a:pPr>
            <a:r>
              <a:t/>
            </a:r>
            <a:endParaRPr sz="20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2000"/>
              <a:buFont typeface="Corbel"/>
              <a:buNone/>
            </a:pPr>
            <a:r>
              <a:t/>
            </a:r>
            <a:endParaRPr sz="20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2000"/>
              <a:buFont typeface="Corbel"/>
              <a:buNone/>
            </a:pPr>
            <a:r>
              <a:t/>
            </a:r>
            <a:endParaRPr sz="20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4"/>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Language processors</a:t>
            </a:r>
            <a:endParaRPr/>
          </a:p>
        </p:txBody>
      </p:sp>
      <p:sp>
        <p:nvSpPr>
          <p:cNvPr id="293" name="Google Shape;293;p14"/>
          <p:cNvSpPr txBox="1"/>
          <p:nvPr>
            <p:ph idx="1" type="subTitle"/>
          </p:nvPr>
        </p:nvSpPr>
        <p:spPr>
          <a:xfrm>
            <a:off x="476205" y="1532427"/>
            <a:ext cx="7754112" cy="48463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A5A5A5"/>
              </a:buClr>
              <a:buSzPts val="1620"/>
              <a:buFont typeface="Noto Sans Symbols"/>
              <a:buNone/>
            </a:pPr>
            <a:r>
              <a:t/>
            </a:r>
            <a:endParaRPr/>
          </a:p>
        </p:txBody>
      </p:sp>
      <p:sp>
        <p:nvSpPr>
          <p:cNvPr id="294" name="Google Shape;294;p14"/>
          <p:cNvSpPr txBox="1"/>
          <p:nvPr/>
        </p:nvSpPr>
        <p:spPr>
          <a:xfrm>
            <a:off x="900332" y="2253014"/>
            <a:ext cx="7329985" cy="3754874"/>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2000" u="none" cap="none" strike="noStrike">
                <a:solidFill>
                  <a:schemeClr val="dk1"/>
                </a:solidFill>
                <a:latin typeface="Calibri"/>
                <a:ea typeface="Calibri"/>
                <a:cs typeface="Calibri"/>
                <a:sym typeface="Calibri"/>
              </a:rPr>
              <a:t>Some common language processors are:</a:t>
            </a:r>
            <a:endParaRPr/>
          </a:p>
          <a:p>
            <a:pPr indent="-457200" lvl="1" marL="914400" marR="0" rtl="0" algn="l">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Compiler</a:t>
            </a:r>
            <a:endParaRPr/>
          </a:p>
          <a:p>
            <a:pPr indent="-457200" lvl="1" marL="914400" marR="0" rtl="0" algn="l">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Interpreter</a:t>
            </a:r>
            <a:endParaRPr/>
          </a:p>
          <a:p>
            <a:pPr indent="-457200" lvl="1" marL="914400" marR="0" rtl="0" algn="l">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Preprocessor</a:t>
            </a:r>
            <a:endParaRPr/>
          </a:p>
          <a:p>
            <a:pPr indent="-457200" lvl="1" marL="914400" marR="0" rtl="0" algn="l">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Assembler</a:t>
            </a:r>
            <a:endParaRPr/>
          </a:p>
          <a:p>
            <a:pPr indent="-330200" lvl="0" marL="457200" marR="0" rtl="0" algn="l">
              <a:spcBef>
                <a:spcPts val="0"/>
              </a:spcBef>
              <a:spcAft>
                <a:spcPts val="0"/>
              </a:spcAft>
              <a:buClr>
                <a:schemeClr val="dk1"/>
              </a:buClr>
              <a:buSzPts val="2000"/>
              <a:buFont typeface="Corbel"/>
              <a:buNone/>
            </a:pPr>
            <a:r>
              <a:t/>
            </a:r>
            <a:endParaRPr sz="20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2000"/>
              <a:buFont typeface="Corbel"/>
              <a:buNone/>
            </a:pPr>
            <a:r>
              <a:t/>
            </a:r>
            <a:endParaRPr sz="20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2000"/>
              <a:buFont typeface="Corbel"/>
              <a:buNone/>
            </a:pPr>
            <a:r>
              <a:t/>
            </a:r>
            <a:endParaRPr sz="20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1" marL="457200" marR="0" rtl="0" algn="l">
              <a:spcBef>
                <a:spcPts val="0"/>
              </a:spcBef>
              <a:spcAft>
                <a:spcPts val="0"/>
              </a:spcAft>
              <a:buNone/>
            </a:pPr>
            <a:r>
              <a:t/>
            </a:r>
            <a:endParaRPr b="0" i="0" sz="24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5"/>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Compiler </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300" name="Google Shape;300;p15"/>
          <p:cNvSpPr txBox="1"/>
          <p:nvPr/>
        </p:nvSpPr>
        <p:spPr>
          <a:xfrm>
            <a:off x="1066986" y="1795817"/>
            <a:ext cx="7261087"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compiler is a program that reads a program written in one language and translates it into another language</a:t>
            </a:r>
            <a:r>
              <a:rPr b="1"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1" name="Google Shape;301;p15"/>
          <p:cNvPicPr preferRelativeResize="0"/>
          <p:nvPr/>
        </p:nvPicPr>
        <p:blipFill rotWithShape="1">
          <a:blip r:embed="rId3">
            <a:alphaModFix/>
          </a:blip>
          <a:srcRect b="0" l="0" r="0" t="0"/>
          <a:stretch/>
        </p:blipFill>
        <p:spPr>
          <a:xfrm>
            <a:off x="1414462" y="3010224"/>
            <a:ext cx="6315075" cy="209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6"/>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Example</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307" name="Google Shape;307;p16"/>
          <p:cNvSpPr txBox="1"/>
          <p:nvPr/>
        </p:nvSpPr>
        <p:spPr>
          <a:xfrm>
            <a:off x="1066986" y="1795817"/>
            <a:ext cx="7261087"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8" name="Google Shape;308;p16"/>
          <p:cNvPicPr preferRelativeResize="0"/>
          <p:nvPr/>
        </p:nvPicPr>
        <p:blipFill rotWithShape="1">
          <a:blip r:embed="rId3">
            <a:alphaModFix/>
          </a:blip>
          <a:srcRect b="0" l="0" r="0" t="0"/>
          <a:stretch/>
        </p:blipFill>
        <p:spPr>
          <a:xfrm>
            <a:off x="1154061" y="2365492"/>
            <a:ext cx="6638925" cy="1704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7"/>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Interpreter</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314" name="Google Shape;314;p17"/>
          <p:cNvSpPr txBox="1"/>
          <p:nvPr/>
        </p:nvSpPr>
        <p:spPr>
          <a:xfrm>
            <a:off x="1066985" y="1690674"/>
            <a:ext cx="7261087" cy="384720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An interpreter is another common kind of language processor. Instead of producing a target program as a translation, an interpreter appears to directly execute the operations specified in the source program on inputs supplied by the user.</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400">
                <a:solidFill>
                  <a:schemeClr val="dk1"/>
                </a:solidFill>
                <a:latin typeface="Calibri"/>
                <a:ea typeface="Calibri"/>
                <a:cs typeface="Calibri"/>
                <a:sym typeface="Calibri"/>
              </a:rPr>
              <a:t>Source </a:t>
            </a:r>
            <a:endParaRPr/>
          </a:p>
          <a:p>
            <a:pPr indent="0" lvl="0" marL="0" marR="0" rtl="0" algn="just">
              <a:spcBef>
                <a:spcPts val="0"/>
              </a:spcBef>
              <a:spcAft>
                <a:spcPts val="0"/>
              </a:spcAft>
              <a:buNone/>
            </a:pPr>
            <a:r>
              <a:rPr lang="en-US" sz="1400">
                <a:solidFill>
                  <a:schemeClr val="dk1"/>
                </a:solidFill>
                <a:latin typeface="Calibri"/>
                <a:ea typeface="Calibri"/>
                <a:cs typeface="Calibri"/>
                <a:sym typeface="Calibri"/>
              </a:rPr>
              <a:t>Program</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cxnSp>
        <p:nvCxnSpPr>
          <p:cNvPr id="315" name="Google Shape;315;p17"/>
          <p:cNvCxnSpPr/>
          <p:nvPr/>
        </p:nvCxnSpPr>
        <p:spPr>
          <a:xfrm>
            <a:off x="1969477" y="3757535"/>
            <a:ext cx="984738" cy="0"/>
          </a:xfrm>
          <a:prstGeom prst="straightConnector1">
            <a:avLst/>
          </a:prstGeom>
          <a:noFill/>
          <a:ln cap="flat" cmpd="sng" w="25400">
            <a:solidFill>
              <a:schemeClr val="accent1"/>
            </a:solidFill>
            <a:prstDash val="solid"/>
            <a:round/>
            <a:headEnd len="sm" w="sm" type="none"/>
            <a:tailEnd len="med" w="med" type="triangle"/>
          </a:ln>
        </p:spPr>
      </p:cxnSp>
      <p:sp>
        <p:nvSpPr>
          <p:cNvPr id="316" name="Google Shape;316;p17"/>
          <p:cNvSpPr/>
          <p:nvPr/>
        </p:nvSpPr>
        <p:spPr>
          <a:xfrm>
            <a:off x="2954215" y="3614278"/>
            <a:ext cx="3235570" cy="784105"/>
          </a:xfrm>
          <a:prstGeom prst="roundRect">
            <a:avLst>
              <a:gd fmla="val 16667" name="adj"/>
            </a:avLst>
          </a:prstGeom>
          <a:solidFill>
            <a:schemeClr val="dk1"/>
          </a:solidFill>
          <a:ln cap="flat" cmpd="sng" w="12700">
            <a:solidFill>
              <a:srgbClr val="4561AA"/>
            </a:solidFill>
            <a:prstDash val="solid"/>
            <a:round/>
            <a:headEnd len="sm" w="sm" type="none"/>
            <a:tailEnd len="sm" w="sm" type="none"/>
          </a:ln>
          <a:effectLst>
            <a:outerShdw blurRad="38100" sx="101000" rotWithShape="0" dir="6600000" dist="25400" sy="1010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Interpreter</a:t>
            </a:r>
            <a:endParaRPr/>
          </a:p>
        </p:txBody>
      </p:sp>
      <p:cxnSp>
        <p:nvCxnSpPr>
          <p:cNvPr id="317" name="Google Shape;317;p17"/>
          <p:cNvCxnSpPr/>
          <p:nvPr/>
        </p:nvCxnSpPr>
        <p:spPr>
          <a:xfrm>
            <a:off x="1969477" y="4183468"/>
            <a:ext cx="984738" cy="1"/>
          </a:xfrm>
          <a:prstGeom prst="straightConnector1">
            <a:avLst/>
          </a:prstGeom>
          <a:noFill/>
          <a:ln cap="flat" cmpd="sng" w="25400">
            <a:solidFill>
              <a:schemeClr val="accent1"/>
            </a:solidFill>
            <a:prstDash val="solid"/>
            <a:round/>
            <a:headEnd len="sm" w="sm" type="none"/>
            <a:tailEnd len="med" w="med" type="triangle"/>
          </a:ln>
        </p:spPr>
      </p:cxnSp>
      <p:pic>
        <p:nvPicPr>
          <p:cNvPr id="318" name="Google Shape;318;p17"/>
          <p:cNvPicPr preferRelativeResize="0"/>
          <p:nvPr/>
        </p:nvPicPr>
        <p:blipFill rotWithShape="1">
          <a:blip r:embed="rId3">
            <a:alphaModFix/>
          </a:blip>
          <a:srcRect b="0" l="0" r="0" t="0"/>
          <a:stretch/>
        </p:blipFill>
        <p:spPr>
          <a:xfrm>
            <a:off x="1277083" y="4040594"/>
            <a:ext cx="400050" cy="285750"/>
          </a:xfrm>
          <a:prstGeom prst="rect">
            <a:avLst/>
          </a:prstGeom>
          <a:noFill/>
          <a:ln>
            <a:noFill/>
          </a:ln>
        </p:spPr>
      </p:pic>
      <p:cxnSp>
        <p:nvCxnSpPr>
          <p:cNvPr id="319" name="Google Shape;319;p17"/>
          <p:cNvCxnSpPr>
            <a:stCxn id="316" idx="3"/>
          </p:cNvCxnSpPr>
          <p:nvPr/>
        </p:nvCxnSpPr>
        <p:spPr>
          <a:xfrm>
            <a:off x="6189785" y="4006331"/>
            <a:ext cx="689400" cy="0"/>
          </a:xfrm>
          <a:prstGeom prst="straightConnector1">
            <a:avLst/>
          </a:prstGeom>
          <a:noFill/>
          <a:ln cap="flat" cmpd="sng" w="25400">
            <a:solidFill>
              <a:schemeClr val="accent1"/>
            </a:solidFill>
            <a:prstDash val="solid"/>
            <a:round/>
            <a:headEnd len="sm" w="sm" type="none"/>
            <a:tailEnd len="med" w="med" type="triangle"/>
          </a:ln>
        </p:spPr>
      </p:cxnSp>
      <p:pic>
        <p:nvPicPr>
          <p:cNvPr id="320" name="Google Shape;320;p17"/>
          <p:cNvPicPr preferRelativeResize="0"/>
          <p:nvPr/>
        </p:nvPicPr>
        <p:blipFill rotWithShape="1">
          <a:blip r:embed="rId4">
            <a:alphaModFix/>
          </a:blip>
          <a:srcRect b="0" l="0" r="0" t="0"/>
          <a:stretch/>
        </p:blipFill>
        <p:spPr>
          <a:xfrm>
            <a:off x="6841679" y="3872981"/>
            <a:ext cx="638175" cy="266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8"/>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Preprocessor</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326" name="Google Shape;326;p18"/>
          <p:cNvSpPr txBox="1"/>
          <p:nvPr/>
        </p:nvSpPr>
        <p:spPr>
          <a:xfrm>
            <a:off x="1066986" y="1795817"/>
            <a:ext cx="7261087" cy="280076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Preprocessing performs (usually simple) operations on the source file(s) prior to compilation.</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Assembler</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332" name="Google Shape;332;p19"/>
          <p:cNvSpPr txBox="1"/>
          <p:nvPr/>
        </p:nvSpPr>
        <p:spPr>
          <a:xfrm>
            <a:off x="1066986" y="1795817"/>
            <a:ext cx="7261087" cy="415498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An Assembler is a translator that translates Assembly language to machine code. So, an assembler is a type of a compiler and the source code is written in Assembly language.</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400">
                <a:solidFill>
                  <a:schemeClr val="dk1"/>
                </a:solidFill>
                <a:latin typeface="Calibri"/>
                <a:ea typeface="Calibri"/>
                <a:cs typeface="Calibri"/>
                <a:sym typeface="Calibri"/>
              </a:rPr>
              <a:t>Assembly </a:t>
            </a:r>
            <a:endParaRPr/>
          </a:p>
          <a:p>
            <a:pPr indent="0" lvl="0" marL="0" marR="0" rtl="0" algn="just">
              <a:spcBef>
                <a:spcPts val="0"/>
              </a:spcBef>
              <a:spcAft>
                <a:spcPts val="0"/>
              </a:spcAft>
              <a:buNone/>
            </a:pPr>
            <a:r>
              <a:rPr lang="en-US" sz="1400">
                <a:solidFill>
                  <a:schemeClr val="dk1"/>
                </a:solidFill>
                <a:latin typeface="Calibri"/>
                <a:ea typeface="Calibri"/>
                <a:cs typeface="Calibri"/>
                <a:sym typeface="Calibri"/>
              </a:rPr>
              <a:t>Program</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333" name="Google Shape;333;p19"/>
          <p:cNvSpPr/>
          <p:nvPr/>
        </p:nvSpPr>
        <p:spPr>
          <a:xfrm>
            <a:off x="2954215" y="3614278"/>
            <a:ext cx="3235570" cy="784105"/>
          </a:xfrm>
          <a:prstGeom prst="roundRect">
            <a:avLst>
              <a:gd fmla="val 16667" name="adj"/>
            </a:avLst>
          </a:prstGeom>
          <a:solidFill>
            <a:schemeClr val="dk1"/>
          </a:solidFill>
          <a:ln cap="flat" cmpd="sng" w="12700">
            <a:solidFill>
              <a:srgbClr val="4561AA"/>
            </a:solidFill>
            <a:prstDash val="solid"/>
            <a:round/>
            <a:headEnd len="sm" w="sm" type="none"/>
            <a:tailEnd len="sm" w="sm" type="none"/>
          </a:ln>
          <a:effectLst>
            <a:outerShdw blurRad="38100" sx="101000" rotWithShape="0" dir="6600000" dist="25400" sy="101000">
              <a:srgbClr val="00000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Assembler</a:t>
            </a:r>
            <a:endParaRPr/>
          </a:p>
        </p:txBody>
      </p:sp>
      <p:cxnSp>
        <p:nvCxnSpPr>
          <p:cNvPr id="334" name="Google Shape;334;p19"/>
          <p:cNvCxnSpPr/>
          <p:nvPr/>
        </p:nvCxnSpPr>
        <p:spPr>
          <a:xfrm>
            <a:off x="1969477" y="4006331"/>
            <a:ext cx="984738" cy="1"/>
          </a:xfrm>
          <a:prstGeom prst="straightConnector1">
            <a:avLst/>
          </a:prstGeom>
          <a:noFill/>
          <a:ln cap="flat" cmpd="sng" w="25400">
            <a:solidFill>
              <a:schemeClr val="accent1"/>
            </a:solidFill>
            <a:prstDash val="solid"/>
            <a:round/>
            <a:headEnd len="sm" w="sm" type="none"/>
            <a:tailEnd len="med" w="med" type="triangle"/>
          </a:ln>
        </p:spPr>
      </p:cxnSp>
      <p:cxnSp>
        <p:nvCxnSpPr>
          <p:cNvPr id="335" name="Google Shape;335;p19"/>
          <p:cNvCxnSpPr>
            <a:stCxn id="333" idx="3"/>
          </p:cNvCxnSpPr>
          <p:nvPr/>
        </p:nvCxnSpPr>
        <p:spPr>
          <a:xfrm>
            <a:off x="6189785" y="4006331"/>
            <a:ext cx="689400" cy="0"/>
          </a:xfrm>
          <a:prstGeom prst="straightConnector1">
            <a:avLst/>
          </a:prstGeom>
          <a:noFill/>
          <a:ln cap="flat" cmpd="sng" w="25400">
            <a:solidFill>
              <a:schemeClr val="accent1"/>
            </a:solidFill>
            <a:prstDash val="solid"/>
            <a:round/>
            <a:headEnd len="sm" w="sm" type="none"/>
            <a:tailEnd len="med" w="med" type="triangle"/>
          </a:ln>
        </p:spPr>
      </p:cxnSp>
      <p:pic>
        <p:nvPicPr>
          <p:cNvPr id="336" name="Google Shape;336;p19"/>
          <p:cNvPicPr preferRelativeResize="0"/>
          <p:nvPr/>
        </p:nvPicPr>
        <p:blipFill rotWithShape="1">
          <a:blip r:embed="rId3">
            <a:alphaModFix/>
          </a:blip>
          <a:srcRect b="0" l="0" r="0" t="0"/>
          <a:stretch/>
        </p:blipFill>
        <p:spPr>
          <a:xfrm>
            <a:off x="6879102" y="3827142"/>
            <a:ext cx="1123950" cy="3133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Lecture Outline</a:t>
            </a:r>
            <a:endParaRPr/>
          </a:p>
        </p:txBody>
      </p:sp>
      <p:sp>
        <p:nvSpPr>
          <p:cNvPr id="218" name="Google Shape;218;p2"/>
          <p:cNvSpPr txBox="1"/>
          <p:nvPr>
            <p:ph idx="1" type="subTitle"/>
          </p:nvPr>
        </p:nvSpPr>
        <p:spPr>
          <a:xfrm>
            <a:off x="486697" y="2363927"/>
            <a:ext cx="7754112" cy="3722079"/>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160"/>
              <a:buAutoNum type="arabicPeriod"/>
            </a:pPr>
            <a:r>
              <a:rPr lang="en-US" sz="2400">
                <a:solidFill>
                  <a:schemeClr val="dk1"/>
                </a:solidFill>
              </a:rPr>
              <a:t>Vision, Mission, Quality Policy, and Goals of AIUB</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Vision and Mission of Computer Science Department</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Course Evaluation</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Objective of this Course</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Basic things of a Compiler</a:t>
            </a:r>
            <a:endParaRPr/>
          </a:p>
          <a:p>
            <a:pPr indent="-342900" lvl="0" marL="342900" rtl="0" algn="l">
              <a:lnSpc>
                <a:spcPct val="100000"/>
              </a:lnSpc>
              <a:spcBef>
                <a:spcPts val="0"/>
              </a:spcBef>
              <a:spcAft>
                <a:spcPts val="0"/>
              </a:spcAft>
              <a:buSzPts val="2160"/>
              <a:buAutoNum type="arabicPeriod"/>
            </a:pPr>
            <a:r>
              <a:rPr lang="en-US" sz="2400">
                <a:solidFill>
                  <a:schemeClr val="dk1"/>
                </a:solidFill>
              </a:rPr>
              <a:t>Language Processors</a:t>
            </a:r>
            <a:endParaRPr/>
          </a:p>
          <a:p>
            <a:pPr indent="-205740" lvl="0" marL="342900" rtl="0" algn="l">
              <a:lnSpc>
                <a:spcPct val="100000"/>
              </a:lnSpc>
              <a:spcBef>
                <a:spcPts val="0"/>
              </a:spcBef>
              <a:spcAft>
                <a:spcPts val="0"/>
              </a:spcAft>
              <a:buSzPts val="2160"/>
              <a:buNone/>
            </a:pPr>
            <a:r>
              <a:t/>
            </a:r>
            <a:endParaRPr sz="2400">
              <a:solidFill>
                <a:schemeClr val="dk1"/>
              </a:solidFill>
            </a:endParaRPr>
          </a:p>
          <a:p>
            <a:pPr indent="-205740" lvl="0" marL="342900" rtl="0" algn="l">
              <a:lnSpc>
                <a:spcPct val="100000"/>
              </a:lnSpc>
              <a:spcBef>
                <a:spcPts val="0"/>
              </a:spcBef>
              <a:spcAft>
                <a:spcPts val="0"/>
              </a:spcAft>
              <a:buSzPts val="2160"/>
              <a:buNone/>
            </a:pPr>
            <a:r>
              <a:t/>
            </a:r>
            <a:endParaRPr sz="2400">
              <a:solidFill>
                <a:schemeClr val="dk1"/>
              </a:solidFill>
            </a:endParaRPr>
          </a:p>
          <a:p>
            <a:pPr indent="-240030" lvl="0" marL="342900" rtl="0" algn="l">
              <a:lnSpc>
                <a:spcPct val="100000"/>
              </a:lnSpc>
              <a:spcBef>
                <a:spcPts val="0"/>
              </a:spcBef>
              <a:spcAft>
                <a:spcPts val="0"/>
              </a:spcAft>
              <a:buSzPts val="1620"/>
              <a:buNone/>
            </a:pPr>
            <a:r>
              <a:t/>
            </a:r>
            <a:endParaRPr>
              <a:solidFill>
                <a:schemeClr val="dk1"/>
              </a:solidFill>
            </a:endParaRPr>
          </a:p>
          <a:p>
            <a:pPr indent="-240030" lvl="0" marL="342900" rtl="0" algn="l">
              <a:lnSpc>
                <a:spcPct val="100000"/>
              </a:lnSpc>
              <a:spcBef>
                <a:spcPts val="0"/>
              </a:spcBef>
              <a:spcAft>
                <a:spcPts val="0"/>
              </a:spcAft>
              <a:buSzPts val="1620"/>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0"/>
          <p:cNvSpPr txBox="1"/>
          <p:nvPr/>
        </p:nvSpPr>
        <p:spPr>
          <a:xfrm>
            <a:off x="335494" y="731162"/>
            <a:ext cx="6543608"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Differences between Compiler and Interpreter</a:t>
            </a:r>
            <a:endParaRPr/>
          </a:p>
          <a:p>
            <a:pPr indent="0" lvl="0" marL="0" marR="0" rtl="0" algn="l">
              <a:spcBef>
                <a:spcPts val="2000"/>
              </a:spcBef>
              <a:spcAft>
                <a:spcPts val="0"/>
              </a:spcAft>
              <a:buClr>
                <a:srgbClr val="A5A5A5"/>
              </a:buClr>
              <a:buSzPts val="2340"/>
              <a:buFont typeface="Noto Sans Symbols"/>
              <a:buNone/>
            </a:pPr>
            <a:r>
              <a:t/>
            </a:r>
            <a:endParaRPr b="1" sz="2600">
              <a:solidFill>
                <a:schemeClr val="dk1"/>
              </a:solidFill>
              <a:latin typeface="Calibri"/>
              <a:ea typeface="Calibri"/>
              <a:cs typeface="Calibri"/>
              <a:sym typeface="Calibri"/>
            </a:endParaRPr>
          </a:p>
        </p:txBody>
      </p:sp>
      <p:sp>
        <p:nvSpPr>
          <p:cNvPr id="342" name="Google Shape;342;p20"/>
          <p:cNvSpPr txBox="1"/>
          <p:nvPr/>
        </p:nvSpPr>
        <p:spPr>
          <a:xfrm>
            <a:off x="1066986" y="1795817"/>
            <a:ext cx="7261087" cy="34778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43" name="Google Shape;343;p20"/>
          <p:cNvGraphicFramePr/>
          <p:nvPr/>
        </p:nvGraphicFramePr>
        <p:xfrm>
          <a:off x="1117600" y="1396999"/>
          <a:ext cx="3000000" cy="3000000"/>
        </p:xfrm>
        <a:graphic>
          <a:graphicData uri="http://schemas.openxmlformats.org/drawingml/2006/table">
            <a:tbl>
              <a:tblPr bandRow="1" firstRow="1">
                <a:noFill/>
                <a:tableStyleId>{40633439-54C2-43BC-AE1D-83580674F881}</a:tableStyleId>
              </a:tblPr>
              <a:tblGrid>
                <a:gridCol w="3645050"/>
                <a:gridCol w="3365350"/>
              </a:tblGrid>
              <a:tr h="470650">
                <a:tc>
                  <a:txBody>
                    <a:bodyPr/>
                    <a:lstStyle/>
                    <a:p>
                      <a:pPr indent="0" lvl="0" marL="0" marR="0" rtl="0" algn="ctr">
                        <a:spcBef>
                          <a:spcPts val="0"/>
                        </a:spcBef>
                        <a:spcAft>
                          <a:spcPts val="0"/>
                        </a:spcAft>
                        <a:buNone/>
                      </a:pPr>
                      <a:r>
                        <a:rPr lang="en-US" sz="1800"/>
                        <a:t>Compiler</a:t>
                      </a:r>
                      <a:endParaRPr/>
                    </a:p>
                  </a:txBody>
                  <a:tcPr marT="45725" marB="45725" marR="91450" marL="91450"/>
                </a:tc>
                <a:tc>
                  <a:txBody>
                    <a:bodyPr/>
                    <a:lstStyle/>
                    <a:p>
                      <a:pPr indent="0" lvl="0" marL="0" marR="0" rtl="0" algn="ctr">
                        <a:spcBef>
                          <a:spcPts val="0"/>
                        </a:spcBef>
                        <a:spcAft>
                          <a:spcPts val="0"/>
                        </a:spcAft>
                        <a:buNone/>
                      </a:pPr>
                      <a:r>
                        <a:rPr lang="en-US" sz="1800"/>
                        <a:t>Interpreter</a:t>
                      </a:r>
                      <a:endParaRPr/>
                    </a:p>
                  </a:txBody>
                  <a:tcPr marT="45725" marB="45725" marR="91450" marL="91450"/>
                </a:tc>
              </a:tr>
              <a:tr h="812350">
                <a:tc>
                  <a:txBody>
                    <a:bodyPr/>
                    <a:lstStyle/>
                    <a:p>
                      <a:pPr indent="0" lvl="0" marL="0" marR="0" rtl="0" algn="just">
                        <a:spcBef>
                          <a:spcPts val="0"/>
                        </a:spcBef>
                        <a:spcAft>
                          <a:spcPts val="0"/>
                        </a:spcAft>
                        <a:buNone/>
                      </a:pPr>
                      <a:r>
                        <a:rPr lang="en-US" sz="1800"/>
                        <a:t>Compiler takes whole program as input. </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Interpreter takes single instruction as input.</a:t>
                      </a:r>
                      <a:endParaRPr sz="1800"/>
                    </a:p>
                  </a:txBody>
                  <a:tcPr marT="45725" marB="45725" marR="91450" marL="91450"/>
                </a:tc>
              </a:tr>
              <a:tr h="812350">
                <a:tc>
                  <a:txBody>
                    <a:bodyPr/>
                    <a:lstStyle/>
                    <a:p>
                      <a:pPr indent="0" lvl="0" marL="0" marR="0" rtl="0" algn="just">
                        <a:spcBef>
                          <a:spcPts val="0"/>
                        </a:spcBef>
                        <a:spcAft>
                          <a:spcPts val="0"/>
                        </a:spcAft>
                        <a:buNone/>
                      </a:pPr>
                      <a:r>
                        <a:rPr lang="en-US" sz="1800">
                          <a:solidFill>
                            <a:schemeClr val="dk1"/>
                          </a:solidFill>
                          <a:latin typeface="Calibri"/>
                          <a:ea typeface="Calibri"/>
                          <a:cs typeface="Calibri"/>
                          <a:sym typeface="Calibri"/>
                        </a:rPr>
                        <a:t>Intermediate Object code is generated.</a:t>
                      </a:r>
                      <a:endParaRPr b="0" sz="1800"/>
                    </a:p>
                  </a:txBody>
                  <a:tcPr marT="45725" marB="45725" marR="91450" marL="91450"/>
                </a:tc>
                <a:tc>
                  <a:txBody>
                    <a:bodyPr/>
                    <a:lstStyle/>
                    <a:p>
                      <a:pPr indent="0" lvl="0" marL="0" marR="0" rtl="0" algn="l">
                        <a:spcBef>
                          <a:spcPts val="0"/>
                        </a:spcBef>
                        <a:spcAft>
                          <a:spcPts val="0"/>
                        </a:spcAft>
                        <a:buNone/>
                      </a:pPr>
                      <a:r>
                        <a:rPr lang="en-US" sz="1800"/>
                        <a:t>No Intermediate Object Code is Generated</a:t>
                      </a:r>
                      <a:endParaRPr/>
                    </a:p>
                  </a:txBody>
                  <a:tcPr marT="45725" marB="45725" marR="91450" marL="91450"/>
                </a:tc>
              </a:tr>
              <a:tr h="470650">
                <a:tc>
                  <a:txBody>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Memory Requirement: More </a:t>
                      </a:r>
                      <a:endParaRPr b="0" sz="1800"/>
                    </a:p>
                  </a:txBody>
                  <a:tcPr marT="45725" marB="45725" marR="91450" marL="91450"/>
                </a:tc>
                <a:tc>
                  <a:txBody>
                    <a:bodyPr/>
                    <a:lstStyle/>
                    <a:p>
                      <a:pPr indent="0" lvl="0" marL="0" marR="0" rtl="0" algn="l">
                        <a:spcBef>
                          <a:spcPts val="0"/>
                        </a:spcBef>
                        <a:spcAft>
                          <a:spcPts val="0"/>
                        </a:spcAft>
                        <a:buNone/>
                      </a:pPr>
                      <a:r>
                        <a:rPr b="0" lang="en-US" sz="1800">
                          <a:solidFill>
                            <a:schemeClr val="dk1"/>
                          </a:solidFill>
                          <a:latin typeface="Calibri"/>
                          <a:ea typeface="Calibri"/>
                          <a:cs typeface="Calibri"/>
                          <a:sym typeface="Calibri"/>
                        </a:rPr>
                        <a:t>Memory Requirement is Less</a:t>
                      </a:r>
                      <a:endParaRPr b="0" sz="1800"/>
                    </a:p>
                  </a:txBody>
                  <a:tcPr marT="45725" marB="45725" marR="91450" marL="91450"/>
                </a:tc>
              </a:tr>
              <a:tr h="1160525">
                <a:tc>
                  <a:txBody>
                    <a:bodyPr/>
                    <a:lstStyle/>
                    <a:p>
                      <a:pPr indent="0" lvl="0" marL="0" marR="0" rtl="0" algn="just">
                        <a:spcBef>
                          <a:spcPts val="0"/>
                        </a:spcBef>
                        <a:spcAft>
                          <a:spcPts val="0"/>
                        </a:spcAft>
                        <a:buNone/>
                      </a:pPr>
                      <a:r>
                        <a:rPr lang="en-US" sz="1800"/>
                        <a:t>Program need not be compiled every time . </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Every time higher level program</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Is converted into lower level program. </a:t>
                      </a:r>
                      <a:endParaRPr sz="1800"/>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1"/>
          <p:cNvSpPr txBox="1"/>
          <p:nvPr/>
        </p:nvSpPr>
        <p:spPr>
          <a:xfrm>
            <a:off x="335494" y="595100"/>
            <a:ext cx="3232896"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Lecture References</a:t>
            </a:r>
            <a:endParaRPr/>
          </a:p>
        </p:txBody>
      </p:sp>
      <p:sp>
        <p:nvSpPr>
          <p:cNvPr id="349" name="Google Shape;349;p21"/>
          <p:cNvSpPr txBox="1"/>
          <p:nvPr/>
        </p:nvSpPr>
        <p:spPr>
          <a:xfrm>
            <a:off x="783772" y="2435897"/>
            <a:ext cx="715195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Aho, R. Sethi and J. Ullman, </a:t>
            </a:r>
            <a:r>
              <a:rPr b="1" i="1" lang="en-US" sz="1800">
                <a:solidFill>
                  <a:schemeClr val="dk1"/>
                </a:solidFill>
                <a:latin typeface="Calibri"/>
                <a:ea typeface="Calibri"/>
                <a:cs typeface="Calibri"/>
                <a:sym typeface="Calibri"/>
              </a:rPr>
              <a:t>Compilers: Principles, Techniques and Tools</a:t>
            </a:r>
            <a:endParaRPr/>
          </a:p>
          <a:p>
            <a:pPr indent="0" lvl="0" marL="0" marR="0" rtl="0" algn="l">
              <a:spcBef>
                <a:spcPts val="0"/>
              </a:spcBef>
              <a:spcAft>
                <a:spcPts val="0"/>
              </a:spcAft>
              <a:buNone/>
            </a:pP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sz="1800">
              <a:solidFill>
                <a:schemeClr val="dk1"/>
              </a:solidFill>
              <a:latin typeface="Calibri"/>
              <a:ea typeface="Calibri"/>
              <a:cs typeface="Calibri"/>
              <a:sym typeface="Calibri"/>
            </a:endParaRPr>
          </a:p>
        </p:txBody>
      </p:sp>
      <p:sp>
        <p:nvSpPr>
          <p:cNvPr id="350" name="Google Shape;350;p21"/>
          <p:cNvSpPr txBox="1"/>
          <p:nvPr/>
        </p:nvSpPr>
        <p:spPr>
          <a:xfrm>
            <a:off x="10319657" y="4760686"/>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2"/>
          <p:cNvSpPr txBox="1"/>
          <p:nvPr/>
        </p:nvSpPr>
        <p:spPr>
          <a:xfrm>
            <a:off x="335494" y="595100"/>
            <a:ext cx="3232896" cy="493414"/>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A5A5A5"/>
              </a:buClr>
              <a:buSzPts val="2340"/>
              <a:buFont typeface="Noto Sans Symbols"/>
              <a:buNone/>
            </a:pPr>
            <a:r>
              <a:rPr b="1" lang="en-US" sz="2600">
                <a:solidFill>
                  <a:schemeClr val="dk1"/>
                </a:solidFill>
                <a:latin typeface="Calibri"/>
                <a:ea typeface="Calibri"/>
                <a:cs typeface="Calibri"/>
                <a:sym typeface="Calibri"/>
              </a:rPr>
              <a:t>References</a:t>
            </a:r>
            <a:endParaRPr/>
          </a:p>
        </p:txBody>
      </p:sp>
      <p:sp>
        <p:nvSpPr>
          <p:cNvPr id="356" name="Google Shape;356;p22"/>
          <p:cNvSpPr txBox="1"/>
          <p:nvPr/>
        </p:nvSpPr>
        <p:spPr>
          <a:xfrm>
            <a:off x="783772" y="2435897"/>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22"/>
          <p:cNvSpPr/>
          <p:nvPr/>
        </p:nvSpPr>
        <p:spPr>
          <a:xfrm>
            <a:off x="783771" y="2235816"/>
            <a:ext cx="6925323" cy="230832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orbel"/>
              <a:buAutoNum type="arabicPeriod"/>
            </a:pPr>
            <a:r>
              <a:rPr lang="en-US" sz="1800">
                <a:solidFill>
                  <a:schemeClr val="dk1"/>
                </a:solidFill>
                <a:latin typeface="Calibri"/>
                <a:ea typeface="Calibri"/>
                <a:cs typeface="Calibri"/>
                <a:sym typeface="Calibri"/>
              </a:rPr>
              <a:t>A. Aho, R. Sethi and J. Ullman, </a:t>
            </a:r>
            <a:r>
              <a:rPr b="1" i="1" lang="en-US" sz="1800">
                <a:solidFill>
                  <a:schemeClr val="dk1"/>
                </a:solidFill>
                <a:latin typeface="Calibri"/>
                <a:ea typeface="Calibri"/>
                <a:cs typeface="Calibri"/>
                <a:sym typeface="Calibri"/>
              </a:rPr>
              <a:t>Compilers: Principles, Techniques and Tools</a:t>
            </a: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i="1" lang="en-US" sz="1800">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a:p>
          <a:p>
            <a:pPr indent="-228600" lvl="0" marL="342900" marR="0" rtl="0" algn="l">
              <a:spcBef>
                <a:spcPts val="0"/>
              </a:spcBef>
              <a:spcAft>
                <a:spcPts val="0"/>
              </a:spcAft>
              <a:buClr>
                <a:schemeClr val="dk1"/>
              </a:buClr>
              <a:buSzPts val="1800"/>
              <a:buFont typeface="Corbel"/>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orbel"/>
              <a:buAutoNum type="arabicPeriod"/>
            </a:pPr>
            <a:r>
              <a:rPr b="1" lang="en-US" sz="1800">
                <a:solidFill>
                  <a:schemeClr val="dk1"/>
                </a:solidFill>
                <a:latin typeface="Calibri"/>
                <a:ea typeface="Calibri"/>
                <a:cs typeface="Calibri"/>
                <a:sym typeface="Calibri"/>
              </a:rPr>
              <a:t>Principles of Compiler Design </a:t>
            </a:r>
            <a:r>
              <a:rPr lang="en-US" sz="1800">
                <a:solidFill>
                  <a:schemeClr val="dk1"/>
                </a:solidFill>
                <a:latin typeface="Calibri"/>
                <a:ea typeface="Calibri"/>
                <a:cs typeface="Calibri"/>
                <a:sym typeface="Calibri"/>
              </a:rPr>
              <a:t>(2nd Revised Edition 2009) A. A. Puntambekar</a:t>
            </a:r>
            <a:endParaRPr/>
          </a:p>
          <a:p>
            <a:pPr indent="-228600" lvl="0" marL="342900" marR="0" rtl="0" algn="l">
              <a:spcBef>
                <a:spcPts val="0"/>
              </a:spcBef>
              <a:spcAft>
                <a:spcPts val="0"/>
              </a:spcAft>
              <a:buClr>
                <a:schemeClr val="dk1"/>
              </a:buClr>
              <a:buSzPts val="1800"/>
              <a:buFont typeface="Corbel"/>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rgbClr val="000000"/>
              </a:buClr>
              <a:buSzPts val="1800"/>
              <a:buFont typeface="Corbel"/>
              <a:buAutoNum type="arabicPeriod"/>
            </a:pPr>
            <a:r>
              <a:rPr lang="en-US" sz="1800">
                <a:solidFill>
                  <a:srgbClr val="000000"/>
                </a:solidFill>
                <a:latin typeface="Calibri"/>
                <a:ea typeface="Calibri"/>
                <a:cs typeface="Calibri"/>
                <a:sym typeface="Calibri"/>
              </a:rPr>
              <a:t>Basics of Compiler Design Torben Mogensen</a:t>
            </a:r>
            <a:endParaRPr sz="1800">
              <a:solidFill>
                <a:srgbClr val="000000"/>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Vision</a:t>
            </a:r>
            <a:endParaRPr/>
          </a:p>
        </p:txBody>
      </p:sp>
      <p:sp>
        <p:nvSpPr>
          <p:cNvPr id="224" name="Google Shape;224;p3"/>
          <p:cNvSpPr txBox="1"/>
          <p:nvPr/>
        </p:nvSpPr>
        <p:spPr>
          <a:xfrm>
            <a:off x="421341" y="2435896"/>
            <a:ext cx="8469441"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Calibri"/>
                <a:ea typeface="Calibri"/>
                <a:cs typeface="Calibri"/>
                <a:sym typeface="Calibri"/>
              </a:rPr>
              <a:t>AMERICAN INTERNATIONAL UNIVERSITY-BANGLADESH (AIUB) envisions promoting professionals and excellent leadership catering to the technological progress and development needs of the country.</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Mission</a:t>
            </a:r>
            <a:endParaRPr/>
          </a:p>
        </p:txBody>
      </p:sp>
      <p:sp>
        <p:nvSpPr>
          <p:cNvPr id="230" name="Google Shape;230;p4"/>
          <p:cNvSpPr txBox="1"/>
          <p:nvPr/>
        </p:nvSpPr>
        <p:spPr>
          <a:xfrm>
            <a:off x="421341" y="2435896"/>
            <a:ext cx="8469441"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400" u="none" cap="none" strike="noStrike">
                <a:solidFill>
                  <a:schemeClr val="dk1"/>
                </a:solidFill>
                <a:latin typeface="Calibri"/>
                <a:ea typeface="Calibri"/>
                <a:cs typeface="Calibri"/>
                <a:sym typeface="Calibri"/>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5"/>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Quality Policy</a:t>
            </a:r>
            <a:endParaRPr/>
          </a:p>
        </p:txBody>
      </p:sp>
      <p:sp>
        <p:nvSpPr>
          <p:cNvPr id="236" name="Google Shape;236;p5"/>
          <p:cNvSpPr txBox="1"/>
          <p:nvPr/>
        </p:nvSpPr>
        <p:spPr>
          <a:xfrm>
            <a:off x="421341" y="2435896"/>
            <a:ext cx="8469441" cy="34778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chemeClr val="dk1"/>
                </a:solidFill>
                <a:latin typeface="Calibri"/>
                <a:ea typeface="Calibri"/>
                <a:cs typeface="Calibri"/>
                <a:sym typeface="Calibri"/>
              </a:rPr>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6"/>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Goals</a:t>
            </a:r>
            <a:endParaRPr/>
          </a:p>
        </p:txBody>
      </p:sp>
      <p:sp>
        <p:nvSpPr>
          <p:cNvPr id="242" name="Google Shape;242;p6"/>
          <p:cNvSpPr txBox="1"/>
          <p:nvPr/>
        </p:nvSpPr>
        <p:spPr>
          <a:xfrm>
            <a:off x="421341" y="1927900"/>
            <a:ext cx="8469441" cy="4401205"/>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Sustain development and progress of the university</a:t>
            </a:r>
            <a:endParaRPr/>
          </a:p>
          <a:p>
            <a:pPr indent="-342900" lvl="0"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Continue to upgrade educational services and facilities responsive</a:t>
            </a:r>
            <a:endParaRPr/>
          </a:p>
          <a:p>
            <a:pPr indent="0" lvl="0" marL="0" marR="0" rtl="0" algn="just">
              <a:spcBef>
                <a:spcPts val="0"/>
              </a:spcBef>
              <a:spcAft>
                <a:spcPts val="0"/>
              </a:spcAft>
              <a:buNone/>
            </a:pPr>
            <a:r>
              <a:rPr b="0" i="0" lang="en-US" sz="2000" u="none" cap="none" strike="noStrike">
                <a:solidFill>
                  <a:schemeClr val="dk1"/>
                </a:solidFill>
                <a:latin typeface="Calibri"/>
                <a:ea typeface="Calibri"/>
                <a:cs typeface="Calibri"/>
                <a:sym typeface="Calibri"/>
              </a:rPr>
              <a:t>      of the demands for change and needs of the society</a:t>
            </a:r>
            <a:endParaRPr/>
          </a:p>
          <a:p>
            <a:pPr indent="-342900" lvl="0"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Inculcate professional culture among management, faculty and </a:t>
            </a:r>
            <a:endParaRPr/>
          </a:p>
          <a:p>
            <a:pPr indent="0" lvl="0" marL="0" marR="0" rtl="0" algn="just">
              <a:spcBef>
                <a:spcPts val="0"/>
              </a:spcBef>
              <a:spcAft>
                <a:spcPts val="0"/>
              </a:spcAft>
              <a:buNone/>
            </a:pPr>
            <a:r>
              <a:rPr b="0" i="0" lang="en-US" sz="2000" u="none" cap="none" strike="noStrike">
                <a:solidFill>
                  <a:schemeClr val="dk1"/>
                </a:solidFill>
                <a:latin typeface="Calibri"/>
                <a:ea typeface="Calibri"/>
                <a:cs typeface="Calibri"/>
                <a:sym typeface="Calibri"/>
              </a:rPr>
              <a:t>      personnel in the attainment of the institution's vision, mission and goals</a:t>
            </a:r>
            <a:endParaRPr/>
          </a:p>
          <a:p>
            <a:pPr indent="-342900" lvl="0"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Enhance research consciousness in discovering new dimensions for curriculum development and enrichment</a:t>
            </a:r>
            <a:endParaRPr/>
          </a:p>
          <a:p>
            <a:pPr indent="-342900" lvl="0"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Implement meaningful and relevant community outreach programs reflective  of the available resources and expertise of the university</a:t>
            </a:r>
            <a:endParaRPr/>
          </a:p>
          <a:p>
            <a:pPr indent="-342900" lvl="0"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Establish strong networking of programs, sharing of resources and expertise </a:t>
            </a:r>
            <a:endParaRPr/>
          </a:p>
          <a:p>
            <a:pPr indent="0" lvl="0" marL="0" marR="0" rtl="0" algn="just">
              <a:spcBef>
                <a:spcPts val="0"/>
              </a:spcBef>
              <a:spcAft>
                <a:spcPts val="0"/>
              </a:spcAft>
              <a:buNone/>
            </a:pPr>
            <a:r>
              <a:rPr b="0" i="0" lang="en-US" sz="2000" u="none" cap="none" strike="noStrike">
                <a:solidFill>
                  <a:schemeClr val="dk1"/>
                </a:solidFill>
                <a:latin typeface="Calibri"/>
                <a:ea typeface="Calibri"/>
                <a:cs typeface="Calibri"/>
                <a:sym typeface="Calibri"/>
              </a:rPr>
              <a:t>      with local and international educational institutions and organizations</a:t>
            </a:r>
            <a:endParaRPr/>
          </a:p>
          <a:p>
            <a:pPr indent="-342900" lvl="0" marL="342900" marR="0" rtl="0" algn="just">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Accelerate the participation of alumni, students and professionals in the implementation of educational programs and development of projects designed to expand and improve global academic standards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7"/>
          <p:cNvSpPr txBox="1"/>
          <p:nvPr>
            <p:ph type="ctrTitle"/>
          </p:nvPr>
        </p:nvSpPr>
        <p:spPr>
          <a:xfrm>
            <a:off x="421341" y="608659"/>
            <a:ext cx="7808976" cy="108813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4545"/>
              </a:lnSpc>
              <a:spcBef>
                <a:spcPts val="0"/>
              </a:spcBef>
              <a:spcAft>
                <a:spcPts val="0"/>
              </a:spcAft>
              <a:buClr>
                <a:schemeClr val="lt1"/>
              </a:buClr>
              <a:buSzPct val="100000"/>
              <a:buFont typeface="Corbel"/>
              <a:buNone/>
            </a:pPr>
            <a:r>
              <a:rPr lang="en-US" sz="4400"/>
              <a:t>Vision of Computer Science Department</a:t>
            </a:r>
            <a:endParaRPr/>
          </a:p>
        </p:txBody>
      </p:sp>
      <p:sp>
        <p:nvSpPr>
          <p:cNvPr id="248" name="Google Shape;248;p7"/>
          <p:cNvSpPr txBox="1"/>
          <p:nvPr/>
        </p:nvSpPr>
        <p:spPr>
          <a:xfrm>
            <a:off x="421341" y="2319786"/>
            <a:ext cx="8469441"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chemeClr val="dk1"/>
                </a:solidFill>
                <a:latin typeface="Calibri"/>
                <a:ea typeface="Calibri"/>
                <a:cs typeface="Calibri"/>
                <a:sym typeface="Calibri"/>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b="0"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8"/>
          <p:cNvSpPr txBox="1"/>
          <p:nvPr>
            <p:ph type="ctrTitle"/>
          </p:nvPr>
        </p:nvSpPr>
        <p:spPr>
          <a:xfrm>
            <a:off x="421341" y="608659"/>
            <a:ext cx="7808976" cy="108813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4545"/>
              </a:lnSpc>
              <a:spcBef>
                <a:spcPts val="0"/>
              </a:spcBef>
              <a:spcAft>
                <a:spcPts val="0"/>
              </a:spcAft>
              <a:buClr>
                <a:schemeClr val="lt1"/>
              </a:buClr>
              <a:buSzPct val="100000"/>
              <a:buFont typeface="Corbel"/>
              <a:buNone/>
            </a:pPr>
            <a:r>
              <a:rPr lang="en-US" sz="4400"/>
              <a:t>Mission of Computer Science Department</a:t>
            </a:r>
            <a:endParaRPr/>
          </a:p>
        </p:txBody>
      </p:sp>
      <p:sp>
        <p:nvSpPr>
          <p:cNvPr id="254" name="Google Shape;254;p8"/>
          <p:cNvSpPr txBox="1"/>
          <p:nvPr/>
        </p:nvSpPr>
        <p:spPr>
          <a:xfrm>
            <a:off x="421341" y="2319786"/>
            <a:ext cx="8469441" cy="19389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cap="none" strike="noStrike">
                <a:solidFill>
                  <a:schemeClr val="dk1"/>
                </a:solidFill>
                <a:latin typeface="Calibri"/>
                <a:ea typeface="Calibri"/>
                <a:cs typeface="Calibri"/>
                <a:sym typeface="Calibri"/>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b="0" i="0" sz="20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9"/>
          <p:cNvSpPr txBox="1"/>
          <p:nvPr>
            <p:ph type="ctrTitle"/>
          </p:nvPr>
        </p:nvSpPr>
        <p:spPr>
          <a:xfrm>
            <a:off x="421341" y="449005"/>
            <a:ext cx="7808976" cy="1088136"/>
          </a:xfrm>
          <a:prstGeom prst="rect">
            <a:avLst/>
          </a:prstGeom>
          <a:noFill/>
          <a:ln>
            <a:noFill/>
          </a:ln>
        </p:spPr>
        <p:txBody>
          <a:bodyPr anchorCtr="0" anchor="b" bIns="45700" lIns="91425" spcFirstLastPara="1" rIns="91425" wrap="square" tIns="45700">
            <a:normAutofit/>
          </a:bodyPr>
          <a:lstStyle/>
          <a:p>
            <a:pPr indent="0" lvl="0" marL="0" rtl="0" algn="l">
              <a:lnSpc>
                <a:spcPct val="109523"/>
              </a:lnSpc>
              <a:spcBef>
                <a:spcPts val="0"/>
              </a:spcBef>
              <a:spcAft>
                <a:spcPts val="0"/>
              </a:spcAft>
              <a:buClr>
                <a:schemeClr val="lt1"/>
              </a:buClr>
              <a:buSzPts val="4200"/>
              <a:buFont typeface="Corbel"/>
              <a:buNone/>
            </a:pPr>
            <a:r>
              <a:rPr lang="en-US"/>
              <a:t>Course Evaluation</a:t>
            </a:r>
            <a:endParaRPr/>
          </a:p>
        </p:txBody>
      </p:sp>
      <p:sp>
        <p:nvSpPr>
          <p:cNvPr id="260" name="Google Shape;260;p9"/>
          <p:cNvSpPr txBox="1"/>
          <p:nvPr/>
        </p:nvSpPr>
        <p:spPr>
          <a:xfrm>
            <a:off x="267293" y="2317068"/>
            <a:ext cx="8609414" cy="3506958"/>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Mid-Term Evaluation</a:t>
            </a:r>
            <a:endParaRPr/>
          </a:p>
          <a:p>
            <a:pPr indent="-342900" lvl="0" marL="342900" marR="0" rtl="0" algn="l">
              <a:lnSpc>
                <a:spcPct val="80000"/>
              </a:lnSpc>
              <a:spcBef>
                <a:spcPts val="560"/>
              </a:spcBef>
              <a:spcAft>
                <a:spcPts val="0"/>
              </a:spcAft>
              <a:buClr>
                <a:srgbClr val="FF0000"/>
              </a:buClr>
              <a:buSzPts val="2800"/>
              <a:buFont typeface="Noto Sans Symbols"/>
              <a:buChar char="▪"/>
            </a:pPr>
            <a:r>
              <a:rPr b="0" i="0" lang="en-US" sz="2800" u="none" cap="none" strike="noStrike">
                <a:solidFill>
                  <a:srgbClr val="000000"/>
                </a:solidFill>
                <a:latin typeface="Calibri"/>
                <a:ea typeface="Calibri"/>
                <a:cs typeface="Calibri"/>
                <a:sym typeface="Calibri"/>
              </a:rPr>
              <a:t>Attendance                                :	10%</a:t>
            </a:r>
            <a:endParaRPr/>
          </a:p>
          <a:p>
            <a:pPr indent="-165100" lvl="0" marL="342900" marR="0" rtl="0" algn="l">
              <a:lnSpc>
                <a:spcPct val="80000"/>
              </a:lnSpc>
              <a:spcBef>
                <a:spcPts val="560"/>
              </a:spcBef>
              <a:spcAft>
                <a:spcPts val="0"/>
              </a:spcAft>
              <a:buClr>
                <a:srgbClr val="FF0000"/>
              </a:buClr>
              <a:buSzPts val="2800"/>
              <a:buFont typeface="Noto Sans Symbols"/>
              <a:buNone/>
            </a:pPr>
            <a:r>
              <a:t/>
            </a:r>
            <a:endParaRPr b="0" i="0" sz="2800" u="none" cap="none" strike="noStrike">
              <a:solidFill>
                <a:srgbClr val="000000"/>
              </a:solidFill>
              <a:latin typeface="Calibri"/>
              <a:ea typeface="Calibri"/>
              <a:cs typeface="Calibri"/>
              <a:sym typeface="Calibri"/>
            </a:endParaRPr>
          </a:p>
          <a:p>
            <a:pPr indent="-342900" lvl="0" marL="342900" marR="0" rtl="0" algn="l">
              <a:lnSpc>
                <a:spcPct val="80000"/>
              </a:lnSpc>
              <a:spcBef>
                <a:spcPts val="560"/>
              </a:spcBef>
              <a:spcAft>
                <a:spcPts val="0"/>
              </a:spcAft>
              <a:buClr>
                <a:srgbClr val="FF0000"/>
              </a:buClr>
              <a:buSzPts val="2800"/>
              <a:buFont typeface="Noto Sans Symbols"/>
              <a:buChar char="▪"/>
            </a:pPr>
            <a:r>
              <a:rPr b="0" i="0" lang="en-US" sz="2800" u="none" cap="none" strike="noStrike">
                <a:solidFill>
                  <a:srgbClr val="000000"/>
                </a:solidFill>
                <a:latin typeface="Calibri"/>
                <a:ea typeface="Calibri"/>
                <a:cs typeface="Calibri"/>
                <a:sym typeface="Calibri"/>
              </a:rPr>
              <a:t>Quizzes 				:	40%</a:t>
            </a:r>
            <a:endParaRPr/>
          </a:p>
          <a:p>
            <a:pPr indent="-165100" lvl="0" marL="342900" marR="0" rtl="0" algn="l">
              <a:lnSpc>
                <a:spcPct val="80000"/>
              </a:lnSpc>
              <a:spcBef>
                <a:spcPts val="560"/>
              </a:spcBef>
              <a:spcAft>
                <a:spcPts val="0"/>
              </a:spcAft>
              <a:buClr>
                <a:srgbClr val="FF0000"/>
              </a:buClr>
              <a:buSzPts val="2800"/>
              <a:buFont typeface="Noto Sans Symbols"/>
              <a:buNone/>
            </a:pPr>
            <a:r>
              <a:t/>
            </a:r>
            <a:endParaRPr b="0" i="0" sz="2800" u="none" cap="none" strike="noStrike">
              <a:solidFill>
                <a:srgbClr val="000000"/>
              </a:solidFill>
              <a:latin typeface="Calibri"/>
              <a:ea typeface="Calibri"/>
              <a:cs typeface="Calibri"/>
              <a:sym typeface="Calibri"/>
            </a:endParaRPr>
          </a:p>
          <a:p>
            <a:pPr indent="-342900" lvl="0" marL="342900" marR="0" rtl="0" algn="l">
              <a:lnSpc>
                <a:spcPct val="80000"/>
              </a:lnSpc>
              <a:spcBef>
                <a:spcPts val="560"/>
              </a:spcBef>
              <a:spcAft>
                <a:spcPts val="0"/>
              </a:spcAft>
              <a:buClr>
                <a:srgbClr val="FF0000"/>
              </a:buClr>
              <a:buSzPts val="2800"/>
              <a:buFont typeface="Noto Sans Symbols"/>
              <a:buChar char="▪"/>
            </a:pPr>
            <a:r>
              <a:rPr b="0" i="0" lang="en-US" sz="2800" u="none" cap="none" strike="noStrike">
                <a:solidFill>
                  <a:srgbClr val="000000"/>
                </a:solidFill>
                <a:latin typeface="Calibri"/>
                <a:ea typeface="Calibri"/>
                <a:cs typeface="Calibri"/>
                <a:sym typeface="Calibri"/>
              </a:rPr>
              <a:t>Lab Performance		:	10%</a:t>
            </a:r>
            <a:endParaRPr/>
          </a:p>
          <a:p>
            <a:pPr indent="-165100" lvl="0" marL="342900" marR="0" rtl="0" algn="l">
              <a:lnSpc>
                <a:spcPct val="80000"/>
              </a:lnSpc>
              <a:spcBef>
                <a:spcPts val="560"/>
              </a:spcBef>
              <a:spcAft>
                <a:spcPts val="0"/>
              </a:spcAft>
              <a:buClr>
                <a:srgbClr val="FF0000"/>
              </a:buClr>
              <a:buSzPts val="2800"/>
              <a:buFont typeface="Noto Sans Symbols"/>
              <a:buNone/>
            </a:pPr>
            <a:r>
              <a:t/>
            </a:r>
            <a:endParaRPr b="0" i="0" sz="2800" u="none" cap="none" strike="noStrike">
              <a:solidFill>
                <a:srgbClr val="000000"/>
              </a:solidFill>
              <a:latin typeface="Calibri"/>
              <a:ea typeface="Calibri"/>
              <a:cs typeface="Calibri"/>
              <a:sym typeface="Calibri"/>
            </a:endParaRPr>
          </a:p>
          <a:p>
            <a:pPr indent="-342900" lvl="0" marL="342900" marR="0" rtl="0" algn="l">
              <a:lnSpc>
                <a:spcPct val="80000"/>
              </a:lnSpc>
              <a:spcBef>
                <a:spcPts val="560"/>
              </a:spcBef>
              <a:spcAft>
                <a:spcPts val="0"/>
              </a:spcAft>
              <a:buClr>
                <a:srgbClr val="FF0000"/>
              </a:buClr>
              <a:buSzPts val="2800"/>
              <a:buFont typeface="Noto Sans Symbols"/>
              <a:buChar char="▪"/>
            </a:pPr>
            <a:r>
              <a:rPr b="0" i="0" lang="en-US" sz="2800" u="none" cap="none" strike="noStrike">
                <a:solidFill>
                  <a:srgbClr val="000000"/>
                </a:solidFill>
                <a:latin typeface="Calibri"/>
                <a:ea typeface="Calibri"/>
                <a:cs typeface="Calibri"/>
                <a:sym typeface="Calibri"/>
              </a:rPr>
              <a:t>Term Exam			:	40%</a:t>
            </a:r>
            <a:endParaRPr/>
          </a:p>
          <a:p>
            <a:pPr indent="-165100" lvl="0" marL="342900" marR="0" rtl="0" algn="l">
              <a:lnSpc>
                <a:spcPct val="80000"/>
              </a:lnSpc>
              <a:spcBef>
                <a:spcPts val="560"/>
              </a:spcBef>
              <a:spcAft>
                <a:spcPts val="0"/>
              </a:spcAft>
              <a:buClr>
                <a:srgbClr val="FF0000"/>
              </a:buClr>
              <a:buSzPts val="2800"/>
              <a:buFont typeface="Noto Sans Symbols"/>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ctrum">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2020-04-25T17:58:10Z</dcterms:created>
  <dc:creator>Tohedul Islam</dc:creator>
</cp:coreProperties>
</file>