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Y3jchhg6MJfshIT8mEdi0yRi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625DA-E096-4ECF-8C85-80BE80D3843F}">
  <a:tblStyle styleId="{0FC625DA-E096-4ECF-8C85-80BE80D384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" name="Google Shape;16;p20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7" name="Google Shape;17;p2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0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0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1" name="Google Shape;121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9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5" name="Google Shape;125;p2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0" name="Google Shape;130;p30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1" name="Google Shape;131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0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1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2" name="Google Shape;142;p3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1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3" name="Google Shape;153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2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8" name="Google Shape;158;p32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Google Shape;160;p32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1" name="Google Shape;161;p3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33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67" name="Google Shape;167;p3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33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3" name="Google Shape;173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3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3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4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1" name="Google Shape;181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4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197" name="Google Shape;197;p3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21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8" name="Google Shape;28;p2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1" name="Google Shape;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22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5" name="Google Shape;35;p2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3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3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0" name="Google Shape;50;p23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1" name="Google Shape;51;p2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3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3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" name="Google Shape;58;p24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59" name="Google Shape;59;p2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4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4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5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4" name="Google Shape;74;p25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5" name="Google Shape;75;p2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5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5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2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4" name="Google Shape;84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6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89" name="Google Shape;89;p26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6" name="Google Shape;96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1" name="Google Shape;101;p27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2" name="Google Shape;102;p27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3" name="Google Shape;103;p27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0" name="Google Shape;110;p2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8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9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illah.masumcu@aiub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Regular Expression</a:t>
            </a:r>
            <a:endParaRPr/>
          </a:p>
        </p:txBody>
      </p:sp>
      <p:sp>
        <p:nvSpPr>
          <p:cNvPr id="205" name="Google Shape;205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Code:CSC3220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{0FC625DA-E096-4ECF-8C85-80BE80D3843F}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Md Masum Billah, </a:t>
                      </a:r>
                      <a:r>
                        <a:rPr i="1"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billah.masumcu@aiub.edu</a:t>
                      </a:r>
                      <a:endParaRPr i="1"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Regular expression 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365761" y="1795817"/>
            <a:ext cx="8133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 E = {a, b}.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(a|b)*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set of all strings consisting of zero or more instances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all strings of a's and b's: {E ,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b,aa, ab, ba, bb,aaa,...}.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regular expression for the same language is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(a*b*)*.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a|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language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 b, ab, aab, aaab,...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that is, the string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all strings consisting of zero or more a's and ending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of a Regular expression 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various operations on languages are: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of two languages L and M is written 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L U M = {s | s is in L or s is in M}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of two languages L and M is written 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LM = {st | s is in L and t is in M}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Kleene Closure of a language L is written 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L* = Zero or more occurrence of language 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35494" y="716873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Nondeterministic Finite Automata(NFA)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65761" y="1913805"/>
            <a:ext cx="81338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NFA can be represented by a 5-tuple (Q, ∑, δ, q0, F) where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is a finite set of states.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 is a finite set of symbols called the alphabets.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 is the transition function where δ: Q × ∑ → 2^Q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q0 is the initial state from where any input is processed (q0 ∈ Q).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is a set of final state/states of Q (F ⊆ Q).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Expression To NFA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the NFA generated by the construction of Thompson relevant to the following regular expression: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((a | b)*c)*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2" y="3555536"/>
            <a:ext cx="68103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Expression To NFA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means of the construction of Thompson, outline the NFA relevant to the following regular expression: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(b | c)*d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3493919"/>
            <a:ext cx="67627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Expression To NFA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means of the construction of Thompson, outline the NFA relevant to the following regular expression: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(b | c)*d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Exercises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(aUb)*abc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(abUbc(abUc)*)*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Aho, R. Sethi and J. Ullman,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Compilers: Principles, Techniques and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Dragon Book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[ Second Edition]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Aho, R. Sethi and J. Ullman,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Compilers: Principles, Techniques and Tools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Dragon Book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[ Second Edition]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Compiler Design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(2nd Revised Edition 2009) A. A. Puntambekar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Basics of Compiler Design Torben Mogensen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Definition of a Regular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Rules of a Regular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Exercises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Objectives and Outcomes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basic concept of Regular expression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regular expression algorithm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should be able to design the nondeterministic finite automate from regular expression.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should be able to know the applications of a regular expression. 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Expression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 symbols and characters expressing a string or pattern to be searched for within a longer piece of text.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words to say a  regular expression is a method used in programming for pattern matching. Regular expressions provide a flexible and concise means to match strings of text.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regular expressions are built recursively out of smaller regular expressions, using some rules.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regular expression r denotes a language L(r), which is also defined recursively from the languages denoted by r ' s subexpressions.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 Expression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regular expressions are built recursively out of smaller regular expressions, using some rules.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regular expression r denotes a language L(r), which is also defined recursively from the languages denoted by r ' s subexpressions.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Regular Expression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the rules that define the regular expressions over some alphabet £ and the languages that those expressions denote.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Induction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Precedence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Regular Expression</a:t>
            </a:r>
            <a:endParaRPr/>
          </a:p>
        </p:txBody>
      </p:sp>
      <p:sp>
        <p:nvSpPr>
          <p:cNvPr id="244" name="Google Shape;244;p7"/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rules that form the basis: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a regular expression,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L(E)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{E}, that is, the language whose sole member is the empty string.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symbol in E, then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regular expression, and L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the language with one string, of length one,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its one position. Here italics is used for symbols, and boldface for their corresponding regular expression.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Regular Expression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parts to the induction. Suppose r 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regular expressions denoting languages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L(r)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L(s),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respectively.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(r)|(s) is a regular expression denoting the language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L(r)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L(s).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(r)(s) is a regular expression denoting the language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L(r)L(s).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(r)* is a regular expression denoting (L(r))*.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is a regular expression denoting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L(r).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rule says that we can add additional pairs of parentheses around expressions without changing the language they denote.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Regular expression </a:t>
            </a:r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 E = {a, b}.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regular expression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a|b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language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 b}.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(a|b)(a|b)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{aa, ab, ba, bb},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of all strings of length two over the alphabet E.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Another regular expression for the same language is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aa|ab|ba|bb.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language consisting of all strings of zero or more a's, that is, { 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, a a , a a a , . . . }.</a:t>
            </a:r>
            <a:endParaRPr/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