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56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8879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8612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Summer </a:t>
                      </a:r>
                      <a:r>
                        <a:rPr lang="en-US" baseline="0" dirty="0"/>
                        <a:t>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1316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Md. Mazid-Ul-Haque</cp:lastModifiedBy>
  <cp:revision>13</cp:revision>
  <dcterms:created xsi:type="dcterms:W3CDTF">2018-12-10T17:20:29Z</dcterms:created>
  <dcterms:modified xsi:type="dcterms:W3CDTF">2022-05-19T04:56:40Z</dcterms:modified>
</cp:coreProperties>
</file>