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AB6F-DBA8-4546-A69B-9474D993223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E046-5B40-407F-8321-7AC62196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6E046-5B40-407F-8321-7AC621963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868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235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3442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Summer,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b="1" i="1" dirty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Prompt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>
                <a:latin typeface="Cambria" panose="02040503050406030204" pitchFamily="18" charset="0"/>
              </a:rPr>
              <a:t>java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4. If </a:t>
            </a:r>
            <a:r>
              <a:rPr lang="en-US" b="1" i="1" dirty="0">
                <a:latin typeface="Cambria" panose="02040503050406030204" pitchFamily="18" charset="0"/>
              </a:rPr>
              <a:t>“Not Installed”</a:t>
            </a:r>
            <a:r>
              <a:rPr lang="en-US" dirty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5. Open </a:t>
            </a:r>
            <a:r>
              <a:rPr lang="en-US" b="1" i="1" dirty="0">
                <a:latin typeface="Cambria" panose="02040503050406030204" pitchFamily="18" charset="0"/>
              </a:rPr>
              <a:t>Command Prompt</a:t>
            </a:r>
            <a:r>
              <a:rPr lang="en-US" dirty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>
                <a:latin typeface="Cambria" panose="02040503050406030204" pitchFamily="18" charset="0"/>
              </a:rPr>
              <a:t>6. Give a command </a:t>
            </a:r>
            <a:r>
              <a:rPr lang="en-US" b="1" i="1" dirty="0" err="1">
                <a:latin typeface="Cambria" panose="02040503050406030204" pitchFamily="18" charset="0"/>
              </a:rPr>
              <a:t>javac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585323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(a) Go to </a:t>
            </a:r>
            <a:r>
              <a:rPr lang="en-US" b="1" i="1" dirty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(b) Go to </a:t>
            </a:r>
            <a:r>
              <a:rPr lang="en-US" b="1" i="1" dirty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(c) Go to </a:t>
            </a:r>
            <a:r>
              <a:rPr lang="en-US" b="1" i="1" dirty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(d) Go to </a:t>
            </a:r>
            <a:r>
              <a:rPr lang="en-US" b="1" i="1" dirty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(e) Go to </a:t>
            </a:r>
            <a:r>
              <a:rPr lang="en-US" b="1" i="1" dirty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      (</a:t>
            </a:r>
            <a:r>
              <a:rPr lang="en-US" dirty="0" err="1">
                <a:latin typeface="Cambria" panose="02040503050406030204" pitchFamily="18" charset="0"/>
              </a:rPr>
              <a:t>xxxx</a:t>
            </a:r>
            <a:r>
              <a:rPr lang="en-US" dirty="0">
                <a:latin typeface="Cambria" panose="02040503050406030204" pitchFamily="18" charset="0"/>
              </a:rPr>
              <a:t> is the version number)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(f) Go to </a:t>
            </a:r>
            <a:r>
              <a:rPr lang="en-US" b="1" i="1" dirty="0">
                <a:latin typeface="Cambria" panose="02040503050406030204" pitchFamily="18" charset="0"/>
              </a:rPr>
              <a:t>bin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(g) 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Copy This Path</a:t>
            </a: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(a) Right Click on </a:t>
            </a:r>
            <a:r>
              <a:rPr lang="en-US" b="1" i="1" dirty="0">
                <a:latin typeface="Cambria" panose="02040503050406030204" pitchFamily="18" charset="0"/>
              </a:rPr>
              <a:t>This PC </a:t>
            </a:r>
            <a:r>
              <a:rPr lang="en-US" dirty="0">
                <a:latin typeface="Cambria" panose="02040503050406030204" pitchFamily="18" charset="0"/>
              </a:rPr>
              <a:t>and select </a:t>
            </a:r>
            <a:r>
              <a:rPr lang="en-US" b="1" i="1" dirty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(b) Click on </a:t>
            </a:r>
            <a:r>
              <a:rPr lang="en-US" b="1" i="1" dirty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(c) Select </a:t>
            </a:r>
            <a:r>
              <a:rPr lang="en-US" b="1" i="1" dirty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(d) Select </a:t>
            </a:r>
            <a:r>
              <a:rPr lang="en-US" b="1" i="1" dirty="0">
                <a:latin typeface="Cambria" panose="02040503050406030204" pitchFamily="18" charset="0"/>
              </a:rPr>
              <a:t>Path </a:t>
            </a:r>
            <a:r>
              <a:rPr lang="en-US" dirty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(e) Click on </a:t>
            </a:r>
            <a:r>
              <a:rPr lang="en-US" b="1" i="1" dirty="0">
                <a:latin typeface="Cambria" panose="02040503050406030204" pitchFamily="18" charset="0"/>
              </a:rPr>
              <a:t>New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9. Click on </a:t>
            </a:r>
            <a:r>
              <a:rPr lang="en-US" b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10. Click on </a:t>
            </a:r>
            <a:r>
              <a:rPr lang="en-US" b="1" dirty="0">
                <a:latin typeface="Cambria" panose="02040503050406030204" pitchFamily="18" charset="0"/>
              </a:rPr>
              <a:t>OK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10. Open </a:t>
            </a:r>
            <a:r>
              <a:rPr lang="en-US" b="1" i="1" dirty="0">
                <a:latin typeface="Cambria" panose="02040503050406030204" pitchFamily="18" charset="0"/>
              </a:rPr>
              <a:t>Command Prompt </a:t>
            </a:r>
            <a:r>
              <a:rPr lang="en-US" dirty="0">
                <a:latin typeface="Cambria" panose="02040503050406030204" pitchFamily="18" charset="0"/>
              </a:rPr>
              <a:t>again and give the </a:t>
            </a:r>
            <a:r>
              <a:rPr lang="en-US" b="1" i="1" dirty="0">
                <a:latin typeface="Cambria" panose="02040503050406030204" pitchFamily="18" charset="0"/>
              </a:rPr>
              <a:t>java </a:t>
            </a:r>
            <a:r>
              <a:rPr lang="en-US" dirty="0">
                <a:latin typeface="Cambria" panose="02040503050406030204" pitchFamily="18" charset="0"/>
              </a:rPr>
              <a:t>command again.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11. Give the </a:t>
            </a:r>
            <a:r>
              <a:rPr lang="en-US" b="1" i="1" dirty="0" err="1">
                <a:latin typeface="Cambria" panose="02040503050406030204" pitchFamily="18" charset="0"/>
              </a:rPr>
              <a:t>javac</a:t>
            </a:r>
            <a:r>
              <a:rPr lang="en-US" b="1" i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command again. </a:t>
            </a: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400</TotalTime>
  <Words>358</Words>
  <Application>Microsoft Office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Corbel</vt:lpstr>
      <vt:lpstr>Wingdings</vt:lpstr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Md. Mazid-Ul-Haque</cp:lastModifiedBy>
  <cp:revision>40</cp:revision>
  <dcterms:created xsi:type="dcterms:W3CDTF">2018-12-10T17:20:29Z</dcterms:created>
  <dcterms:modified xsi:type="dcterms:W3CDTF">2022-05-19T04:56:16Z</dcterms:modified>
</cp:coreProperties>
</file>