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MD. KAWSUR" userId="f9b2e9bf-e2de-41be-bed1-78ffce4fdd07" providerId="ADAL" clId="{311D0EC5-F6B2-43A9-BF60-21EE2F342583}"/>
    <pc:docChg chg="custSel addSld delSld modSld">
      <pc:chgData name="MIR MD. KAWSUR" userId="f9b2e9bf-e2de-41be-bed1-78ffce4fdd07" providerId="ADAL" clId="{311D0EC5-F6B2-43A9-BF60-21EE2F342583}" dt="2020-04-28T10:51:40.636" v="533" actId="20577"/>
      <pc:docMkLst>
        <pc:docMk/>
      </pc:docMkLst>
      <pc:sldChg chg="modSp mod">
        <pc:chgData name="MIR MD. KAWSUR" userId="f9b2e9bf-e2de-41be-bed1-78ffce4fdd07" providerId="ADAL" clId="{311D0EC5-F6B2-43A9-BF60-21EE2F342583}" dt="2020-04-28T06:43:32.114" v="3" actId="20577"/>
        <pc:sldMkLst>
          <pc:docMk/>
          <pc:sldMk cId="700707328" sldId="256"/>
        </pc:sldMkLst>
        <pc:graphicFrameChg chg="modGraphic">
          <ac:chgData name="MIR MD. KAWSUR" userId="f9b2e9bf-e2de-41be-bed1-78ffce4fdd07" providerId="ADAL" clId="{311D0EC5-F6B2-43A9-BF60-21EE2F342583}" dt="2020-04-28T06:43:32.114" v="3"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311D0EC5-F6B2-43A9-BF60-21EE2F342583}" dt="2020-04-28T10:49:47.271" v="475" actId="20577"/>
        <pc:sldMkLst>
          <pc:docMk/>
          <pc:sldMk cId="424874041" sldId="257"/>
        </pc:sldMkLst>
        <pc:spChg chg="mod">
          <ac:chgData name="MIR MD. KAWSUR" userId="f9b2e9bf-e2de-41be-bed1-78ffce4fdd07" providerId="ADAL" clId="{311D0EC5-F6B2-43A9-BF60-21EE2F342583}" dt="2020-04-28T10:49:47.271" v="475" actId="20577"/>
          <ac:spMkLst>
            <pc:docMk/>
            <pc:sldMk cId="424874041" sldId="257"/>
            <ac:spMk id="3" creationId="{00000000-0000-0000-0000-000000000000}"/>
          </ac:spMkLst>
        </pc:spChg>
      </pc:sldChg>
      <pc:sldChg chg="del">
        <pc:chgData name="MIR MD. KAWSUR" userId="f9b2e9bf-e2de-41be-bed1-78ffce4fdd07" providerId="ADAL" clId="{311D0EC5-F6B2-43A9-BF60-21EE2F342583}" dt="2020-04-28T10:49:30.507" v="466" actId="47"/>
        <pc:sldMkLst>
          <pc:docMk/>
          <pc:sldMk cId="2823762119" sldId="258"/>
        </pc:sldMkLst>
      </pc:sldChg>
      <pc:sldChg chg="modSp mod">
        <pc:chgData name="MIR MD. KAWSUR" userId="f9b2e9bf-e2de-41be-bed1-78ffce4fdd07" providerId="ADAL" clId="{311D0EC5-F6B2-43A9-BF60-21EE2F342583}" dt="2020-04-28T10:49:38.329" v="467" actId="20577"/>
        <pc:sldMkLst>
          <pc:docMk/>
          <pc:sldMk cId="3224969828" sldId="265"/>
        </pc:sldMkLst>
        <pc:spChg chg="mod">
          <ac:chgData name="MIR MD. KAWSUR" userId="f9b2e9bf-e2de-41be-bed1-78ffce4fdd07" providerId="ADAL" clId="{311D0EC5-F6B2-43A9-BF60-21EE2F342583}" dt="2020-04-28T10:49:38.329" v="467" actId="20577"/>
          <ac:spMkLst>
            <pc:docMk/>
            <pc:sldMk cId="3224969828" sldId="265"/>
            <ac:spMk id="3" creationId="{56CD2EA8-B54C-CE4F-A943-BFB367453E0E}"/>
          </ac:spMkLst>
        </pc:spChg>
      </pc:sldChg>
      <pc:sldChg chg="addSp modSp mod">
        <pc:chgData name="MIR MD. KAWSUR" userId="f9b2e9bf-e2de-41be-bed1-78ffce4fdd07" providerId="ADAL" clId="{311D0EC5-F6B2-43A9-BF60-21EE2F342583}" dt="2020-04-28T10:45:14.696" v="409" actId="1076"/>
        <pc:sldMkLst>
          <pc:docMk/>
          <pc:sldMk cId="2134390752" sldId="266"/>
        </pc:sldMkLst>
        <pc:spChg chg="mod">
          <ac:chgData name="MIR MD. KAWSUR" userId="f9b2e9bf-e2de-41be-bed1-78ffce4fdd07" providerId="ADAL" clId="{311D0EC5-F6B2-43A9-BF60-21EE2F342583}" dt="2020-04-28T06:46:47.644" v="73" actId="20577"/>
          <ac:spMkLst>
            <pc:docMk/>
            <pc:sldMk cId="2134390752" sldId="266"/>
            <ac:spMk id="2" creationId="{00000000-0000-0000-0000-000000000000}"/>
          </ac:spMkLst>
        </pc:spChg>
        <pc:spChg chg="mod">
          <ac:chgData name="MIR MD. KAWSUR" userId="f9b2e9bf-e2de-41be-bed1-78ffce4fdd07" providerId="ADAL" clId="{311D0EC5-F6B2-43A9-BF60-21EE2F342583}" dt="2020-04-28T06:46:58.144" v="107" actId="20577"/>
          <ac:spMkLst>
            <pc:docMk/>
            <pc:sldMk cId="2134390752" sldId="266"/>
            <ac:spMk id="5" creationId="{3322CB79-31E6-2043-9768-6699756B1FD4}"/>
          </ac:spMkLst>
        </pc:spChg>
        <pc:spChg chg="mod">
          <ac:chgData name="MIR MD. KAWSUR" userId="f9b2e9bf-e2de-41be-bed1-78ffce4fdd07" providerId="ADAL" clId="{311D0EC5-F6B2-43A9-BF60-21EE2F342583}" dt="2020-04-28T08:16:58.366" v="316" actId="33524"/>
          <ac:spMkLst>
            <pc:docMk/>
            <pc:sldMk cId="2134390752" sldId="266"/>
            <ac:spMk id="6" creationId="{37C26D19-85DA-834B-9600-C9820C508897}"/>
          </ac:spMkLst>
        </pc:spChg>
        <pc:picChg chg="add mod">
          <ac:chgData name="MIR MD. KAWSUR" userId="f9b2e9bf-e2de-41be-bed1-78ffce4fdd07" providerId="ADAL" clId="{311D0EC5-F6B2-43A9-BF60-21EE2F342583}" dt="2020-04-28T10:45:14.696" v="409" actId="1076"/>
          <ac:picMkLst>
            <pc:docMk/>
            <pc:sldMk cId="2134390752" sldId="266"/>
            <ac:picMk id="4" creationId="{FC4F17BE-BDE9-4047-A3F8-7AAF2A29C204}"/>
          </ac:picMkLst>
        </pc:picChg>
      </pc:sldChg>
      <pc:sldChg chg="del">
        <pc:chgData name="MIR MD. KAWSUR" userId="f9b2e9bf-e2de-41be-bed1-78ffce4fdd07" providerId="ADAL" clId="{311D0EC5-F6B2-43A9-BF60-21EE2F342583}" dt="2020-04-28T10:49:25.442" v="456" actId="47"/>
        <pc:sldMkLst>
          <pc:docMk/>
          <pc:sldMk cId="3132154582" sldId="267"/>
        </pc:sldMkLst>
      </pc:sldChg>
      <pc:sldChg chg="delSp modSp mod">
        <pc:chgData name="MIR MD. KAWSUR" userId="f9b2e9bf-e2de-41be-bed1-78ffce4fdd07" providerId="ADAL" clId="{311D0EC5-F6B2-43A9-BF60-21EE2F342583}" dt="2020-04-28T08:14:42.841" v="314"/>
        <pc:sldMkLst>
          <pc:docMk/>
          <pc:sldMk cId="379164912" sldId="268"/>
        </pc:sldMkLst>
        <pc:spChg chg="mod">
          <ac:chgData name="MIR MD. KAWSUR" userId="f9b2e9bf-e2de-41be-bed1-78ffce4fdd07" providerId="ADAL" clId="{311D0EC5-F6B2-43A9-BF60-21EE2F342583}" dt="2020-04-28T07:17:49.740" v="225" actId="20577"/>
          <ac:spMkLst>
            <pc:docMk/>
            <pc:sldMk cId="379164912" sldId="268"/>
            <ac:spMk id="2" creationId="{00000000-0000-0000-0000-000000000000}"/>
          </ac:spMkLst>
        </pc:spChg>
        <pc:spChg chg="mod">
          <ac:chgData name="MIR MD. KAWSUR" userId="f9b2e9bf-e2de-41be-bed1-78ffce4fdd07" providerId="ADAL" clId="{311D0EC5-F6B2-43A9-BF60-21EE2F342583}" dt="2020-04-28T07:20:08.891" v="269" actId="20577"/>
          <ac:spMkLst>
            <pc:docMk/>
            <pc:sldMk cId="379164912" sldId="268"/>
            <ac:spMk id="5" creationId="{3322CB79-31E6-2043-9768-6699756B1FD4}"/>
          </ac:spMkLst>
        </pc:spChg>
        <pc:spChg chg="mod">
          <ac:chgData name="MIR MD. KAWSUR" userId="f9b2e9bf-e2de-41be-bed1-78ffce4fdd07" providerId="ADAL" clId="{311D0EC5-F6B2-43A9-BF60-21EE2F342583}" dt="2020-04-28T08:14:42.841" v="314"/>
          <ac:spMkLst>
            <pc:docMk/>
            <pc:sldMk cId="379164912" sldId="268"/>
            <ac:spMk id="6" creationId="{37C26D19-85DA-834B-9600-C9820C508897}"/>
          </ac:spMkLst>
        </pc:spChg>
        <pc:graphicFrameChg chg="del modGraphic">
          <ac:chgData name="MIR MD. KAWSUR" userId="f9b2e9bf-e2de-41be-bed1-78ffce4fdd07" providerId="ADAL" clId="{311D0EC5-F6B2-43A9-BF60-21EE2F342583}" dt="2020-04-28T07:19:46.682" v="227" actId="478"/>
          <ac:graphicFrameMkLst>
            <pc:docMk/>
            <pc:sldMk cId="379164912" sldId="268"/>
            <ac:graphicFrameMk id="3" creationId="{57B55252-0C09-4D90-8CEE-1045D7819BA6}"/>
          </ac:graphicFrameMkLst>
        </pc:graphicFrameChg>
      </pc:sldChg>
      <pc:sldChg chg="modSp mod">
        <pc:chgData name="MIR MD. KAWSUR" userId="f9b2e9bf-e2de-41be-bed1-78ffce4fdd07" providerId="ADAL" clId="{311D0EC5-F6B2-43A9-BF60-21EE2F342583}" dt="2020-04-28T10:51:40.636" v="533" actId="20577"/>
        <pc:sldMkLst>
          <pc:docMk/>
          <pc:sldMk cId="488175174" sldId="269"/>
        </pc:sldMkLst>
        <pc:spChg chg="mod">
          <ac:chgData name="MIR MD. KAWSUR" userId="f9b2e9bf-e2de-41be-bed1-78ffce4fdd07" providerId="ADAL" clId="{311D0EC5-F6B2-43A9-BF60-21EE2F342583}" dt="2020-04-28T08:46:03.598" v="338" actId="20577"/>
          <ac:spMkLst>
            <pc:docMk/>
            <pc:sldMk cId="488175174" sldId="269"/>
            <ac:spMk id="2" creationId="{00000000-0000-0000-0000-000000000000}"/>
          </ac:spMkLst>
        </pc:spChg>
        <pc:spChg chg="mod">
          <ac:chgData name="MIR MD. KAWSUR" userId="f9b2e9bf-e2de-41be-bed1-78ffce4fdd07" providerId="ADAL" clId="{311D0EC5-F6B2-43A9-BF60-21EE2F342583}" dt="2020-04-28T10:51:40.636" v="533" actId="20577"/>
          <ac:spMkLst>
            <pc:docMk/>
            <pc:sldMk cId="488175174" sldId="269"/>
            <ac:spMk id="5" creationId="{3322CB79-31E6-2043-9768-6699756B1FD4}"/>
          </ac:spMkLst>
        </pc:spChg>
        <pc:spChg chg="mod">
          <ac:chgData name="MIR MD. KAWSUR" userId="f9b2e9bf-e2de-41be-bed1-78ffce4fdd07" providerId="ADAL" clId="{311D0EC5-F6B2-43A9-BF60-21EE2F342583}" dt="2020-04-28T08:49:35.511" v="385" actId="20577"/>
          <ac:spMkLst>
            <pc:docMk/>
            <pc:sldMk cId="488175174" sldId="269"/>
            <ac:spMk id="6" creationId="{37C26D19-85DA-834B-9600-C9820C508897}"/>
          </ac:spMkLst>
        </pc:spChg>
      </pc:sldChg>
      <pc:sldChg chg="del">
        <pc:chgData name="MIR MD. KAWSUR" userId="f9b2e9bf-e2de-41be-bed1-78ffce4fdd07" providerId="ADAL" clId="{311D0EC5-F6B2-43A9-BF60-21EE2F342583}" dt="2020-04-28T10:49:26.561" v="459" actId="47"/>
        <pc:sldMkLst>
          <pc:docMk/>
          <pc:sldMk cId="2946039933" sldId="270"/>
        </pc:sldMkLst>
      </pc:sldChg>
      <pc:sldChg chg="del">
        <pc:chgData name="MIR MD. KAWSUR" userId="f9b2e9bf-e2de-41be-bed1-78ffce4fdd07" providerId="ADAL" clId="{311D0EC5-F6B2-43A9-BF60-21EE2F342583}" dt="2020-04-28T10:49:26.376" v="458" actId="47"/>
        <pc:sldMkLst>
          <pc:docMk/>
          <pc:sldMk cId="538611020" sldId="271"/>
        </pc:sldMkLst>
      </pc:sldChg>
      <pc:sldChg chg="del">
        <pc:chgData name="MIR MD. KAWSUR" userId="f9b2e9bf-e2de-41be-bed1-78ffce4fdd07" providerId="ADAL" clId="{311D0EC5-F6B2-43A9-BF60-21EE2F342583}" dt="2020-04-28T10:49:26.044" v="457" actId="47"/>
        <pc:sldMkLst>
          <pc:docMk/>
          <pc:sldMk cId="2730984201" sldId="272"/>
        </pc:sldMkLst>
      </pc:sldChg>
      <pc:sldChg chg="del">
        <pc:chgData name="MIR MD. KAWSUR" userId="f9b2e9bf-e2de-41be-bed1-78ffce4fdd07" providerId="ADAL" clId="{311D0EC5-F6B2-43A9-BF60-21EE2F342583}" dt="2020-04-28T10:49:26.766" v="460" actId="47"/>
        <pc:sldMkLst>
          <pc:docMk/>
          <pc:sldMk cId="2824015" sldId="273"/>
        </pc:sldMkLst>
      </pc:sldChg>
      <pc:sldChg chg="del">
        <pc:chgData name="MIR MD. KAWSUR" userId="f9b2e9bf-e2de-41be-bed1-78ffce4fdd07" providerId="ADAL" clId="{311D0EC5-F6B2-43A9-BF60-21EE2F342583}" dt="2020-04-28T10:49:27.735" v="462" actId="47"/>
        <pc:sldMkLst>
          <pc:docMk/>
          <pc:sldMk cId="1439937840" sldId="274"/>
        </pc:sldMkLst>
      </pc:sldChg>
      <pc:sldChg chg="del">
        <pc:chgData name="MIR MD. KAWSUR" userId="f9b2e9bf-e2de-41be-bed1-78ffce4fdd07" providerId="ADAL" clId="{311D0EC5-F6B2-43A9-BF60-21EE2F342583}" dt="2020-04-28T10:49:27.317" v="461" actId="47"/>
        <pc:sldMkLst>
          <pc:docMk/>
          <pc:sldMk cId="1773732609" sldId="275"/>
        </pc:sldMkLst>
      </pc:sldChg>
      <pc:sldChg chg="del">
        <pc:chgData name="MIR MD. KAWSUR" userId="f9b2e9bf-e2de-41be-bed1-78ffce4fdd07" providerId="ADAL" clId="{311D0EC5-F6B2-43A9-BF60-21EE2F342583}" dt="2020-04-28T10:49:28.155" v="463" actId="47"/>
        <pc:sldMkLst>
          <pc:docMk/>
          <pc:sldMk cId="2966524781" sldId="276"/>
        </pc:sldMkLst>
      </pc:sldChg>
      <pc:sldChg chg="del">
        <pc:chgData name="MIR MD. KAWSUR" userId="f9b2e9bf-e2de-41be-bed1-78ffce4fdd07" providerId="ADAL" clId="{311D0EC5-F6B2-43A9-BF60-21EE2F342583}" dt="2020-04-28T10:49:28.684" v="464" actId="47"/>
        <pc:sldMkLst>
          <pc:docMk/>
          <pc:sldMk cId="2383403374" sldId="277"/>
        </pc:sldMkLst>
      </pc:sldChg>
      <pc:sldChg chg="del">
        <pc:chgData name="MIR MD. KAWSUR" userId="f9b2e9bf-e2de-41be-bed1-78ffce4fdd07" providerId="ADAL" clId="{311D0EC5-F6B2-43A9-BF60-21EE2F342583}" dt="2020-04-28T10:49:29.408" v="465" actId="47"/>
        <pc:sldMkLst>
          <pc:docMk/>
          <pc:sldMk cId="1290791371" sldId="278"/>
        </pc:sldMkLst>
      </pc:sldChg>
      <pc:sldChg chg="addSp delSp modSp add mod">
        <pc:chgData name="MIR MD. KAWSUR" userId="f9b2e9bf-e2de-41be-bed1-78ffce4fdd07" providerId="ADAL" clId="{311D0EC5-F6B2-43A9-BF60-21EE2F342583}" dt="2020-04-28T10:49:10.696" v="455" actId="1076"/>
        <pc:sldMkLst>
          <pc:docMk/>
          <pc:sldMk cId="1093368910" sldId="279"/>
        </pc:sldMkLst>
        <pc:spChg chg="mod">
          <ac:chgData name="MIR MD. KAWSUR" userId="f9b2e9bf-e2de-41be-bed1-78ffce4fdd07" providerId="ADAL" clId="{311D0EC5-F6B2-43A9-BF60-21EE2F342583}" dt="2020-04-28T10:48:03.672" v="423" actId="20577"/>
          <ac:spMkLst>
            <pc:docMk/>
            <pc:sldMk cId="1093368910" sldId="279"/>
            <ac:spMk id="2" creationId="{00000000-0000-0000-0000-000000000000}"/>
          </ac:spMkLst>
        </pc:spChg>
        <pc:spChg chg="mod">
          <ac:chgData name="MIR MD. KAWSUR" userId="f9b2e9bf-e2de-41be-bed1-78ffce4fdd07" providerId="ADAL" clId="{311D0EC5-F6B2-43A9-BF60-21EE2F342583}" dt="2020-04-28T10:48:16.573" v="444" actId="20577"/>
          <ac:spMkLst>
            <pc:docMk/>
            <pc:sldMk cId="1093368910" sldId="279"/>
            <ac:spMk id="5" creationId="{3322CB79-31E6-2043-9768-6699756B1FD4}"/>
          </ac:spMkLst>
        </pc:spChg>
        <pc:spChg chg="del mod">
          <ac:chgData name="MIR MD. KAWSUR" userId="f9b2e9bf-e2de-41be-bed1-78ffce4fdd07" providerId="ADAL" clId="{311D0EC5-F6B2-43A9-BF60-21EE2F342583}" dt="2020-04-28T10:48:48.446" v="450" actId="478"/>
          <ac:spMkLst>
            <pc:docMk/>
            <pc:sldMk cId="1093368910" sldId="279"/>
            <ac:spMk id="6" creationId="{37C26D19-85DA-834B-9600-C9820C508897}"/>
          </ac:spMkLst>
        </pc:spChg>
        <pc:picChg chg="add mod">
          <ac:chgData name="MIR MD. KAWSUR" userId="f9b2e9bf-e2de-41be-bed1-78ffce4fdd07" providerId="ADAL" clId="{311D0EC5-F6B2-43A9-BF60-21EE2F342583}" dt="2020-04-28T10:49:10.696" v="455" actId="1076"/>
          <ac:picMkLst>
            <pc:docMk/>
            <pc:sldMk cId="1093368910" sldId="279"/>
            <ac:picMk id="3" creationId="{87E7719E-84AA-4F35-9976-AD342A6FFF39}"/>
          </ac:picMkLst>
        </pc:picChg>
      </pc:sldChg>
    </pc:docChg>
  </pc:docChgLst>
  <pc:docChgLst>
    <pc:chgData name="MIR MD. KAWSUR" userId="f9b2e9bf-e2de-41be-bed1-78ffce4fdd07" providerId="ADAL" clId="{8701AD61-7539-4731-B452-C18DF1B91B77}"/>
    <pc:docChg chg="undo custSel addSld delSld modSld">
      <pc:chgData name="MIR MD. KAWSUR" userId="f9b2e9bf-e2de-41be-bed1-78ffce4fdd07" providerId="ADAL" clId="{8701AD61-7539-4731-B452-C18DF1B91B77}" dt="2020-04-29T04:52:39.919" v="341" actId="27614"/>
      <pc:docMkLst>
        <pc:docMk/>
      </pc:docMkLst>
      <pc:sldChg chg="modSp mod">
        <pc:chgData name="MIR MD. KAWSUR" userId="f9b2e9bf-e2de-41be-bed1-78ffce4fdd07" providerId="ADAL" clId="{8701AD61-7539-4731-B452-C18DF1B91B77}" dt="2020-04-28T11:25:12.817" v="11" actId="20577"/>
        <pc:sldMkLst>
          <pc:docMk/>
          <pc:sldMk cId="424874041" sldId="257"/>
        </pc:sldMkLst>
        <pc:spChg chg="mod">
          <ac:chgData name="MIR MD. KAWSUR" userId="f9b2e9bf-e2de-41be-bed1-78ffce4fdd07" providerId="ADAL" clId="{8701AD61-7539-4731-B452-C18DF1B91B77}" dt="2020-04-28T11:25:12.817" v="11" actId="20577"/>
          <ac:spMkLst>
            <pc:docMk/>
            <pc:sldMk cId="424874041" sldId="257"/>
            <ac:spMk id="3" creationId="{00000000-0000-0000-0000-000000000000}"/>
          </ac:spMkLst>
        </pc:spChg>
      </pc:sldChg>
      <pc:sldChg chg="add del">
        <pc:chgData name="MIR MD. KAWSUR" userId="f9b2e9bf-e2de-41be-bed1-78ffce4fdd07" providerId="ADAL" clId="{8701AD61-7539-4731-B452-C18DF1B91B77}" dt="2020-04-28T17:30:39.834" v="59" actId="47"/>
        <pc:sldMkLst>
          <pc:docMk/>
          <pc:sldMk cId="1923382373" sldId="264"/>
        </pc:sldMkLst>
      </pc:sldChg>
      <pc:sldChg chg="delSp modSp mod">
        <pc:chgData name="MIR MD. KAWSUR" userId="f9b2e9bf-e2de-41be-bed1-78ffce4fdd07" providerId="ADAL" clId="{8701AD61-7539-4731-B452-C18DF1B91B77}" dt="2020-04-28T17:28:03.069" v="54" actId="113"/>
        <pc:sldMkLst>
          <pc:docMk/>
          <pc:sldMk cId="2134390752" sldId="266"/>
        </pc:sldMkLst>
        <pc:spChg chg="mod">
          <ac:chgData name="MIR MD. KAWSUR" userId="f9b2e9bf-e2de-41be-bed1-78ffce4fdd07" providerId="ADAL" clId="{8701AD61-7539-4731-B452-C18DF1B91B77}" dt="2020-04-28T11:25:18.753" v="22" actId="20577"/>
          <ac:spMkLst>
            <pc:docMk/>
            <pc:sldMk cId="2134390752" sldId="266"/>
            <ac:spMk id="2" creationId="{00000000-0000-0000-0000-000000000000}"/>
          </ac:spMkLst>
        </pc:spChg>
        <pc:spChg chg="mod">
          <ac:chgData name="MIR MD. KAWSUR" userId="f9b2e9bf-e2de-41be-bed1-78ffce4fdd07" providerId="ADAL" clId="{8701AD61-7539-4731-B452-C18DF1B91B77}" dt="2020-04-28T11:25:24.806" v="37" actId="20577"/>
          <ac:spMkLst>
            <pc:docMk/>
            <pc:sldMk cId="2134390752" sldId="266"/>
            <ac:spMk id="5" creationId="{3322CB79-31E6-2043-9768-6699756B1FD4}"/>
          </ac:spMkLst>
        </pc:spChg>
        <pc:spChg chg="mod">
          <ac:chgData name="MIR MD. KAWSUR" userId="f9b2e9bf-e2de-41be-bed1-78ffce4fdd07" providerId="ADAL" clId="{8701AD61-7539-4731-B452-C18DF1B91B77}" dt="2020-04-28T17:28:03.069" v="54" actId="113"/>
          <ac:spMkLst>
            <pc:docMk/>
            <pc:sldMk cId="2134390752" sldId="266"/>
            <ac:spMk id="6" creationId="{37C26D19-85DA-834B-9600-C9820C508897}"/>
          </ac:spMkLst>
        </pc:spChg>
        <pc:picChg chg="del">
          <ac:chgData name="MIR MD. KAWSUR" userId="f9b2e9bf-e2de-41be-bed1-78ffce4fdd07" providerId="ADAL" clId="{8701AD61-7539-4731-B452-C18DF1B91B77}" dt="2020-04-28T11:27:39.827" v="38" actId="478"/>
          <ac:picMkLst>
            <pc:docMk/>
            <pc:sldMk cId="2134390752" sldId="266"/>
            <ac:picMk id="4" creationId="{FC4F17BE-BDE9-4047-A3F8-7AAF2A29C204}"/>
          </ac:picMkLst>
        </pc:picChg>
      </pc:sldChg>
      <pc:sldChg chg="addSp delSp modSp add mod">
        <pc:chgData name="MIR MD. KAWSUR" userId="f9b2e9bf-e2de-41be-bed1-78ffce4fdd07" providerId="ADAL" clId="{8701AD61-7539-4731-B452-C18DF1B91B77}" dt="2020-04-29T04:42:12.253" v="193" actId="1076"/>
        <pc:sldMkLst>
          <pc:docMk/>
          <pc:sldMk cId="4069527386" sldId="267"/>
        </pc:sldMkLst>
        <pc:spChg chg="mod">
          <ac:chgData name="MIR MD. KAWSUR" userId="f9b2e9bf-e2de-41be-bed1-78ffce4fdd07" providerId="ADAL" clId="{8701AD61-7539-4731-B452-C18DF1B91B77}" dt="2020-04-29T04:22:50.956" v="88" actId="20577"/>
          <ac:spMkLst>
            <pc:docMk/>
            <pc:sldMk cId="4069527386" sldId="267"/>
            <ac:spMk id="5" creationId="{3322CB79-31E6-2043-9768-6699756B1FD4}"/>
          </ac:spMkLst>
        </pc:spChg>
        <pc:spChg chg="mod">
          <ac:chgData name="MIR MD. KAWSUR" userId="f9b2e9bf-e2de-41be-bed1-78ffce4fdd07" providerId="ADAL" clId="{8701AD61-7539-4731-B452-C18DF1B91B77}" dt="2020-04-29T04:41:04.028" v="188" actId="20577"/>
          <ac:spMkLst>
            <pc:docMk/>
            <pc:sldMk cId="4069527386" sldId="267"/>
            <ac:spMk id="6" creationId="{37C26D19-85DA-834B-9600-C9820C508897}"/>
          </ac:spMkLst>
        </pc:spChg>
        <pc:picChg chg="add del mod">
          <ac:chgData name="MIR MD. KAWSUR" userId="f9b2e9bf-e2de-41be-bed1-78ffce4fdd07" providerId="ADAL" clId="{8701AD61-7539-4731-B452-C18DF1B91B77}" dt="2020-04-29T04:41:28.659" v="189" actId="478"/>
          <ac:picMkLst>
            <pc:docMk/>
            <pc:sldMk cId="4069527386" sldId="267"/>
            <ac:picMk id="4" creationId="{68125F56-3B48-4C9E-845B-7EE62156D9D9}"/>
          </ac:picMkLst>
        </pc:picChg>
        <pc:picChg chg="add mod">
          <ac:chgData name="MIR MD. KAWSUR" userId="f9b2e9bf-e2de-41be-bed1-78ffce4fdd07" providerId="ADAL" clId="{8701AD61-7539-4731-B452-C18DF1B91B77}" dt="2020-04-29T04:42:12.253" v="193" actId="1076"/>
          <ac:picMkLst>
            <pc:docMk/>
            <pc:sldMk cId="4069527386" sldId="267"/>
            <ac:picMk id="8" creationId="{9CB4F12B-EF2F-4A59-AAA8-DE22900621CD}"/>
          </ac:picMkLst>
        </pc:picChg>
      </pc:sldChg>
      <pc:sldChg chg="del">
        <pc:chgData name="MIR MD. KAWSUR" userId="f9b2e9bf-e2de-41be-bed1-78ffce4fdd07" providerId="ADAL" clId="{8701AD61-7539-4731-B452-C18DF1B91B77}" dt="2020-04-28T17:30:35.833" v="55" actId="47"/>
        <pc:sldMkLst>
          <pc:docMk/>
          <pc:sldMk cId="379164912" sldId="268"/>
        </pc:sldMkLst>
      </pc:sldChg>
      <pc:sldChg chg="addSp delSp modSp add mod">
        <pc:chgData name="MIR MD. KAWSUR" userId="f9b2e9bf-e2de-41be-bed1-78ffce4fdd07" providerId="ADAL" clId="{8701AD61-7539-4731-B452-C18DF1B91B77}" dt="2020-04-29T04:45:47.412" v="214" actId="1076"/>
        <pc:sldMkLst>
          <pc:docMk/>
          <pc:sldMk cId="562875730" sldId="268"/>
        </pc:sldMkLst>
        <pc:spChg chg="mod">
          <ac:chgData name="MIR MD. KAWSUR" userId="f9b2e9bf-e2de-41be-bed1-78ffce4fdd07" providerId="ADAL" clId="{8701AD61-7539-4731-B452-C18DF1B91B77}" dt="2020-04-29T04:42:24.958" v="201" actId="20577"/>
          <ac:spMkLst>
            <pc:docMk/>
            <pc:sldMk cId="562875730" sldId="268"/>
            <ac:spMk id="5" creationId="{3322CB79-31E6-2043-9768-6699756B1FD4}"/>
          </ac:spMkLst>
        </pc:spChg>
        <pc:spChg chg="mod">
          <ac:chgData name="MIR MD. KAWSUR" userId="f9b2e9bf-e2de-41be-bed1-78ffce4fdd07" providerId="ADAL" clId="{8701AD61-7539-4731-B452-C18DF1B91B77}" dt="2020-04-29T04:43:54.148" v="208" actId="113"/>
          <ac:spMkLst>
            <pc:docMk/>
            <pc:sldMk cId="562875730" sldId="268"/>
            <ac:spMk id="6" creationId="{37C26D19-85DA-834B-9600-C9820C508897}"/>
          </ac:spMkLst>
        </pc:spChg>
        <pc:picChg chg="add mod">
          <ac:chgData name="MIR MD. KAWSUR" userId="f9b2e9bf-e2de-41be-bed1-78ffce4fdd07" providerId="ADAL" clId="{8701AD61-7539-4731-B452-C18DF1B91B77}" dt="2020-04-29T04:45:47.412" v="214" actId="1076"/>
          <ac:picMkLst>
            <pc:docMk/>
            <pc:sldMk cId="562875730" sldId="268"/>
            <ac:picMk id="4" creationId="{B5E913AF-F795-42EE-8A5D-043B11395E3F}"/>
          </ac:picMkLst>
        </pc:picChg>
        <pc:picChg chg="del">
          <ac:chgData name="MIR MD. KAWSUR" userId="f9b2e9bf-e2de-41be-bed1-78ffce4fdd07" providerId="ADAL" clId="{8701AD61-7539-4731-B452-C18DF1B91B77}" dt="2020-04-29T04:45:23.815" v="209" actId="478"/>
          <ac:picMkLst>
            <pc:docMk/>
            <pc:sldMk cId="562875730" sldId="268"/>
            <ac:picMk id="8" creationId="{9CB4F12B-EF2F-4A59-AAA8-DE22900621CD}"/>
          </ac:picMkLst>
        </pc:picChg>
      </pc:sldChg>
      <pc:sldChg chg="del">
        <pc:chgData name="MIR MD. KAWSUR" userId="f9b2e9bf-e2de-41be-bed1-78ffce4fdd07" providerId="ADAL" clId="{8701AD61-7539-4731-B452-C18DF1B91B77}" dt="2020-04-28T17:30:36.379" v="56" actId="47"/>
        <pc:sldMkLst>
          <pc:docMk/>
          <pc:sldMk cId="488175174" sldId="269"/>
        </pc:sldMkLst>
      </pc:sldChg>
      <pc:sldChg chg="addSp delSp modSp add mod">
        <pc:chgData name="MIR MD. KAWSUR" userId="f9b2e9bf-e2de-41be-bed1-78ffce4fdd07" providerId="ADAL" clId="{8701AD61-7539-4731-B452-C18DF1B91B77}" dt="2020-04-29T04:52:39.919" v="341" actId="27614"/>
        <pc:sldMkLst>
          <pc:docMk/>
          <pc:sldMk cId="524938583" sldId="269"/>
        </pc:sldMkLst>
        <pc:spChg chg="mod">
          <ac:chgData name="MIR MD. KAWSUR" userId="f9b2e9bf-e2de-41be-bed1-78ffce4fdd07" providerId="ADAL" clId="{8701AD61-7539-4731-B452-C18DF1B91B77}" dt="2020-04-29T04:49:39.169" v="226" actId="20577"/>
          <ac:spMkLst>
            <pc:docMk/>
            <pc:sldMk cId="524938583" sldId="269"/>
            <ac:spMk id="5" creationId="{3322CB79-31E6-2043-9768-6699756B1FD4}"/>
          </ac:spMkLst>
        </pc:spChg>
        <pc:spChg chg="mod">
          <ac:chgData name="MIR MD. KAWSUR" userId="f9b2e9bf-e2de-41be-bed1-78ffce4fdd07" providerId="ADAL" clId="{8701AD61-7539-4731-B452-C18DF1B91B77}" dt="2020-04-29T04:51:16.287" v="337" actId="20577"/>
          <ac:spMkLst>
            <pc:docMk/>
            <pc:sldMk cId="524938583" sldId="269"/>
            <ac:spMk id="6" creationId="{37C26D19-85DA-834B-9600-C9820C508897}"/>
          </ac:spMkLst>
        </pc:spChg>
        <pc:picChg chg="del">
          <ac:chgData name="MIR MD. KAWSUR" userId="f9b2e9bf-e2de-41be-bed1-78ffce4fdd07" providerId="ADAL" clId="{8701AD61-7539-4731-B452-C18DF1B91B77}" dt="2020-04-29T04:52:29.282" v="338" actId="478"/>
          <ac:picMkLst>
            <pc:docMk/>
            <pc:sldMk cId="524938583" sldId="269"/>
            <ac:picMk id="4" creationId="{B5E913AF-F795-42EE-8A5D-043B11395E3F}"/>
          </ac:picMkLst>
        </pc:picChg>
        <pc:picChg chg="add mod">
          <ac:chgData name="MIR MD. KAWSUR" userId="f9b2e9bf-e2de-41be-bed1-78ffce4fdd07" providerId="ADAL" clId="{8701AD61-7539-4731-B452-C18DF1B91B77}" dt="2020-04-29T04:52:39.919" v="341" actId="27614"/>
          <ac:picMkLst>
            <pc:docMk/>
            <pc:sldMk cId="524938583" sldId="269"/>
            <ac:picMk id="7" creationId="{72C57DAA-B51F-4B19-98B4-9EEACC108852}"/>
          </ac:picMkLst>
        </pc:picChg>
      </pc:sldChg>
      <pc:sldChg chg="del">
        <pc:chgData name="MIR MD. KAWSUR" userId="f9b2e9bf-e2de-41be-bed1-78ffce4fdd07" providerId="ADAL" clId="{8701AD61-7539-4731-B452-C18DF1B91B77}" dt="2020-04-28T17:30:37.027" v="57" actId="47"/>
        <pc:sldMkLst>
          <pc:docMk/>
          <pc:sldMk cId="1093368910" sldId="279"/>
        </pc:sldMkLst>
      </pc:sldChg>
    </pc:docChg>
  </pc:docChgLst>
  <pc:docChgLst>
    <pc:chgData name="MIR MD. KAWSUR" userId="f9b2e9bf-e2de-41be-bed1-78ffce4fdd07" providerId="ADAL" clId="{22757493-CD45-4E7D-8B45-6B90AD078F29}"/>
    <pc:docChg chg="undo custSel addSld delSld modSld">
      <pc:chgData name="MIR MD. KAWSUR" userId="f9b2e9bf-e2de-41be-bed1-78ffce4fdd07" providerId="ADAL" clId="{22757493-CD45-4E7D-8B45-6B90AD078F29}" dt="2020-04-29T07:25:50.002" v="1481" actId="20577"/>
      <pc:docMkLst>
        <pc:docMk/>
      </pc:docMkLst>
      <pc:sldChg chg="modSp mod">
        <pc:chgData name="MIR MD. KAWSUR" userId="f9b2e9bf-e2de-41be-bed1-78ffce4fdd07" providerId="ADAL" clId="{22757493-CD45-4E7D-8B45-6B90AD078F29}" dt="2020-04-29T05:04:23.151" v="5" actId="20577"/>
        <pc:sldMkLst>
          <pc:docMk/>
          <pc:sldMk cId="700707328" sldId="256"/>
        </pc:sldMkLst>
        <pc:graphicFrameChg chg="modGraphic">
          <ac:chgData name="MIR MD. KAWSUR" userId="f9b2e9bf-e2de-41be-bed1-78ffce4fdd07" providerId="ADAL" clId="{22757493-CD45-4E7D-8B45-6B90AD078F29}" dt="2020-04-29T05:04:23.151"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22757493-CD45-4E7D-8B45-6B90AD078F29}" dt="2020-04-29T07:25:50.002" v="1481" actId="20577"/>
        <pc:sldMkLst>
          <pc:docMk/>
          <pc:sldMk cId="424874041" sldId="257"/>
        </pc:sldMkLst>
        <pc:spChg chg="mod">
          <ac:chgData name="MIR MD. KAWSUR" userId="f9b2e9bf-e2de-41be-bed1-78ffce4fdd07" providerId="ADAL" clId="{22757493-CD45-4E7D-8B45-6B90AD078F29}" dt="2020-04-29T07:25:50.002" v="1481" actId="20577"/>
          <ac:spMkLst>
            <pc:docMk/>
            <pc:sldMk cId="424874041" sldId="257"/>
            <ac:spMk id="3" creationId="{00000000-0000-0000-0000-000000000000}"/>
          </ac:spMkLst>
        </pc:spChg>
      </pc:sldChg>
      <pc:sldChg chg="addSp modSp mod">
        <pc:chgData name="MIR MD. KAWSUR" userId="f9b2e9bf-e2de-41be-bed1-78ffce4fdd07" providerId="ADAL" clId="{22757493-CD45-4E7D-8B45-6B90AD078F29}" dt="2020-04-29T06:31:57.540" v="854" actId="1076"/>
        <pc:sldMkLst>
          <pc:docMk/>
          <pc:sldMk cId="2134390752" sldId="266"/>
        </pc:sldMkLst>
        <pc:spChg chg="mod">
          <ac:chgData name="MIR MD. KAWSUR" userId="f9b2e9bf-e2de-41be-bed1-78ffce4fdd07" providerId="ADAL" clId="{22757493-CD45-4E7D-8B45-6B90AD078F29}" dt="2020-04-29T05:04:54.228" v="28" actId="14100"/>
          <ac:spMkLst>
            <pc:docMk/>
            <pc:sldMk cId="2134390752" sldId="266"/>
            <ac:spMk id="2" creationId="{00000000-0000-0000-0000-000000000000}"/>
          </ac:spMkLst>
        </pc:spChg>
        <pc:spChg chg="mod">
          <ac:chgData name="MIR MD. KAWSUR" userId="f9b2e9bf-e2de-41be-bed1-78ffce4fdd07" providerId="ADAL" clId="{22757493-CD45-4E7D-8B45-6B90AD078F29}" dt="2020-04-29T05:06:48.108" v="71" actId="20577"/>
          <ac:spMkLst>
            <pc:docMk/>
            <pc:sldMk cId="2134390752" sldId="266"/>
            <ac:spMk id="5" creationId="{3322CB79-31E6-2043-9768-6699756B1FD4}"/>
          </ac:spMkLst>
        </pc:spChg>
        <pc:spChg chg="mod">
          <ac:chgData name="MIR MD. KAWSUR" userId="f9b2e9bf-e2de-41be-bed1-78ffce4fdd07" providerId="ADAL" clId="{22757493-CD45-4E7D-8B45-6B90AD078F29}" dt="2020-04-29T06:31:36.721" v="847" actId="20577"/>
          <ac:spMkLst>
            <pc:docMk/>
            <pc:sldMk cId="2134390752" sldId="266"/>
            <ac:spMk id="6" creationId="{37C26D19-85DA-834B-9600-C9820C508897}"/>
          </ac:spMkLst>
        </pc:spChg>
        <pc:picChg chg="add mod">
          <ac:chgData name="MIR MD. KAWSUR" userId="f9b2e9bf-e2de-41be-bed1-78ffce4fdd07" providerId="ADAL" clId="{22757493-CD45-4E7D-8B45-6B90AD078F29}" dt="2020-04-29T06:31:57.540" v="854" actId="1076"/>
          <ac:picMkLst>
            <pc:docMk/>
            <pc:sldMk cId="2134390752" sldId="266"/>
            <ac:picMk id="4" creationId="{EB034417-1F7B-471D-8BB5-DC4D199908CE}"/>
          </ac:picMkLst>
        </pc:picChg>
      </pc:sldChg>
      <pc:sldChg chg="modSp add mod">
        <pc:chgData name="MIR MD. KAWSUR" userId="f9b2e9bf-e2de-41be-bed1-78ffce4fdd07" providerId="ADAL" clId="{22757493-CD45-4E7D-8B45-6B90AD078F29}" dt="2020-04-29T06:03:50.391" v="332" actId="20577"/>
        <pc:sldMkLst>
          <pc:docMk/>
          <pc:sldMk cId="4027277217" sldId="267"/>
        </pc:sldMkLst>
        <pc:spChg chg="mod">
          <ac:chgData name="MIR MD. KAWSUR" userId="f9b2e9bf-e2de-41be-bed1-78ffce4fdd07" providerId="ADAL" clId="{22757493-CD45-4E7D-8B45-6B90AD078F29}" dt="2020-04-29T05:28:35.599" v="288" actId="20577"/>
          <ac:spMkLst>
            <pc:docMk/>
            <pc:sldMk cId="4027277217" sldId="267"/>
            <ac:spMk id="5" creationId="{3322CB79-31E6-2043-9768-6699756B1FD4}"/>
          </ac:spMkLst>
        </pc:spChg>
        <pc:spChg chg="mod">
          <ac:chgData name="MIR MD. KAWSUR" userId="f9b2e9bf-e2de-41be-bed1-78ffce4fdd07" providerId="ADAL" clId="{22757493-CD45-4E7D-8B45-6B90AD078F29}" dt="2020-04-29T06:03:50.391" v="332" actId="20577"/>
          <ac:spMkLst>
            <pc:docMk/>
            <pc:sldMk cId="4027277217" sldId="267"/>
            <ac:spMk id="6" creationId="{37C26D19-85DA-834B-9600-C9820C508897}"/>
          </ac:spMkLst>
        </pc:spChg>
      </pc:sldChg>
      <pc:sldChg chg="del">
        <pc:chgData name="MIR MD. KAWSUR" userId="f9b2e9bf-e2de-41be-bed1-78ffce4fdd07" providerId="ADAL" clId="{22757493-CD45-4E7D-8B45-6B90AD078F29}" dt="2020-04-29T05:14:46.671" v="165" actId="47"/>
        <pc:sldMkLst>
          <pc:docMk/>
          <pc:sldMk cId="4069527386" sldId="267"/>
        </pc:sldMkLst>
      </pc:sldChg>
      <pc:sldChg chg="del">
        <pc:chgData name="MIR MD. KAWSUR" userId="f9b2e9bf-e2de-41be-bed1-78ffce4fdd07" providerId="ADAL" clId="{22757493-CD45-4E7D-8B45-6B90AD078F29}" dt="2020-04-29T05:14:47.661" v="166" actId="47"/>
        <pc:sldMkLst>
          <pc:docMk/>
          <pc:sldMk cId="562875730" sldId="268"/>
        </pc:sldMkLst>
      </pc:sldChg>
      <pc:sldChg chg="addSp modSp add mod">
        <pc:chgData name="MIR MD. KAWSUR" userId="f9b2e9bf-e2de-41be-bed1-78ffce4fdd07" providerId="ADAL" clId="{22757493-CD45-4E7D-8B45-6B90AD078F29}" dt="2020-04-29T06:09:48.946" v="563" actId="3064"/>
        <pc:sldMkLst>
          <pc:docMk/>
          <pc:sldMk cId="4080291387" sldId="268"/>
        </pc:sldMkLst>
        <pc:spChg chg="mod">
          <ac:chgData name="MIR MD. KAWSUR" userId="f9b2e9bf-e2de-41be-bed1-78ffce4fdd07" providerId="ADAL" clId="{22757493-CD45-4E7D-8B45-6B90AD078F29}" dt="2020-04-29T06:02:19.755" v="325" actId="20577"/>
          <ac:spMkLst>
            <pc:docMk/>
            <pc:sldMk cId="4080291387" sldId="268"/>
            <ac:spMk id="5" creationId="{3322CB79-31E6-2043-9768-6699756B1FD4}"/>
          </ac:spMkLst>
        </pc:spChg>
        <pc:spChg chg="mod">
          <ac:chgData name="MIR MD. KAWSUR" userId="f9b2e9bf-e2de-41be-bed1-78ffce4fdd07" providerId="ADAL" clId="{22757493-CD45-4E7D-8B45-6B90AD078F29}" dt="2020-04-29T06:03:58.333" v="337" actId="20577"/>
          <ac:spMkLst>
            <pc:docMk/>
            <pc:sldMk cId="4080291387" sldId="268"/>
            <ac:spMk id="6" creationId="{37C26D19-85DA-834B-9600-C9820C508897}"/>
          </ac:spMkLst>
        </pc:spChg>
        <pc:graphicFrameChg chg="add mod modGraphic">
          <ac:chgData name="MIR MD. KAWSUR" userId="f9b2e9bf-e2de-41be-bed1-78ffce4fdd07" providerId="ADAL" clId="{22757493-CD45-4E7D-8B45-6B90AD078F29}" dt="2020-04-29T06:09:48.946" v="563" actId="3064"/>
          <ac:graphicFrameMkLst>
            <pc:docMk/>
            <pc:sldMk cId="4080291387" sldId="268"/>
            <ac:graphicFrameMk id="3" creationId="{3E675644-69F0-42E3-83EA-8321B82B2236}"/>
          </ac:graphicFrameMkLst>
        </pc:graphicFrameChg>
      </pc:sldChg>
      <pc:sldChg chg="del">
        <pc:chgData name="MIR MD. KAWSUR" userId="f9b2e9bf-e2de-41be-bed1-78ffce4fdd07" providerId="ADAL" clId="{22757493-CD45-4E7D-8B45-6B90AD078F29}" dt="2020-04-29T05:14:48.188" v="167" actId="47"/>
        <pc:sldMkLst>
          <pc:docMk/>
          <pc:sldMk cId="524938583" sldId="269"/>
        </pc:sldMkLst>
      </pc:sldChg>
      <pc:sldChg chg="delSp modSp add mod">
        <pc:chgData name="MIR MD. KAWSUR" userId="f9b2e9bf-e2de-41be-bed1-78ffce4fdd07" providerId="ADAL" clId="{22757493-CD45-4E7D-8B45-6B90AD078F29}" dt="2020-04-29T07:01:37.472" v="1172" actId="20577"/>
        <pc:sldMkLst>
          <pc:docMk/>
          <pc:sldMk cId="3010211515" sldId="269"/>
        </pc:sldMkLst>
        <pc:spChg chg="mod">
          <ac:chgData name="MIR MD. KAWSUR" userId="f9b2e9bf-e2de-41be-bed1-78ffce4fdd07" providerId="ADAL" clId="{22757493-CD45-4E7D-8B45-6B90AD078F29}" dt="2020-04-29T06:12:46.813" v="584" actId="27636"/>
          <ac:spMkLst>
            <pc:docMk/>
            <pc:sldMk cId="3010211515" sldId="269"/>
            <ac:spMk id="2" creationId="{00000000-0000-0000-0000-000000000000}"/>
          </ac:spMkLst>
        </pc:spChg>
        <pc:spChg chg="mod">
          <ac:chgData name="MIR MD. KAWSUR" userId="f9b2e9bf-e2de-41be-bed1-78ffce4fdd07" providerId="ADAL" clId="{22757493-CD45-4E7D-8B45-6B90AD078F29}" dt="2020-04-29T07:01:37.472" v="1172" actId="20577"/>
          <ac:spMkLst>
            <pc:docMk/>
            <pc:sldMk cId="3010211515" sldId="269"/>
            <ac:spMk id="5" creationId="{3322CB79-31E6-2043-9768-6699756B1FD4}"/>
          </ac:spMkLst>
        </pc:spChg>
        <pc:spChg chg="mod">
          <ac:chgData name="MIR MD. KAWSUR" userId="f9b2e9bf-e2de-41be-bed1-78ffce4fdd07" providerId="ADAL" clId="{22757493-CD45-4E7D-8B45-6B90AD078F29}" dt="2020-04-29T06:23:15.312" v="705" actId="21"/>
          <ac:spMkLst>
            <pc:docMk/>
            <pc:sldMk cId="3010211515" sldId="269"/>
            <ac:spMk id="6" creationId="{37C26D19-85DA-834B-9600-C9820C508897}"/>
          </ac:spMkLst>
        </pc:spChg>
        <pc:graphicFrameChg chg="del">
          <ac:chgData name="MIR MD. KAWSUR" userId="f9b2e9bf-e2de-41be-bed1-78ffce4fdd07" providerId="ADAL" clId="{22757493-CD45-4E7D-8B45-6B90AD078F29}" dt="2020-04-29T06:15:39.030" v="633" actId="478"/>
          <ac:graphicFrameMkLst>
            <pc:docMk/>
            <pc:sldMk cId="3010211515" sldId="269"/>
            <ac:graphicFrameMk id="3" creationId="{3E675644-69F0-42E3-83EA-8321B82B2236}"/>
          </ac:graphicFrameMkLst>
        </pc:graphicFrameChg>
      </pc:sldChg>
      <pc:sldChg chg="modSp add mod">
        <pc:chgData name="MIR MD. KAWSUR" userId="f9b2e9bf-e2de-41be-bed1-78ffce4fdd07" providerId="ADAL" clId="{22757493-CD45-4E7D-8B45-6B90AD078F29}" dt="2020-04-29T07:01:48.506" v="1176" actId="20577"/>
        <pc:sldMkLst>
          <pc:docMk/>
          <pc:sldMk cId="4066634497" sldId="270"/>
        </pc:sldMkLst>
        <pc:spChg chg="mod">
          <ac:chgData name="MIR MD. KAWSUR" userId="f9b2e9bf-e2de-41be-bed1-78ffce4fdd07" providerId="ADAL" clId="{22757493-CD45-4E7D-8B45-6B90AD078F29}" dt="2020-04-29T07:01:48.506" v="1176" actId="20577"/>
          <ac:spMkLst>
            <pc:docMk/>
            <pc:sldMk cId="4066634497" sldId="270"/>
            <ac:spMk id="5" creationId="{3322CB79-31E6-2043-9768-6699756B1FD4}"/>
          </ac:spMkLst>
        </pc:spChg>
        <pc:spChg chg="mod">
          <ac:chgData name="MIR MD. KAWSUR" userId="f9b2e9bf-e2de-41be-bed1-78ffce4fdd07" providerId="ADAL" clId="{22757493-CD45-4E7D-8B45-6B90AD078F29}" dt="2020-04-29T06:25:31.204" v="744" actId="113"/>
          <ac:spMkLst>
            <pc:docMk/>
            <pc:sldMk cId="4066634497" sldId="270"/>
            <ac:spMk id="6" creationId="{37C26D19-85DA-834B-9600-C9820C508897}"/>
          </ac:spMkLst>
        </pc:spChg>
      </pc:sldChg>
      <pc:sldChg chg="modSp add mod">
        <pc:chgData name="MIR MD. KAWSUR" userId="f9b2e9bf-e2de-41be-bed1-78ffce4fdd07" providerId="ADAL" clId="{22757493-CD45-4E7D-8B45-6B90AD078F29}" dt="2020-04-29T06:38:33.720" v="956" actId="20577"/>
        <pc:sldMkLst>
          <pc:docMk/>
          <pc:sldMk cId="2019453841" sldId="271"/>
        </pc:sldMkLst>
        <pc:spChg chg="mod">
          <ac:chgData name="MIR MD. KAWSUR" userId="f9b2e9bf-e2de-41be-bed1-78ffce4fdd07" providerId="ADAL" clId="{22757493-CD45-4E7D-8B45-6B90AD078F29}" dt="2020-04-29T06:27:34.615" v="787" actId="20577"/>
          <ac:spMkLst>
            <pc:docMk/>
            <pc:sldMk cId="2019453841" sldId="271"/>
            <ac:spMk id="5" creationId="{3322CB79-31E6-2043-9768-6699756B1FD4}"/>
          </ac:spMkLst>
        </pc:spChg>
        <pc:spChg chg="mod">
          <ac:chgData name="MIR MD. KAWSUR" userId="f9b2e9bf-e2de-41be-bed1-78ffce4fdd07" providerId="ADAL" clId="{22757493-CD45-4E7D-8B45-6B90AD078F29}" dt="2020-04-29T06:38:33.720" v="956" actId="20577"/>
          <ac:spMkLst>
            <pc:docMk/>
            <pc:sldMk cId="2019453841" sldId="271"/>
            <ac:spMk id="6" creationId="{37C26D19-85DA-834B-9600-C9820C508897}"/>
          </ac:spMkLst>
        </pc:spChg>
      </pc:sldChg>
      <pc:sldChg chg="addSp modSp add mod">
        <pc:chgData name="MIR MD. KAWSUR" userId="f9b2e9bf-e2de-41be-bed1-78ffce4fdd07" providerId="ADAL" clId="{22757493-CD45-4E7D-8B45-6B90AD078F29}" dt="2020-04-29T06:42:35.747" v="1012" actId="1076"/>
        <pc:sldMkLst>
          <pc:docMk/>
          <pc:sldMk cId="1275733661" sldId="272"/>
        </pc:sldMkLst>
        <pc:spChg chg="mod">
          <ac:chgData name="MIR MD. KAWSUR" userId="f9b2e9bf-e2de-41be-bed1-78ffce4fdd07" providerId="ADAL" clId="{22757493-CD45-4E7D-8B45-6B90AD078F29}" dt="2020-04-29T06:40:39.733" v="973" actId="20577"/>
          <ac:spMkLst>
            <pc:docMk/>
            <pc:sldMk cId="1275733661" sldId="272"/>
            <ac:spMk id="2" creationId="{00000000-0000-0000-0000-000000000000}"/>
          </ac:spMkLst>
        </pc:spChg>
        <pc:spChg chg="mod">
          <ac:chgData name="MIR MD. KAWSUR" userId="f9b2e9bf-e2de-41be-bed1-78ffce4fdd07" providerId="ADAL" clId="{22757493-CD45-4E7D-8B45-6B90AD078F29}" dt="2020-04-29T06:40:54.125" v="999" actId="20577"/>
          <ac:spMkLst>
            <pc:docMk/>
            <pc:sldMk cId="1275733661" sldId="272"/>
            <ac:spMk id="5" creationId="{3322CB79-31E6-2043-9768-6699756B1FD4}"/>
          </ac:spMkLst>
        </pc:spChg>
        <pc:spChg chg="mod">
          <ac:chgData name="MIR MD. KAWSUR" userId="f9b2e9bf-e2de-41be-bed1-78ffce4fdd07" providerId="ADAL" clId="{22757493-CD45-4E7D-8B45-6B90AD078F29}" dt="2020-04-29T06:40:56.651" v="1000" actId="20577"/>
          <ac:spMkLst>
            <pc:docMk/>
            <pc:sldMk cId="1275733661" sldId="272"/>
            <ac:spMk id="6" creationId="{37C26D19-85DA-834B-9600-C9820C508897}"/>
          </ac:spMkLst>
        </pc:spChg>
        <pc:picChg chg="add mod">
          <ac:chgData name="MIR MD. KAWSUR" userId="f9b2e9bf-e2de-41be-bed1-78ffce4fdd07" providerId="ADAL" clId="{22757493-CD45-4E7D-8B45-6B90AD078F29}" dt="2020-04-29T06:42:35.747" v="1012" actId="1076"/>
          <ac:picMkLst>
            <pc:docMk/>
            <pc:sldMk cId="1275733661" sldId="272"/>
            <ac:picMk id="4" creationId="{1232C6D1-1010-4349-A9B8-7C4E3FC2DF70}"/>
          </ac:picMkLst>
        </pc:picChg>
      </pc:sldChg>
      <pc:sldChg chg="modSp add mod">
        <pc:chgData name="MIR MD. KAWSUR" userId="f9b2e9bf-e2de-41be-bed1-78ffce4fdd07" providerId="ADAL" clId="{22757493-CD45-4E7D-8B45-6B90AD078F29}" dt="2020-04-29T06:46:38.976" v="1101" actId="20577"/>
        <pc:sldMkLst>
          <pc:docMk/>
          <pc:sldMk cId="2992972771" sldId="273"/>
        </pc:sldMkLst>
        <pc:spChg chg="mod">
          <ac:chgData name="MIR MD. KAWSUR" userId="f9b2e9bf-e2de-41be-bed1-78ffce4fdd07" providerId="ADAL" clId="{22757493-CD45-4E7D-8B45-6B90AD078F29}" dt="2020-04-29T06:44:46.458" v="1051" actId="20577"/>
          <ac:spMkLst>
            <pc:docMk/>
            <pc:sldMk cId="2992972771" sldId="273"/>
            <ac:spMk id="5" creationId="{3322CB79-31E6-2043-9768-6699756B1FD4}"/>
          </ac:spMkLst>
        </pc:spChg>
        <pc:spChg chg="mod">
          <ac:chgData name="MIR MD. KAWSUR" userId="f9b2e9bf-e2de-41be-bed1-78ffce4fdd07" providerId="ADAL" clId="{22757493-CD45-4E7D-8B45-6B90AD078F29}" dt="2020-04-29T06:46:38.976" v="1101" actId="20577"/>
          <ac:spMkLst>
            <pc:docMk/>
            <pc:sldMk cId="2992972771" sldId="273"/>
            <ac:spMk id="6" creationId="{37C26D19-85DA-834B-9600-C9820C508897}"/>
          </ac:spMkLst>
        </pc:spChg>
      </pc:sldChg>
      <pc:sldChg chg="addSp delSp modSp add mod">
        <pc:chgData name="MIR MD. KAWSUR" userId="f9b2e9bf-e2de-41be-bed1-78ffce4fdd07" providerId="ADAL" clId="{22757493-CD45-4E7D-8B45-6B90AD078F29}" dt="2020-04-29T07:05:16.955" v="1296" actId="20577"/>
        <pc:sldMkLst>
          <pc:docMk/>
          <pc:sldMk cId="847774452" sldId="274"/>
        </pc:sldMkLst>
        <pc:spChg chg="mod">
          <ac:chgData name="MIR MD. KAWSUR" userId="f9b2e9bf-e2de-41be-bed1-78ffce4fdd07" providerId="ADAL" clId="{22757493-CD45-4E7D-8B45-6B90AD078F29}" dt="2020-04-29T06:59:52.411" v="1105" actId="20577"/>
          <ac:spMkLst>
            <pc:docMk/>
            <pc:sldMk cId="847774452" sldId="274"/>
            <ac:spMk id="2" creationId="{00000000-0000-0000-0000-000000000000}"/>
          </ac:spMkLst>
        </pc:spChg>
        <pc:spChg chg="add del">
          <ac:chgData name="MIR MD. KAWSUR" userId="f9b2e9bf-e2de-41be-bed1-78ffce4fdd07" providerId="ADAL" clId="{22757493-CD45-4E7D-8B45-6B90AD078F29}" dt="2020-04-29T07:00:29.725" v="1138"/>
          <ac:spMkLst>
            <pc:docMk/>
            <pc:sldMk cId="847774452" sldId="274"/>
            <ac:spMk id="3" creationId="{FCAA5C58-D6B6-47EE-9D02-50D82677CCFE}"/>
          </ac:spMkLst>
        </pc:spChg>
        <pc:spChg chg="mod">
          <ac:chgData name="MIR MD. KAWSUR" userId="f9b2e9bf-e2de-41be-bed1-78ffce4fdd07" providerId="ADAL" clId="{22757493-CD45-4E7D-8B45-6B90AD078F29}" dt="2020-04-29T06:59:59.125" v="1125" actId="20577"/>
          <ac:spMkLst>
            <pc:docMk/>
            <pc:sldMk cId="847774452" sldId="274"/>
            <ac:spMk id="5" creationId="{3322CB79-31E6-2043-9768-6699756B1FD4}"/>
          </ac:spMkLst>
        </pc:spChg>
        <pc:spChg chg="mod">
          <ac:chgData name="MIR MD. KAWSUR" userId="f9b2e9bf-e2de-41be-bed1-78ffce4fdd07" providerId="ADAL" clId="{22757493-CD45-4E7D-8B45-6B90AD078F29}" dt="2020-04-29T07:05:16.955" v="1296" actId="20577"/>
          <ac:spMkLst>
            <pc:docMk/>
            <pc:sldMk cId="847774452" sldId="274"/>
            <ac:spMk id="6" creationId="{37C26D19-85DA-834B-9600-C9820C508897}"/>
          </ac:spMkLst>
        </pc:spChg>
        <pc:spChg chg="add del">
          <ac:chgData name="MIR MD. KAWSUR" userId="f9b2e9bf-e2de-41be-bed1-78ffce4fdd07" providerId="ADAL" clId="{22757493-CD45-4E7D-8B45-6B90AD078F29}" dt="2020-04-29T07:00:50.843" v="1165"/>
          <ac:spMkLst>
            <pc:docMk/>
            <pc:sldMk cId="847774452" sldId="274"/>
            <ac:spMk id="7" creationId="{A42B445E-D6C1-4DD7-B2B6-D2C0162B6054}"/>
          </ac:spMkLst>
        </pc:spChg>
        <pc:spChg chg="add del">
          <ac:chgData name="MIR MD. KAWSUR" userId="f9b2e9bf-e2de-41be-bed1-78ffce4fdd07" providerId="ADAL" clId="{22757493-CD45-4E7D-8B45-6B90AD078F29}" dt="2020-04-29T07:00:52.256" v="1167"/>
          <ac:spMkLst>
            <pc:docMk/>
            <pc:sldMk cId="847774452" sldId="274"/>
            <ac:spMk id="8" creationId="{EE31471E-44A0-4F18-93A2-805A44532122}"/>
          </ac:spMkLst>
        </pc:spChg>
        <pc:spChg chg="add del">
          <ac:chgData name="MIR MD. KAWSUR" userId="f9b2e9bf-e2de-41be-bed1-78ffce4fdd07" providerId="ADAL" clId="{22757493-CD45-4E7D-8B45-6B90AD078F29}" dt="2020-04-29T07:01:11.459" v="1170"/>
          <ac:spMkLst>
            <pc:docMk/>
            <pc:sldMk cId="847774452" sldId="274"/>
            <ac:spMk id="9" creationId="{8EA4C092-2429-40BB-98B5-089A4337E5EB}"/>
          </ac:spMkLst>
        </pc:spChg>
        <pc:picChg chg="del">
          <ac:chgData name="MIR MD. KAWSUR" userId="f9b2e9bf-e2de-41be-bed1-78ffce4fdd07" providerId="ADAL" clId="{22757493-CD45-4E7D-8B45-6B90AD078F29}" dt="2020-04-29T06:59:47.089" v="1103" actId="478"/>
          <ac:picMkLst>
            <pc:docMk/>
            <pc:sldMk cId="847774452" sldId="274"/>
            <ac:picMk id="4" creationId="{1232C6D1-1010-4349-A9B8-7C4E3FC2DF70}"/>
          </ac:picMkLst>
        </pc:picChg>
      </pc:sldChg>
      <pc:sldChg chg="modSp add mod">
        <pc:chgData name="MIR MD. KAWSUR" userId="f9b2e9bf-e2de-41be-bed1-78ffce4fdd07" providerId="ADAL" clId="{22757493-CD45-4E7D-8B45-6B90AD078F29}" dt="2020-04-29T07:25:04.857" v="1412" actId="20577"/>
        <pc:sldMkLst>
          <pc:docMk/>
          <pc:sldMk cId="1895585698" sldId="275"/>
        </pc:sldMkLst>
        <pc:spChg chg="mod">
          <ac:chgData name="MIR MD. KAWSUR" userId="f9b2e9bf-e2de-41be-bed1-78ffce4fdd07" providerId="ADAL" clId="{22757493-CD45-4E7D-8B45-6B90AD078F29}" dt="2020-04-29T07:25:04.857" v="1412" actId="20577"/>
          <ac:spMkLst>
            <pc:docMk/>
            <pc:sldMk cId="1895585698" sldId="275"/>
            <ac:spMk id="2" creationId="{00000000-0000-0000-0000-000000000000}"/>
          </ac:spMkLst>
        </pc:spChg>
        <pc:spChg chg="mod">
          <ac:chgData name="MIR MD. KAWSUR" userId="f9b2e9bf-e2de-41be-bed1-78ffce4fdd07" providerId="ADAL" clId="{22757493-CD45-4E7D-8B45-6B90AD078F29}" dt="2020-04-29T07:06:05.623" v="1357" actId="20577"/>
          <ac:spMkLst>
            <pc:docMk/>
            <pc:sldMk cId="1895585698" sldId="275"/>
            <ac:spMk id="5" creationId="{3322CB79-31E6-2043-9768-6699756B1FD4}"/>
          </ac:spMkLst>
        </pc:spChg>
        <pc:spChg chg="mod">
          <ac:chgData name="MIR MD. KAWSUR" userId="f9b2e9bf-e2de-41be-bed1-78ffce4fdd07" providerId="ADAL" clId="{22757493-CD45-4E7D-8B45-6B90AD078F29}" dt="2020-04-29T07:08:25.825" v="1397" actId="20577"/>
          <ac:spMkLst>
            <pc:docMk/>
            <pc:sldMk cId="1895585698" sldId="275"/>
            <ac:spMk id="6" creationId="{37C26D19-85DA-834B-9600-C9820C508897}"/>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IR MD. KAWSUR" userId="f9b2e9bf-e2de-41be-bed1-78ffce4fdd07" providerId="ADAL" clId="{ADBCB527-9EE9-42ED-A001-CACA2B7DAF4D}"/>
    <pc:docChg chg="undo redo custSel mod addSld delSld modSld sldOrd">
      <pc:chgData name="MIR MD. KAWSUR" userId="f9b2e9bf-e2de-41be-bed1-78ffce4fdd07" providerId="ADAL" clId="{ADBCB527-9EE9-42ED-A001-CACA2B7DAF4D}" dt="2020-04-28T04:36:21.742" v="4738" actId="20577"/>
      <pc:docMkLst>
        <pc:docMk/>
      </pc:docMkLst>
      <pc:sldChg chg="modSp mod">
        <pc:chgData name="MIR MD. KAWSUR" userId="f9b2e9bf-e2de-41be-bed1-78ffce4fdd07" providerId="ADAL" clId="{ADBCB527-9EE9-42ED-A001-CACA2B7DAF4D}" dt="2020-04-26T06:36:21.046" v="131" actId="20577"/>
        <pc:sldMkLst>
          <pc:docMk/>
          <pc:sldMk cId="700707328" sldId="256"/>
        </pc:sldMkLst>
        <pc:spChg chg="mod">
          <ac:chgData name="MIR MD. KAWSUR" userId="f9b2e9bf-e2de-41be-bed1-78ffce4fdd07" providerId="ADAL" clId="{ADBCB527-9EE9-42ED-A001-CACA2B7DAF4D}" dt="2020-04-26T06:18:32.124" v="42" actId="20577"/>
          <ac:spMkLst>
            <pc:docMk/>
            <pc:sldMk cId="700707328" sldId="256"/>
            <ac:spMk id="3" creationId="{00000000-0000-0000-0000-000000000000}"/>
          </ac:spMkLst>
        </pc:spChg>
        <pc:spChg chg="mod">
          <ac:chgData name="MIR MD. KAWSUR" userId="f9b2e9bf-e2de-41be-bed1-78ffce4fdd07" providerId="ADAL" clId="{ADBCB527-9EE9-42ED-A001-CACA2B7DAF4D}" dt="2020-04-26T06:30:25.385" v="87" actId="20577"/>
          <ac:spMkLst>
            <pc:docMk/>
            <pc:sldMk cId="700707328" sldId="256"/>
            <ac:spMk id="8" creationId="{FF0F860A-68ED-3A45-9B2E-50E8CE1BC6B7}"/>
          </ac:spMkLst>
        </pc:spChg>
        <pc:graphicFrameChg chg="mod modGraphic">
          <ac:chgData name="MIR MD. KAWSUR" userId="f9b2e9bf-e2de-41be-bed1-78ffce4fdd07" providerId="ADAL" clId="{ADBCB527-9EE9-42ED-A001-CACA2B7DAF4D}" dt="2020-04-26T06:36:21.046" v="131"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ADBCB527-9EE9-42ED-A001-CACA2B7DAF4D}" dt="2020-04-26T06:37:13.014" v="247" actId="20577"/>
        <pc:sldMkLst>
          <pc:docMk/>
          <pc:sldMk cId="424874041" sldId="257"/>
        </pc:sldMkLst>
        <pc:spChg chg="mod">
          <ac:chgData name="MIR MD. KAWSUR" userId="f9b2e9bf-e2de-41be-bed1-78ffce4fdd07" providerId="ADAL" clId="{ADBCB527-9EE9-42ED-A001-CACA2B7DAF4D}" dt="2020-04-26T06:37:13.014" v="247" actId="20577"/>
          <ac:spMkLst>
            <pc:docMk/>
            <pc:sldMk cId="424874041" sldId="257"/>
            <ac:spMk id="3" creationId="{00000000-0000-0000-0000-000000000000}"/>
          </ac:spMkLst>
        </pc:spChg>
      </pc:sldChg>
      <pc:sldChg chg="addSp modSp mod">
        <pc:chgData name="MIR MD. KAWSUR" userId="f9b2e9bf-e2de-41be-bed1-78ffce4fdd07" providerId="ADAL" clId="{ADBCB527-9EE9-42ED-A001-CACA2B7DAF4D}" dt="2020-04-27T10:01:52.423" v="2174" actId="1076"/>
        <pc:sldMkLst>
          <pc:docMk/>
          <pc:sldMk cId="1923382373" sldId="264"/>
        </pc:sldMkLst>
        <pc:spChg chg="mod">
          <ac:chgData name="MIR MD. KAWSUR" userId="f9b2e9bf-e2de-41be-bed1-78ffce4fdd07" providerId="ADAL" clId="{ADBCB527-9EE9-42ED-A001-CACA2B7DAF4D}" dt="2020-04-27T10:01:16.223" v="2167" actId="20577"/>
          <ac:spMkLst>
            <pc:docMk/>
            <pc:sldMk cId="1923382373" sldId="264"/>
            <ac:spMk id="5" creationId="{F2944A7F-5AE5-EC49-82AF-722C8C8F62C6}"/>
          </ac:spMkLst>
        </pc:spChg>
        <pc:picChg chg="add mod">
          <ac:chgData name="MIR MD. KAWSUR" userId="f9b2e9bf-e2de-41be-bed1-78ffce4fdd07" providerId="ADAL" clId="{ADBCB527-9EE9-42ED-A001-CACA2B7DAF4D}" dt="2020-04-27T10:01:52.423" v="2174" actId="1076"/>
          <ac:picMkLst>
            <pc:docMk/>
            <pc:sldMk cId="1923382373" sldId="264"/>
            <ac:picMk id="3" creationId="{66BB96CC-81B0-46C9-A6FC-228FB5234B39}"/>
          </ac:picMkLst>
        </pc:picChg>
      </pc:sldChg>
      <pc:sldChg chg="modSp mod">
        <pc:chgData name="MIR MD. KAWSUR" userId="f9b2e9bf-e2de-41be-bed1-78ffce4fdd07" providerId="ADAL" clId="{ADBCB527-9EE9-42ED-A001-CACA2B7DAF4D}" dt="2020-04-27T09:57:44.975" v="2075"/>
        <pc:sldMkLst>
          <pc:docMk/>
          <pc:sldMk cId="3224969828" sldId="265"/>
        </pc:sldMkLst>
        <pc:spChg chg="mod">
          <ac:chgData name="MIR MD. KAWSUR" userId="f9b2e9bf-e2de-41be-bed1-78ffce4fdd07" providerId="ADAL" clId="{ADBCB527-9EE9-42ED-A001-CACA2B7DAF4D}" dt="2020-04-27T09:57:44.975" v="2075"/>
          <ac:spMkLst>
            <pc:docMk/>
            <pc:sldMk cId="3224969828" sldId="265"/>
            <ac:spMk id="3" creationId="{56CD2EA8-B54C-CE4F-A943-BFB367453E0E}"/>
          </ac:spMkLst>
        </pc:spChg>
      </pc:sldChg>
      <pc:sldChg chg="modSp mod">
        <pc:chgData name="MIR MD. KAWSUR" userId="f9b2e9bf-e2de-41be-bed1-78ffce4fdd07" providerId="ADAL" clId="{ADBCB527-9EE9-42ED-A001-CACA2B7DAF4D}" dt="2020-04-26T19:43:01.335" v="1026" actId="20577"/>
        <pc:sldMkLst>
          <pc:docMk/>
          <pc:sldMk cId="2134390752" sldId="266"/>
        </pc:sldMkLst>
        <pc:spChg chg="mod">
          <ac:chgData name="MIR MD. KAWSUR" userId="f9b2e9bf-e2de-41be-bed1-78ffce4fdd07" providerId="ADAL" clId="{ADBCB527-9EE9-42ED-A001-CACA2B7DAF4D}" dt="2020-04-26T06:37:35.662" v="292" actId="27636"/>
          <ac:spMkLst>
            <pc:docMk/>
            <pc:sldMk cId="2134390752" sldId="266"/>
            <ac:spMk id="2" creationId="{00000000-0000-0000-0000-000000000000}"/>
          </ac:spMkLst>
        </pc:spChg>
        <pc:spChg chg="mod">
          <ac:chgData name="MIR MD. KAWSUR" userId="f9b2e9bf-e2de-41be-bed1-78ffce4fdd07" providerId="ADAL" clId="{ADBCB527-9EE9-42ED-A001-CACA2B7DAF4D}" dt="2020-04-26T19:43:01.335" v="1026" actId="20577"/>
          <ac:spMkLst>
            <pc:docMk/>
            <pc:sldMk cId="2134390752" sldId="266"/>
            <ac:spMk id="5" creationId="{3322CB79-31E6-2043-9768-6699756B1FD4}"/>
          </ac:spMkLst>
        </pc:spChg>
        <pc:spChg chg="mod">
          <ac:chgData name="MIR MD. KAWSUR" userId="f9b2e9bf-e2de-41be-bed1-78ffce4fdd07" providerId="ADAL" clId="{ADBCB527-9EE9-42ED-A001-CACA2B7DAF4D}" dt="2020-04-26T16:21:11.988" v="499" actId="113"/>
          <ac:spMkLst>
            <pc:docMk/>
            <pc:sldMk cId="2134390752" sldId="266"/>
            <ac:spMk id="6" creationId="{37C26D19-85DA-834B-9600-C9820C508897}"/>
          </ac:spMkLst>
        </pc:spChg>
      </pc:sldChg>
      <pc:sldChg chg="addSp delSp modSp mod modClrScheme chgLayout">
        <pc:chgData name="MIR MD. KAWSUR" userId="f9b2e9bf-e2de-41be-bed1-78ffce4fdd07" providerId="ADAL" clId="{ADBCB527-9EE9-42ED-A001-CACA2B7DAF4D}" dt="2020-04-27T08:47:21.329" v="2057" actId="14100"/>
        <pc:sldMkLst>
          <pc:docMk/>
          <pc:sldMk cId="3132154582" sldId="267"/>
        </pc:sldMkLst>
        <pc:spChg chg="mod">
          <ac:chgData name="MIR MD. KAWSUR" userId="f9b2e9bf-e2de-41be-bed1-78ffce4fdd07" providerId="ADAL" clId="{ADBCB527-9EE9-42ED-A001-CACA2B7DAF4D}" dt="2020-04-27T08:44:09.026" v="2010" actId="26606"/>
          <ac:spMkLst>
            <pc:docMk/>
            <pc:sldMk cId="3132154582" sldId="267"/>
            <ac:spMk id="2" creationId="{00000000-0000-0000-0000-000000000000}"/>
          </ac:spMkLst>
        </pc:spChg>
        <pc:spChg chg="add del mod ord">
          <ac:chgData name="MIR MD. KAWSUR" userId="f9b2e9bf-e2de-41be-bed1-78ffce4fdd07" providerId="ADAL" clId="{ADBCB527-9EE9-42ED-A001-CACA2B7DAF4D}" dt="2020-04-27T08:46:53.861" v="2053" actId="20577"/>
          <ac:spMkLst>
            <pc:docMk/>
            <pc:sldMk cId="3132154582" sldId="267"/>
            <ac:spMk id="4" creationId="{E00A471B-FCB5-3949-B014-0D06C67E41B3}"/>
          </ac:spMkLst>
        </pc:spChg>
        <pc:spChg chg="mod">
          <ac:chgData name="MIR MD. KAWSUR" userId="f9b2e9bf-e2de-41be-bed1-78ffce4fdd07" providerId="ADAL" clId="{ADBCB527-9EE9-42ED-A001-CACA2B7DAF4D}" dt="2020-04-27T08:44:09.026" v="2010" actId="26606"/>
          <ac:spMkLst>
            <pc:docMk/>
            <pc:sldMk cId="3132154582" sldId="267"/>
            <ac:spMk id="5" creationId="{3322CB79-31E6-2043-9768-6699756B1FD4}"/>
          </ac:spMkLst>
        </pc:spChg>
        <pc:spChg chg="add del mod">
          <ac:chgData name="MIR MD. KAWSUR" userId="f9b2e9bf-e2de-41be-bed1-78ffce4fdd07" providerId="ADAL" clId="{ADBCB527-9EE9-42ED-A001-CACA2B7DAF4D}" dt="2020-04-27T08:45:12.012" v="2025"/>
          <ac:spMkLst>
            <pc:docMk/>
            <pc:sldMk cId="3132154582" sldId="267"/>
            <ac:spMk id="7" creationId="{B5727ACA-B1E9-45C2-A496-1F91393545A9}"/>
          </ac:spMkLst>
        </pc:spChg>
        <pc:spChg chg="add del mod">
          <ac:chgData name="MIR MD. KAWSUR" userId="f9b2e9bf-e2de-41be-bed1-78ffce4fdd07" providerId="ADAL" clId="{ADBCB527-9EE9-42ED-A001-CACA2B7DAF4D}" dt="2020-04-27T08:44:09.026" v="2010" actId="26606"/>
          <ac:spMkLst>
            <pc:docMk/>
            <pc:sldMk cId="3132154582" sldId="267"/>
            <ac:spMk id="11" creationId="{C5D88FC8-583C-4585-B9D9-14CC2F815273}"/>
          </ac:spMkLst>
        </pc:spChg>
        <pc:picChg chg="add del mod">
          <ac:chgData name="MIR MD. KAWSUR" userId="f9b2e9bf-e2de-41be-bed1-78ffce4fdd07" providerId="ADAL" clId="{ADBCB527-9EE9-42ED-A001-CACA2B7DAF4D}" dt="2020-04-27T08:44:50.978" v="2020" actId="478"/>
          <ac:picMkLst>
            <pc:docMk/>
            <pc:sldMk cId="3132154582" sldId="267"/>
            <ac:picMk id="6" creationId="{60BE6683-DBE4-4CCA-9587-941BFC86CD23}"/>
          </ac:picMkLst>
        </pc:picChg>
        <pc:picChg chg="add mod">
          <ac:chgData name="MIR MD. KAWSUR" userId="f9b2e9bf-e2de-41be-bed1-78ffce4fdd07" providerId="ADAL" clId="{ADBCB527-9EE9-42ED-A001-CACA2B7DAF4D}" dt="2020-04-27T08:47:21.329" v="2057" actId="14100"/>
          <ac:picMkLst>
            <pc:docMk/>
            <pc:sldMk cId="3132154582" sldId="267"/>
            <ac:picMk id="9" creationId="{CA779F2A-F817-402B-B48F-A0E46A13285E}"/>
          </ac:picMkLst>
        </pc:picChg>
      </pc:sldChg>
      <pc:sldChg chg="addSp modSp add mod">
        <pc:chgData name="MIR MD. KAWSUR" userId="f9b2e9bf-e2de-41be-bed1-78ffce4fdd07" providerId="ADAL" clId="{ADBCB527-9EE9-42ED-A001-CACA2B7DAF4D}" dt="2020-04-26T20:31:01.771" v="1585" actId="1076"/>
        <pc:sldMkLst>
          <pc:docMk/>
          <pc:sldMk cId="379164912" sldId="268"/>
        </pc:sldMkLst>
        <pc:spChg chg="mod">
          <ac:chgData name="MIR MD. KAWSUR" userId="f9b2e9bf-e2de-41be-bed1-78ffce4fdd07" providerId="ADAL" clId="{ADBCB527-9EE9-42ED-A001-CACA2B7DAF4D}" dt="2020-04-26T19:27:09.631" v="1022" actId="20577"/>
          <ac:spMkLst>
            <pc:docMk/>
            <pc:sldMk cId="379164912" sldId="268"/>
            <ac:spMk id="5" creationId="{3322CB79-31E6-2043-9768-6699756B1FD4}"/>
          </ac:spMkLst>
        </pc:spChg>
        <pc:spChg chg="mod">
          <ac:chgData name="MIR MD. KAWSUR" userId="f9b2e9bf-e2de-41be-bed1-78ffce4fdd07" providerId="ADAL" clId="{ADBCB527-9EE9-42ED-A001-CACA2B7DAF4D}" dt="2020-04-26T16:34:09.430" v="586" actId="5793"/>
          <ac:spMkLst>
            <pc:docMk/>
            <pc:sldMk cId="379164912" sldId="268"/>
            <ac:spMk id="6" creationId="{37C26D19-85DA-834B-9600-C9820C508897}"/>
          </ac:spMkLst>
        </pc:spChg>
        <pc:graphicFrameChg chg="add mod modGraphic">
          <ac:chgData name="MIR MD. KAWSUR" userId="f9b2e9bf-e2de-41be-bed1-78ffce4fdd07" providerId="ADAL" clId="{ADBCB527-9EE9-42ED-A001-CACA2B7DAF4D}" dt="2020-04-26T20:31:01.771" v="1585" actId="1076"/>
          <ac:graphicFrameMkLst>
            <pc:docMk/>
            <pc:sldMk cId="379164912" sldId="268"/>
            <ac:graphicFrameMk id="3" creationId="{57B55252-0C09-4D90-8CEE-1045D7819BA6}"/>
          </ac:graphicFrameMkLst>
        </pc:graphicFrameChg>
      </pc:sldChg>
      <pc:sldChg chg="delSp modSp add mod">
        <pc:chgData name="MIR MD. KAWSUR" userId="f9b2e9bf-e2de-41be-bed1-78ffce4fdd07" providerId="ADAL" clId="{ADBCB527-9EE9-42ED-A001-CACA2B7DAF4D}" dt="2020-04-27T06:17:07.118" v="1781" actId="113"/>
        <pc:sldMkLst>
          <pc:docMk/>
          <pc:sldMk cId="488175174" sldId="269"/>
        </pc:sldMkLst>
        <pc:spChg chg="mod">
          <ac:chgData name="MIR MD. KAWSUR" userId="f9b2e9bf-e2de-41be-bed1-78ffce4fdd07" providerId="ADAL" clId="{ADBCB527-9EE9-42ED-A001-CACA2B7DAF4D}" dt="2020-04-26T19:24:56.904" v="1008" actId="1076"/>
          <ac:spMkLst>
            <pc:docMk/>
            <pc:sldMk cId="488175174" sldId="269"/>
            <ac:spMk id="2" creationId="{00000000-0000-0000-0000-000000000000}"/>
          </ac:spMkLst>
        </pc:spChg>
        <pc:spChg chg="mod">
          <ac:chgData name="MIR MD. KAWSUR" userId="f9b2e9bf-e2de-41be-bed1-78ffce4fdd07" providerId="ADAL" clId="{ADBCB527-9EE9-42ED-A001-CACA2B7DAF4D}" dt="2020-04-26T19:27:14.302" v="1024" actId="20577"/>
          <ac:spMkLst>
            <pc:docMk/>
            <pc:sldMk cId="488175174" sldId="269"/>
            <ac:spMk id="5" creationId="{3322CB79-31E6-2043-9768-6699756B1FD4}"/>
          </ac:spMkLst>
        </pc:spChg>
        <pc:spChg chg="mod">
          <ac:chgData name="MIR MD. KAWSUR" userId="f9b2e9bf-e2de-41be-bed1-78ffce4fdd07" providerId="ADAL" clId="{ADBCB527-9EE9-42ED-A001-CACA2B7DAF4D}" dt="2020-04-27T06:17:07.118" v="1781" actId="113"/>
          <ac:spMkLst>
            <pc:docMk/>
            <pc:sldMk cId="488175174" sldId="269"/>
            <ac:spMk id="6" creationId="{37C26D19-85DA-834B-9600-C9820C508897}"/>
          </ac:spMkLst>
        </pc:spChg>
        <pc:graphicFrameChg chg="del">
          <ac:chgData name="MIR MD. KAWSUR" userId="f9b2e9bf-e2de-41be-bed1-78ffce4fdd07" providerId="ADAL" clId="{ADBCB527-9EE9-42ED-A001-CACA2B7DAF4D}" dt="2020-04-26T19:16:41.774" v="930" actId="478"/>
          <ac:graphicFrameMkLst>
            <pc:docMk/>
            <pc:sldMk cId="488175174" sldId="269"/>
            <ac:graphicFrameMk id="3" creationId="{57B55252-0C09-4D90-8CEE-1045D7819BA6}"/>
          </ac:graphicFrameMkLst>
        </pc:graphicFrameChg>
      </pc:sldChg>
      <pc:sldChg chg="modSp add mod">
        <pc:chgData name="MIR MD. KAWSUR" userId="f9b2e9bf-e2de-41be-bed1-78ffce4fdd07" providerId="ADAL" clId="{ADBCB527-9EE9-42ED-A001-CACA2B7DAF4D}" dt="2020-04-27T14:17:43.702" v="3985" actId="113"/>
        <pc:sldMkLst>
          <pc:docMk/>
          <pc:sldMk cId="2946039933" sldId="270"/>
        </pc:sldMkLst>
        <pc:spChg chg="mod">
          <ac:chgData name="MIR MD. KAWSUR" userId="f9b2e9bf-e2de-41be-bed1-78ffce4fdd07" providerId="ADAL" clId="{ADBCB527-9EE9-42ED-A001-CACA2B7DAF4D}" dt="2020-04-27T14:17:43.702" v="3985" actId="113"/>
          <ac:spMkLst>
            <pc:docMk/>
            <pc:sldMk cId="2946039933" sldId="270"/>
            <ac:spMk id="4" creationId="{E00A471B-FCB5-3949-B014-0D06C67E41B3}"/>
          </ac:spMkLst>
        </pc:spChg>
        <pc:spChg chg="mod">
          <ac:chgData name="MIR MD. KAWSUR" userId="f9b2e9bf-e2de-41be-bed1-78ffce4fdd07" providerId="ADAL" clId="{ADBCB527-9EE9-42ED-A001-CACA2B7DAF4D}" dt="2020-04-27T10:22:08.481" v="2621" actId="20577"/>
          <ac:spMkLst>
            <pc:docMk/>
            <pc:sldMk cId="2946039933" sldId="270"/>
            <ac:spMk id="5" creationId="{3322CB79-31E6-2043-9768-6699756B1FD4}"/>
          </ac:spMkLst>
        </pc:spChg>
      </pc:sldChg>
      <pc:sldChg chg="addSp delSp modSp add mod ord">
        <pc:chgData name="MIR MD. KAWSUR" userId="f9b2e9bf-e2de-41be-bed1-78ffce4fdd07" providerId="ADAL" clId="{ADBCB527-9EE9-42ED-A001-CACA2B7DAF4D}" dt="2020-04-27T11:37:40.132" v="2988" actId="20577"/>
        <pc:sldMkLst>
          <pc:docMk/>
          <pc:sldMk cId="538611020" sldId="271"/>
        </pc:sldMkLst>
        <pc:spChg chg="add mod">
          <ac:chgData name="MIR MD. KAWSUR" userId="f9b2e9bf-e2de-41be-bed1-78ffce4fdd07" providerId="ADAL" clId="{ADBCB527-9EE9-42ED-A001-CACA2B7DAF4D}" dt="2020-04-27T11:37:40.132" v="2988" actId="20577"/>
          <ac:spMkLst>
            <pc:docMk/>
            <pc:sldMk cId="538611020" sldId="271"/>
            <ac:spMk id="3" creationId="{1E88E776-890E-4FC2-9948-EF62CF0CF179}"/>
          </ac:spMkLst>
        </pc:spChg>
        <pc:spChg chg="del mod">
          <ac:chgData name="MIR MD. KAWSUR" userId="f9b2e9bf-e2de-41be-bed1-78ffce4fdd07" providerId="ADAL" clId="{ADBCB527-9EE9-42ED-A001-CACA2B7DAF4D}" dt="2020-04-26T20:37:10.052" v="1593"/>
          <ac:spMkLst>
            <pc:docMk/>
            <pc:sldMk cId="538611020" sldId="271"/>
            <ac:spMk id="4" creationId="{E00A471B-FCB5-3949-B014-0D06C67E41B3}"/>
          </ac:spMkLst>
        </pc:spChg>
        <pc:spChg chg="mod">
          <ac:chgData name="MIR MD. KAWSUR" userId="f9b2e9bf-e2de-41be-bed1-78ffce4fdd07" providerId="ADAL" clId="{ADBCB527-9EE9-42ED-A001-CACA2B7DAF4D}" dt="2020-04-27T06:42:44.827" v="1910" actId="21"/>
          <ac:spMkLst>
            <pc:docMk/>
            <pc:sldMk cId="538611020" sldId="271"/>
            <ac:spMk id="5" creationId="{3322CB79-31E6-2043-9768-6699756B1FD4}"/>
          </ac:spMkLst>
        </pc:spChg>
        <pc:spChg chg="add del">
          <ac:chgData name="MIR MD. KAWSUR" userId="f9b2e9bf-e2de-41be-bed1-78ffce4fdd07" providerId="ADAL" clId="{ADBCB527-9EE9-42ED-A001-CACA2B7DAF4D}" dt="2020-04-27T10:11:45.015" v="2177"/>
          <ac:spMkLst>
            <pc:docMk/>
            <pc:sldMk cId="538611020" sldId="271"/>
            <ac:spMk id="6" creationId="{ABEF5C24-5238-4706-A29F-77212C647C7D}"/>
          </ac:spMkLst>
        </pc:spChg>
      </pc:sldChg>
      <pc:sldChg chg="modSp add mod">
        <pc:chgData name="MIR MD. KAWSUR" userId="f9b2e9bf-e2de-41be-bed1-78ffce4fdd07" providerId="ADAL" clId="{ADBCB527-9EE9-42ED-A001-CACA2B7DAF4D}" dt="2020-04-27T09:58:25.581" v="2082" actId="113"/>
        <pc:sldMkLst>
          <pc:docMk/>
          <pc:sldMk cId="2730984201" sldId="272"/>
        </pc:sldMkLst>
        <pc:spChg chg="mod">
          <ac:chgData name="MIR MD. KAWSUR" userId="f9b2e9bf-e2de-41be-bed1-78ffce4fdd07" providerId="ADAL" clId="{ADBCB527-9EE9-42ED-A001-CACA2B7DAF4D}" dt="2020-04-27T09:58:25.581" v="2082" actId="113"/>
          <ac:spMkLst>
            <pc:docMk/>
            <pc:sldMk cId="2730984201" sldId="272"/>
            <ac:spMk id="4" creationId="{E00A471B-FCB5-3949-B014-0D06C67E41B3}"/>
          </ac:spMkLst>
        </pc:spChg>
        <pc:spChg chg="mod">
          <ac:chgData name="MIR MD. KAWSUR" userId="f9b2e9bf-e2de-41be-bed1-78ffce4fdd07" providerId="ADAL" clId="{ADBCB527-9EE9-42ED-A001-CACA2B7DAF4D}" dt="2020-04-27T08:48:08.012" v="2069" actId="20577"/>
          <ac:spMkLst>
            <pc:docMk/>
            <pc:sldMk cId="2730984201" sldId="272"/>
            <ac:spMk id="5" creationId="{3322CB79-31E6-2043-9768-6699756B1FD4}"/>
          </ac:spMkLst>
        </pc:spChg>
      </pc:sldChg>
      <pc:sldChg chg="addSp modSp add mod">
        <pc:chgData name="MIR MD. KAWSUR" userId="f9b2e9bf-e2de-41be-bed1-78ffce4fdd07" providerId="ADAL" clId="{ADBCB527-9EE9-42ED-A001-CACA2B7DAF4D}" dt="2020-04-27T14:06:55.930" v="3349" actId="1076"/>
        <pc:sldMkLst>
          <pc:docMk/>
          <pc:sldMk cId="2824015" sldId="273"/>
        </pc:sldMkLst>
        <pc:spChg chg="mod">
          <ac:chgData name="MIR MD. KAWSUR" userId="f9b2e9bf-e2de-41be-bed1-78ffce4fdd07" providerId="ADAL" clId="{ADBCB527-9EE9-42ED-A001-CACA2B7DAF4D}" dt="2020-04-27T14:06:55.426" v="3347" actId="20577"/>
          <ac:spMkLst>
            <pc:docMk/>
            <pc:sldMk cId="2824015" sldId="273"/>
            <ac:spMk id="4" creationId="{E00A471B-FCB5-3949-B014-0D06C67E41B3}"/>
          </ac:spMkLst>
        </pc:spChg>
        <pc:picChg chg="add mod">
          <ac:chgData name="MIR MD. KAWSUR" userId="f9b2e9bf-e2de-41be-bed1-78ffce4fdd07" providerId="ADAL" clId="{ADBCB527-9EE9-42ED-A001-CACA2B7DAF4D}" dt="2020-04-27T14:06:55.930" v="3349" actId="1076"/>
          <ac:picMkLst>
            <pc:docMk/>
            <pc:sldMk cId="2824015" sldId="273"/>
            <ac:picMk id="6" creationId="{4246A938-D17F-4C9B-9DB4-06ACAC6384C4}"/>
          </ac:picMkLst>
        </pc:picChg>
      </pc:sldChg>
      <pc:sldChg chg="new del">
        <pc:chgData name="MIR MD. KAWSUR" userId="f9b2e9bf-e2de-41be-bed1-78ffce4fdd07" providerId="ADAL" clId="{ADBCB527-9EE9-42ED-A001-CACA2B7DAF4D}" dt="2020-04-27T11:35:32.640" v="2974" actId="2696"/>
        <pc:sldMkLst>
          <pc:docMk/>
          <pc:sldMk cId="612407257" sldId="273"/>
        </pc:sldMkLst>
      </pc:sldChg>
      <pc:sldChg chg="new del">
        <pc:chgData name="MIR MD. KAWSUR" userId="f9b2e9bf-e2de-41be-bed1-78ffce4fdd07" providerId="ADAL" clId="{ADBCB527-9EE9-42ED-A001-CACA2B7DAF4D}" dt="2020-04-27T11:35:43.708" v="2977" actId="47"/>
        <pc:sldMkLst>
          <pc:docMk/>
          <pc:sldMk cId="4110423596" sldId="273"/>
        </pc:sldMkLst>
      </pc:sldChg>
      <pc:sldChg chg="delSp modSp add mod">
        <pc:chgData name="MIR MD. KAWSUR" userId="f9b2e9bf-e2de-41be-bed1-78ffce4fdd07" providerId="ADAL" clId="{ADBCB527-9EE9-42ED-A001-CACA2B7DAF4D}" dt="2020-04-27T14:59:04.354" v="4696" actId="113"/>
        <pc:sldMkLst>
          <pc:docMk/>
          <pc:sldMk cId="1439937840" sldId="274"/>
        </pc:sldMkLst>
        <pc:spChg chg="mod">
          <ac:chgData name="MIR MD. KAWSUR" userId="f9b2e9bf-e2de-41be-bed1-78ffce4fdd07" providerId="ADAL" clId="{ADBCB527-9EE9-42ED-A001-CACA2B7DAF4D}" dt="2020-04-27T14:59:04.354" v="4696" actId="113"/>
          <ac:spMkLst>
            <pc:docMk/>
            <pc:sldMk cId="1439937840" sldId="274"/>
            <ac:spMk id="4" creationId="{E00A471B-FCB5-3949-B014-0D06C67E41B3}"/>
          </ac:spMkLst>
        </pc:spChg>
        <pc:spChg chg="mod">
          <ac:chgData name="MIR MD. KAWSUR" userId="f9b2e9bf-e2de-41be-bed1-78ffce4fdd07" providerId="ADAL" clId="{ADBCB527-9EE9-42ED-A001-CACA2B7DAF4D}" dt="2020-04-27T13:53:23.561" v="3171" actId="20577"/>
          <ac:spMkLst>
            <pc:docMk/>
            <pc:sldMk cId="1439937840" sldId="274"/>
            <ac:spMk id="5" creationId="{3322CB79-31E6-2043-9768-6699756B1FD4}"/>
          </ac:spMkLst>
        </pc:spChg>
        <pc:picChg chg="del">
          <ac:chgData name="MIR MD. KAWSUR" userId="f9b2e9bf-e2de-41be-bed1-78ffce4fdd07" providerId="ADAL" clId="{ADBCB527-9EE9-42ED-A001-CACA2B7DAF4D}" dt="2020-04-27T13:53:26.665" v="3172" actId="478"/>
          <ac:picMkLst>
            <pc:docMk/>
            <pc:sldMk cId="1439937840" sldId="274"/>
            <ac:picMk id="6" creationId="{4246A938-D17F-4C9B-9DB4-06ACAC6384C4}"/>
          </ac:picMkLst>
        </pc:picChg>
      </pc:sldChg>
      <pc:sldChg chg="addSp delSp modSp add del mod">
        <pc:chgData name="MIR MD. KAWSUR" userId="f9b2e9bf-e2de-41be-bed1-78ffce4fdd07" providerId="ADAL" clId="{ADBCB527-9EE9-42ED-A001-CACA2B7DAF4D}" dt="2020-04-27T14:14:26.659" v="3961" actId="20577"/>
        <pc:sldMkLst>
          <pc:docMk/>
          <pc:sldMk cId="1773732609" sldId="275"/>
        </pc:sldMkLst>
        <pc:spChg chg="mod">
          <ac:chgData name="MIR MD. KAWSUR" userId="f9b2e9bf-e2de-41be-bed1-78ffce4fdd07" providerId="ADAL" clId="{ADBCB527-9EE9-42ED-A001-CACA2B7DAF4D}" dt="2020-04-27T14:14:26.659" v="3961" actId="20577"/>
          <ac:spMkLst>
            <pc:docMk/>
            <pc:sldMk cId="1773732609" sldId="275"/>
            <ac:spMk id="4" creationId="{E00A471B-FCB5-3949-B014-0D06C67E41B3}"/>
          </ac:spMkLst>
        </pc:spChg>
        <pc:spChg chg="mod">
          <ac:chgData name="MIR MD. KAWSUR" userId="f9b2e9bf-e2de-41be-bed1-78ffce4fdd07" providerId="ADAL" clId="{ADBCB527-9EE9-42ED-A001-CACA2B7DAF4D}" dt="2020-04-27T14:14:13.703" v="3953" actId="20577"/>
          <ac:spMkLst>
            <pc:docMk/>
            <pc:sldMk cId="1773732609" sldId="275"/>
            <ac:spMk id="5" creationId="{3322CB79-31E6-2043-9768-6699756B1FD4}"/>
          </ac:spMkLst>
        </pc:spChg>
        <pc:picChg chg="add del">
          <ac:chgData name="MIR MD. KAWSUR" userId="f9b2e9bf-e2de-41be-bed1-78ffce4fdd07" providerId="ADAL" clId="{ADBCB527-9EE9-42ED-A001-CACA2B7DAF4D}" dt="2020-04-27T14:06:56.920" v="3351" actId="478"/>
          <ac:picMkLst>
            <pc:docMk/>
            <pc:sldMk cId="1773732609" sldId="275"/>
            <ac:picMk id="6" creationId="{4246A938-D17F-4C9B-9DB4-06ACAC6384C4}"/>
          </ac:picMkLst>
        </pc:picChg>
      </pc:sldChg>
      <pc:sldChg chg="modSp add mod">
        <pc:chgData name="MIR MD. KAWSUR" userId="f9b2e9bf-e2de-41be-bed1-78ffce4fdd07" providerId="ADAL" clId="{ADBCB527-9EE9-42ED-A001-CACA2B7DAF4D}" dt="2020-04-27T14:56:55.019" v="4695" actId="12"/>
        <pc:sldMkLst>
          <pc:docMk/>
          <pc:sldMk cId="2966524781" sldId="276"/>
        </pc:sldMkLst>
        <pc:spChg chg="mod">
          <ac:chgData name="MIR MD. KAWSUR" userId="f9b2e9bf-e2de-41be-bed1-78ffce4fdd07" providerId="ADAL" clId="{ADBCB527-9EE9-42ED-A001-CACA2B7DAF4D}" dt="2020-04-27T14:56:55.019" v="4695" actId="12"/>
          <ac:spMkLst>
            <pc:docMk/>
            <pc:sldMk cId="2966524781" sldId="276"/>
            <ac:spMk id="4" creationId="{E00A471B-FCB5-3949-B014-0D06C67E41B3}"/>
          </ac:spMkLst>
        </pc:spChg>
        <pc:spChg chg="mod">
          <ac:chgData name="MIR MD. KAWSUR" userId="f9b2e9bf-e2de-41be-bed1-78ffce4fdd07" providerId="ADAL" clId="{ADBCB527-9EE9-42ED-A001-CACA2B7DAF4D}" dt="2020-04-27T14:42:35.376" v="4668" actId="20577"/>
          <ac:spMkLst>
            <pc:docMk/>
            <pc:sldMk cId="2966524781" sldId="276"/>
            <ac:spMk id="5" creationId="{3322CB79-31E6-2043-9768-6699756B1FD4}"/>
          </ac:spMkLst>
        </pc:spChg>
      </pc:sldChg>
      <pc:sldChg chg="modSp add mod">
        <pc:chgData name="MIR MD. KAWSUR" userId="f9b2e9bf-e2de-41be-bed1-78ffce4fdd07" providerId="ADAL" clId="{ADBCB527-9EE9-42ED-A001-CACA2B7DAF4D}" dt="2020-04-28T04:35:57.218" v="4721" actId="20577"/>
        <pc:sldMkLst>
          <pc:docMk/>
          <pc:sldMk cId="2383403374" sldId="277"/>
        </pc:sldMkLst>
        <pc:spChg chg="mod">
          <ac:chgData name="MIR MD. KAWSUR" userId="f9b2e9bf-e2de-41be-bed1-78ffce4fdd07" providerId="ADAL" clId="{ADBCB527-9EE9-42ED-A001-CACA2B7DAF4D}" dt="2020-04-27T15:00:40.021" v="4716" actId="20577"/>
          <ac:spMkLst>
            <pc:docMk/>
            <pc:sldMk cId="2383403374" sldId="277"/>
            <ac:spMk id="2" creationId="{00000000-0000-0000-0000-000000000000}"/>
          </ac:spMkLst>
        </pc:spChg>
        <pc:spChg chg="mod">
          <ac:chgData name="MIR MD. KAWSUR" userId="f9b2e9bf-e2de-41be-bed1-78ffce4fdd07" providerId="ADAL" clId="{ADBCB527-9EE9-42ED-A001-CACA2B7DAF4D}" dt="2020-04-28T04:35:57.218" v="4721" actId="20577"/>
          <ac:spMkLst>
            <pc:docMk/>
            <pc:sldMk cId="2383403374" sldId="277"/>
            <ac:spMk id="4" creationId="{E00A471B-FCB5-3949-B014-0D06C67E41B3}"/>
          </ac:spMkLst>
        </pc:spChg>
      </pc:sldChg>
      <pc:sldChg chg="modSp add mod">
        <pc:chgData name="MIR MD. KAWSUR" userId="f9b2e9bf-e2de-41be-bed1-78ffce4fdd07" providerId="ADAL" clId="{ADBCB527-9EE9-42ED-A001-CACA2B7DAF4D}" dt="2020-04-28T04:36:21.742" v="4738" actId="20577"/>
        <pc:sldMkLst>
          <pc:docMk/>
          <pc:sldMk cId="1290791371" sldId="278"/>
        </pc:sldMkLst>
        <pc:spChg chg="mod">
          <ac:chgData name="MIR MD. KAWSUR" userId="f9b2e9bf-e2de-41be-bed1-78ffce4fdd07" providerId="ADAL" clId="{ADBCB527-9EE9-42ED-A001-CACA2B7DAF4D}" dt="2020-04-28T04:36:21.742" v="4738" actId="20577"/>
          <ac:spMkLst>
            <pc:docMk/>
            <pc:sldMk cId="1290791371" sldId="278"/>
            <ac:spMk id="2" creationId="{00000000-0000-0000-0000-000000000000}"/>
          </ac:spMkLst>
        </pc:spChg>
      </pc:sldChg>
    </pc:docChg>
  </pc:docChgLst>
  <pc:docChgLst>
    <pc:chgData name="MIR MD. KAWSUR" userId="f9b2e9bf-e2de-41be-bed1-78ffce4fdd07" providerId="ADAL" clId="{C071C8CA-C310-440C-867D-C86E95939DE1}"/>
    <pc:docChg chg="custSel modSld">
      <pc:chgData name="MIR MD. KAWSUR" userId="f9b2e9bf-e2de-41be-bed1-78ffce4fdd07" providerId="ADAL" clId="{C071C8CA-C310-440C-867D-C86E95939DE1}" dt="2020-04-28T04:57:10.704" v="26" actId="20577"/>
      <pc:docMkLst>
        <pc:docMk/>
      </pc:docMkLst>
      <pc:sldChg chg="modSp mod">
        <pc:chgData name="MIR MD. KAWSUR" userId="f9b2e9bf-e2de-41be-bed1-78ffce4fdd07" providerId="ADAL" clId="{C071C8CA-C310-440C-867D-C86E95939DE1}" dt="2020-04-28T04:44:54.562" v="13" actId="20577"/>
        <pc:sldMkLst>
          <pc:docMk/>
          <pc:sldMk cId="424874041" sldId="257"/>
        </pc:sldMkLst>
        <pc:spChg chg="mod">
          <ac:chgData name="MIR MD. KAWSUR" userId="f9b2e9bf-e2de-41be-bed1-78ffce4fdd07" providerId="ADAL" clId="{C071C8CA-C310-440C-867D-C86E95939DE1}" dt="2020-04-28T04:44:54.562" v="13" actId="20577"/>
          <ac:spMkLst>
            <pc:docMk/>
            <pc:sldMk cId="424874041" sldId="257"/>
            <ac:spMk id="3" creationId="{00000000-0000-0000-0000-000000000000}"/>
          </ac:spMkLst>
        </pc:spChg>
      </pc:sldChg>
      <pc:sldChg chg="modSp mod">
        <pc:chgData name="MIR MD. KAWSUR" userId="f9b2e9bf-e2de-41be-bed1-78ffce4fdd07" providerId="ADAL" clId="{C071C8CA-C310-440C-867D-C86E95939DE1}" dt="2020-04-28T04:57:10.704" v="26" actId="20577"/>
        <pc:sldMkLst>
          <pc:docMk/>
          <pc:sldMk cId="2134390752" sldId="266"/>
        </pc:sldMkLst>
        <pc:spChg chg="mod">
          <ac:chgData name="MIR MD. KAWSUR" userId="f9b2e9bf-e2de-41be-bed1-78ffce4fdd07" providerId="ADAL" clId="{C071C8CA-C310-440C-867D-C86E95939DE1}" dt="2020-04-28T04:57:10.704" v="26" actId="20577"/>
          <ac:spMkLst>
            <pc:docMk/>
            <pc:sldMk cId="2134390752" sldId="266"/>
            <ac:spMk id="2" creationId="{00000000-0000-0000-0000-000000000000}"/>
          </ac:spMkLst>
        </pc:spChg>
      </pc:sldChg>
    </pc:docChg>
  </pc:docChgLst>
  <pc:docChgLst>
    <pc:chgData name="MIR MD. KAWSUR" userId="f9b2e9bf-e2de-41be-bed1-78ffce4fdd07" providerId="ADAL" clId="{CD5AAC87-00FD-4AED-94BB-D46B7128315D}"/>
    <pc:docChg chg="undo custSel addSld delSld modSld sldOrd">
      <pc:chgData name="MIR MD. KAWSUR" userId="f9b2e9bf-e2de-41be-bed1-78ffce4fdd07" providerId="ADAL" clId="{CD5AAC87-00FD-4AED-94BB-D46B7128315D}" dt="2020-04-29T09:45:12.212" v="970" actId="20577"/>
      <pc:docMkLst>
        <pc:docMk/>
      </pc:docMkLst>
      <pc:sldChg chg="modSp mod">
        <pc:chgData name="MIR MD. KAWSUR" userId="f9b2e9bf-e2de-41be-bed1-78ffce4fdd07" providerId="ADAL" clId="{CD5AAC87-00FD-4AED-94BB-D46B7128315D}" dt="2020-04-29T09:45:12.212" v="970" actId="20577"/>
        <pc:sldMkLst>
          <pc:docMk/>
          <pc:sldMk cId="700707328" sldId="256"/>
        </pc:sldMkLst>
        <pc:spChg chg="mod">
          <ac:chgData name="MIR MD. KAWSUR" userId="f9b2e9bf-e2de-41be-bed1-78ffce4fdd07" providerId="ADAL" clId="{CD5AAC87-00FD-4AED-94BB-D46B7128315D}" dt="2020-04-29T09:45:12.212" v="970" actId="20577"/>
          <ac:spMkLst>
            <pc:docMk/>
            <pc:sldMk cId="700707328" sldId="256"/>
            <ac:spMk id="2" creationId="{00000000-0000-0000-0000-000000000000}"/>
          </ac:spMkLst>
        </pc:spChg>
        <pc:graphicFrameChg chg="modGraphic">
          <ac:chgData name="MIR MD. KAWSUR" userId="f9b2e9bf-e2de-41be-bed1-78ffce4fdd07" providerId="ADAL" clId="{CD5AAC87-00FD-4AED-94BB-D46B7128315D}" dt="2020-04-29T07:28:26.898"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CD5AAC87-00FD-4AED-94BB-D46B7128315D}" dt="2020-04-29T08:31:36.341" v="419" actId="20577"/>
        <pc:sldMkLst>
          <pc:docMk/>
          <pc:sldMk cId="424874041" sldId="257"/>
        </pc:sldMkLst>
        <pc:spChg chg="mod">
          <ac:chgData name="MIR MD. KAWSUR" userId="f9b2e9bf-e2de-41be-bed1-78ffce4fdd07" providerId="ADAL" clId="{CD5AAC87-00FD-4AED-94BB-D46B7128315D}" dt="2020-04-29T08:31:36.341" v="419" actId="20577"/>
          <ac:spMkLst>
            <pc:docMk/>
            <pc:sldMk cId="424874041" sldId="257"/>
            <ac:spMk id="3" creationId="{00000000-0000-0000-0000-000000000000}"/>
          </ac:spMkLst>
        </pc:spChg>
      </pc:sldChg>
      <pc:sldChg chg="del">
        <pc:chgData name="MIR MD. KAWSUR" userId="f9b2e9bf-e2de-41be-bed1-78ffce4fdd07" providerId="ADAL" clId="{CD5AAC87-00FD-4AED-94BB-D46B7128315D}" dt="2020-04-29T07:28:33.664" v="6" actId="47"/>
        <pc:sldMkLst>
          <pc:docMk/>
          <pc:sldMk cId="2134390752" sldId="266"/>
        </pc:sldMkLst>
      </pc:sldChg>
      <pc:sldChg chg="del">
        <pc:chgData name="MIR MD. KAWSUR" userId="f9b2e9bf-e2de-41be-bed1-78ffce4fdd07" providerId="ADAL" clId="{CD5AAC87-00FD-4AED-94BB-D46B7128315D}" dt="2020-04-29T07:28:34.368" v="7" actId="47"/>
        <pc:sldMkLst>
          <pc:docMk/>
          <pc:sldMk cId="4027277217" sldId="267"/>
        </pc:sldMkLst>
      </pc:sldChg>
      <pc:sldChg chg="del">
        <pc:chgData name="MIR MD. KAWSUR" userId="f9b2e9bf-e2de-41be-bed1-78ffce4fdd07" providerId="ADAL" clId="{CD5AAC87-00FD-4AED-94BB-D46B7128315D}" dt="2020-04-29T07:28:34.833" v="8" actId="47"/>
        <pc:sldMkLst>
          <pc:docMk/>
          <pc:sldMk cId="4080291387" sldId="268"/>
        </pc:sldMkLst>
      </pc:sldChg>
      <pc:sldChg chg="del">
        <pc:chgData name="MIR MD. KAWSUR" userId="f9b2e9bf-e2de-41be-bed1-78ffce4fdd07" providerId="ADAL" clId="{CD5AAC87-00FD-4AED-94BB-D46B7128315D}" dt="2020-04-29T07:28:35.450" v="9" actId="47"/>
        <pc:sldMkLst>
          <pc:docMk/>
          <pc:sldMk cId="3010211515" sldId="269"/>
        </pc:sldMkLst>
      </pc:sldChg>
      <pc:sldChg chg="del">
        <pc:chgData name="MIR MD. KAWSUR" userId="f9b2e9bf-e2de-41be-bed1-78ffce4fdd07" providerId="ADAL" clId="{CD5AAC87-00FD-4AED-94BB-D46B7128315D}" dt="2020-04-29T07:28:36.505" v="10" actId="47"/>
        <pc:sldMkLst>
          <pc:docMk/>
          <pc:sldMk cId="4066634497" sldId="270"/>
        </pc:sldMkLst>
      </pc:sldChg>
      <pc:sldChg chg="modSp mod">
        <pc:chgData name="MIR MD. KAWSUR" userId="f9b2e9bf-e2de-41be-bed1-78ffce4fdd07" providerId="ADAL" clId="{CD5AAC87-00FD-4AED-94BB-D46B7128315D}" dt="2020-04-29T08:27:40.130" v="299" actId="20577"/>
        <pc:sldMkLst>
          <pc:docMk/>
          <pc:sldMk cId="2019453841" sldId="271"/>
        </pc:sldMkLst>
        <pc:spChg chg="mod">
          <ac:chgData name="MIR MD. KAWSUR" userId="f9b2e9bf-e2de-41be-bed1-78ffce4fdd07" providerId="ADAL" clId="{CD5AAC87-00FD-4AED-94BB-D46B7128315D}" dt="2020-04-29T08:25:39.667" v="149" actId="20577"/>
          <ac:spMkLst>
            <pc:docMk/>
            <pc:sldMk cId="2019453841" sldId="271"/>
            <ac:spMk id="2" creationId="{00000000-0000-0000-0000-000000000000}"/>
          </ac:spMkLst>
        </pc:spChg>
        <pc:spChg chg="mod">
          <ac:chgData name="MIR MD. KAWSUR" userId="f9b2e9bf-e2de-41be-bed1-78ffce4fdd07" providerId="ADAL" clId="{CD5AAC87-00FD-4AED-94BB-D46B7128315D}" dt="2020-04-29T08:26:02.321" v="187" actId="20577"/>
          <ac:spMkLst>
            <pc:docMk/>
            <pc:sldMk cId="2019453841" sldId="271"/>
            <ac:spMk id="5" creationId="{3322CB79-31E6-2043-9768-6699756B1FD4}"/>
          </ac:spMkLst>
        </pc:spChg>
        <pc:spChg chg="mod">
          <ac:chgData name="MIR MD. KAWSUR" userId="f9b2e9bf-e2de-41be-bed1-78ffce4fdd07" providerId="ADAL" clId="{CD5AAC87-00FD-4AED-94BB-D46B7128315D}" dt="2020-04-29T08:27:40.130" v="299" actId="20577"/>
          <ac:spMkLst>
            <pc:docMk/>
            <pc:sldMk cId="2019453841" sldId="271"/>
            <ac:spMk id="6" creationId="{37C26D19-85DA-834B-9600-C9820C508897}"/>
          </ac:spMkLst>
        </pc:spChg>
      </pc:sldChg>
      <pc:sldChg chg="del">
        <pc:chgData name="MIR MD. KAWSUR" userId="f9b2e9bf-e2de-41be-bed1-78ffce4fdd07" providerId="ADAL" clId="{CD5AAC87-00FD-4AED-94BB-D46B7128315D}" dt="2020-04-29T08:31:44.683" v="420" actId="47"/>
        <pc:sldMkLst>
          <pc:docMk/>
          <pc:sldMk cId="1275733661" sldId="272"/>
        </pc:sldMkLst>
      </pc:sldChg>
      <pc:sldChg chg="addSp delSp modSp mod">
        <pc:chgData name="MIR MD. KAWSUR" userId="f9b2e9bf-e2de-41be-bed1-78ffce4fdd07" providerId="ADAL" clId="{CD5AAC87-00FD-4AED-94BB-D46B7128315D}" dt="2020-04-29T08:43:52.817" v="650" actId="11529"/>
        <pc:sldMkLst>
          <pc:docMk/>
          <pc:sldMk cId="2992972771" sldId="273"/>
        </pc:sldMkLst>
        <pc:spChg chg="mod">
          <ac:chgData name="MIR MD. KAWSUR" userId="f9b2e9bf-e2de-41be-bed1-78ffce4fdd07" providerId="ADAL" clId="{CD5AAC87-00FD-4AED-94BB-D46B7128315D}" dt="2020-04-29T08:34:39.878" v="425" actId="27636"/>
          <ac:spMkLst>
            <pc:docMk/>
            <pc:sldMk cId="2992972771" sldId="273"/>
            <ac:spMk id="2" creationId="{00000000-0000-0000-0000-000000000000}"/>
          </ac:spMkLst>
        </pc:spChg>
        <pc:spChg chg="add del mod">
          <ac:chgData name="MIR MD. KAWSUR" userId="f9b2e9bf-e2de-41be-bed1-78ffce4fdd07" providerId="ADAL" clId="{CD5AAC87-00FD-4AED-94BB-D46B7128315D}" dt="2020-04-29T08:43:52.817" v="650" actId="11529"/>
          <ac:spMkLst>
            <pc:docMk/>
            <pc:sldMk cId="2992972771" sldId="273"/>
            <ac:spMk id="3" creationId="{5402C62B-4D2A-4FF6-91CB-FB1544578577}"/>
          </ac:spMkLst>
        </pc:spChg>
        <pc:spChg chg="mod">
          <ac:chgData name="MIR MD. KAWSUR" userId="f9b2e9bf-e2de-41be-bed1-78ffce4fdd07" providerId="ADAL" clId="{CD5AAC87-00FD-4AED-94BB-D46B7128315D}" dt="2020-04-29T08:35:02.330" v="435" actId="20577"/>
          <ac:spMkLst>
            <pc:docMk/>
            <pc:sldMk cId="2992972771" sldId="273"/>
            <ac:spMk id="5" creationId="{3322CB79-31E6-2043-9768-6699756B1FD4}"/>
          </ac:spMkLst>
        </pc:spChg>
        <pc:spChg chg="mod">
          <ac:chgData name="MIR MD. KAWSUR" userId="f9b2e9bf-e2de-41be-bed1-78ffce4fdd07" providerId="ADAL" clId="{CD5AAC87-00FD-4AED-94BB-D46B7128315D}" dt="2020-04-29T08:43:28.901" v="647" actId="20577"/>
          <ac:spMkLst>
            <pc:docMk/>
            <pc:sldMk cId="2992972771" sldId="273"/>
            <ac:spMk id="6" creationId="{37C26D19-85DA-834B-9600-C9820C508897}"/>
          </ac:spMkLst>
        </pc:spChg>
      </pc:sldChg>
      <pc:sldChg chg="del">
        <pc:chgData name="MIR MD. KAWSUR" userId="f9b2e9bf-e2de-41be-bed1-78ffce4fdd07" providerId="ADAL" clId="{CD5AAC87-00FD-4AED-94BB-D46B7128315D}" dt="2020-04-29T08:31:45.458" v="421" actId="47"/>
        <pc:sldMkLst>
          <pc:docMk/>
          <pc:sldMk cId="847774452" sldId="274"/>
        </pc:sldMkLst>
      </pc:sldChg>
      <pc:sldChg chg="del">
        <pc:chgData name="MIR MD. KAWSUR" userId="f9b2e9bf-e2de-41be-bed1-78ffce4fdd07" providerId="ADAL" clId="{CD5AAC87-00FD-4AED-94BB-D46B7128315D}" dt="2020-04-29T08:31:46.694" v="422" actId="47"/>
        <pc:sldMkLst>
          <pc:docMk/>
          <pc:sldMk cId="1895585698" sldId="275"/>
        </pc:sldMkLst>
      </pc:sldChg>
      <pc:sldChg chg="add del">
        <pc:chgData name="MIR MD. KAWSUR" userId="f9b2e9bf-e2de-41be-bed1-78ffce4fdd07" providerId="ADAL" clId="{CD5AAC87-00FD-4AED-94BB-D46B7128315D}" dt="2020-04-29T07:35:53.895" v="96"/>
        <pc:sldMkLst>
          <pc:docMk/>
          <pc:sldMk cId="962463381" sldId="276"/>
        </pc:sldMkLst>
      </pc:sldChg>
      <pc:sldChg chg="modSp add mod">
        <pc:chgData name="MIR MD. KAWSUR" userId="f9b2e9bf-e2de-41be-bed1-78ffce4fdd07" providerId="ADAL" clId="{CD5AAC87-00FD-4AED-94BB-D46B7128315D}" dt="2020-04-29T08:31:11.615" v="414" actId="20577"/>
        <pc:sldMkLst>
          <pc:docMk/>
          <pc:sldMk cId="3746033316" sldId="276"/>
        </pc:sldMkLst>
        <pc:spChg chg="mod">
          <ac:chgData name="MIR MD. KAWSUR" userId="f9b2e9bf-e2de-41be-bed1-78ffce4fdd07" providerId="ADAL" clId="{CD5AAC87-00FD-4AED-94BB-D46B7128315D}" dt="2020-04-29T08:31:11.615" v="414" actId="20577"/>
          <ac:spMkLst>
            <pc:docMk/>
            <pc:sldMk cId="3746033316" sldId="276"/>
            <ac:spMk id="2" creationId="{00000000-0000-0000-0000-000000000000}"/>
          </ac:spMkLst>
        </pc:spChg>
      </pc:sldChg>
      <pc:sldChg chg="modSp add mod">
        <pc:chgData name="MIR MD. KAWSUR" userId="f9b2e9bf-e2de-41be-bed1-78ffce4fdd07" providerId="ADAL" clId="{CD5AAC87-00FD-4AED-94BB-D46B7128315D}" dt="2020-04-29T09:09:33.773" v="903" actId="20577"/>
        <pc:sldMkLst>
          <pc:docMk/>
          <pc:sldMk cId="2698716075" sldId="277"/>
        </pc:sldMkLst>
        <pc:spChg chg="mod">
          <ac:chgData name="MIR MD. KAWSUR" userId="f9b2e9bf-e2de-41be-bed1-78ffce4fdd07" providerId="ADAL" clId="{CD5AAC87-00FD-4AED-94BB-D46B7128315D}" dt="2020-04-29T09:09:33.773" v="903" actId="20577"/>
          <ac:spMkLst>
            <pc:docMk/>
            <pc:sldMk cId="2698716075" sldId="277"/>
            <ac:spMk id="5" creationId="{3322CB79-31E6-2043-9768-6699756B1FD4}"/>
          </ac:spMkLst>
        </pc:spChg>
        <pc:spChg chg="mod">
          <ac:chgData name="MIR MD. KAWSUR" userId="f9b2e9bf-e2de-41be-bed1-78ffce4fdd07" providerId="ADAL" clId="{CD5AAC87-00FD-4AED-94BB-D46B7128315D}" dt="2020-04-29T08:29:08.972" v="343" actId="15"/>
          <ac:spMkLst>
            <pc:docMk/>
            <pc:sldMk cId="2698716075" sldId="277"/>
            <ac:spMk id="6" creationId="{37C26D19-85DA-834B-9600-C9820C508897}"/>
          </ac:spMkLst>
        </pc:spChg>
      </pc:sldChg>
      <pc:sldChg chg="modSp add mod">
        <pc:chgData name="MIR MD. KAWSUR" userId="f9b2e9bf-e2de-41be-bed1-78ffce4fdd07" providerId="ADAL" clId="{CD5AAC87-00FD-4AED-94BB-D46B7128315D}" dt="2020-04-29T08:30:14.967" v="393" actId="15"/>
        <pc:sldMkLst>
          <pc:docMk/>
          <pc:sldMk cId="2084848540" sldId="278"/>
        </pc:sldMkLst>
        <pc:spChg chg="mod">
          <ac:chgData name="MIR MD. KAWSUR" userId="f9b2e9bf-e2de-41be-bed1-78ffce4fdd07" providerId="ADAL" clId="{CD5AAC87-00FD-4AED-94BB-D46B7128315D}" dt="2020-04-29T08:30:08.464" v="388" actId="20577"/>
          <ac:spMkLst>
            <pc:docMk/>
            <pc:sldMk cId="2084848540" sldId="278"/>
            <ac:spMk id="5" creationId="{3322CB79-31E6-2043-9768-6699756B1FD4}"/>
          </ac:spMkLst>
        </pc:spChg>
        <pc:spChg chg="mod">
          <ac:chgData name="MIR MD. KAWSUR" userId="f9b2e9bf-e2de-41be-bed1-78ffce4fdd07" providerId="ADAL" clId="{CD5AAC87-00FD-4AED-94BB-D46B7128315D}" dt="2020-04-29T08:30:14.967" v="393" actId="15"/>
          <ac:spMkLst>
            <pc:docMk/>
            <pc:sldMk cId="2084848540" sldId="278"/>
            <ac:spMk id="6" creationId="{37C26D19-85DA-834B-9600-C9820C508897}"/>
          </ac:spMkLst>
        </pc:spChg>
      </pc:sldChg>
      <pc:sldChg chg="modSp add mod">
        <pc:chgData name="MIR MD. KAWSUR" userId="f9b2e9bf-e2de-41be-bed1-78ffce4fdd07" providerId="ADAL" clId="{CD5AAC87-00FD-4AED-94BB-D46B7128315D}" dt="2020-04-29T08:46:41.429" v="749" actId="20577"/>
        <pc:sldMkLst>
          <pc:docMk/>
          <pc:sldMk cId="3950053633" sldId="279"/>
        </pc:sldMkLst>
        <pc:spChg chg="mod">
          <ac:chgData name="MIR MD. KAWSUR" userId="f9b2e9bf-e2de-41be-bed1-78ffce4fdd07" providerId="ADAL" clId="{CD5AAC87-00FD-4AED-94BB-D46B7128315D}" dt="2020-04-29T08:46:41.429" v="749" actId="20577"/>
          <ac:spMkLst>
            <pc:docMk/>
            <pc:sldMk cId="3950053633" sldId="279"/>
            <ac:spMk id="6" creationId="{37C26D19-85DA-834B-9600-C9820C508897}"/>
          </ac:spMkLst>
        </pc:spChg>
      </pc:sldChg>
      <pc:sldChg chg="modSp add mod">
        <pc:chgData name="MIR MD. KAWSUR" userId="f9b2e9bf-e2de-41be-bed1-78ffce4fdd07" providerId="ADAL" clId="{CD5AAC87-00FD-4AED-94BB-D46B7128315D}" dt="2020-04-29T08:44:18.173" v="657" actId="20577"/>
        <pc:sldMkLst>
          <pc:docMk/>
          <pc:sldMk cId="2928769585" sldId="280"/>
        </pc:sldMkLst>
        <pc:spChg chg="mod">
          <ac:chgData name="MIR MD. KAWSUR" userId="f9b2e9bf-e2de-41be-bed1-78ffce4fdd07" providerId="ADAL" clId="{CD5AAC87-00FD-4AED-94BB-D46B7128315D}" dt="2020-04-29T08:36:53.407" v="490" actId="20577"/>
          <ac:spMkLst>
            <pc:docMk/>
            <pc:sldMk cId="2928769585" sldId="280"/>
            <ac:spMk id="5" creationId="{3322CB79-31E6-2043-9768-6699756B1FD4}"/>
          </ac:spMkLst>
        </pc:spChg>
        <pc:spChg chg="mod">
          <ac:chgData name="MIR MD. KAWSUR" userId="f9b2e9bf-e2de-41be-bed1-78ffce4fdd07" providerId="ADAL" clId="{CD5AAC87-00FD-4AED-94BB-D46B7128315D}" dt="2020-04-29T08:44:18.173" v="657" actId="20577"/>
          <ac:spMkLst>
            <pc:docMk/>
            <pc:sldMk cId="2928769585" sldId="280"/>
            <ac:spMk id="6" creationId="{37C26D19-85DA-834B-9600-C9820C508897}"/>
          </ac:spMkLst>
        </pc:spChg>
      </pc:sldChg>
      <pc:sldChg chg="modSp add mod ord">
        <pc:chgData name="MIR MD. KAWSUR" userId="f9b2e9bf-e2de-41be-bed1-78ffce4fdd07" providerId="ADAL" clId="{CD5AAC87-00FD-4AED-94BB-D46B7128315D}" dt="2020-04-29T08:46:15.187" v="738" actId="20577"/>
        <pc:sldMkLst>
          <pc:docMk/>
          <pc:sldMk cId="2744249225" sldId="281"/>
        </pc:sldMkLst>
        <pc:spChg chg="mod">
          <ac:chgData name="MIR MD. KAWSUR" userId="f9b2e9bf-e2de-41be-bed1-78ffce4fdd07" providerId="ADAL" clId="{CD5AAC87-00FD-4AED-94BB-D46B7128315D}" dt="2020-04-29T08:46:15.187" v="738" actId="20577"/>
          <ac:spMkLst>
            <pc:docMk/>
            <pc:sldMk cId="2744249225" sldId="281"/>
            <ac:spMk id="5" creationId="{3322CB79-31E6-2043-9768-6699756B1FD4}"/>
          </ac:spMkLst>
        </pc:spChg>
        <pc:spChg chg="mod">
          <ac:chgData name="MIR MD. KAWSUR" userId="f9b2e9bf-e2de-41be-bed1-78ffce4fdd07" providerId="ADAL" clId="{CD5AAC87-00FD-4AED-94BB-D46B7128315D}" dt="2020-04-29T08:40:41.762" v="567" actId="20577"/>
          <ac:spMkLst>
            <pc:docMk/>
            <pc:sldMk cId="2744249225" sldId="281"/>
            <ac:spMk id="6" creationId="{37C26D19-85DA-834B-9600-C9820C508897}"/>
          </ac:spMkLst>
        </pc:spChg>
      </pc:sldChg>
      <pc:sldChg chg="modSp add mod">
        <pc:chgData name="MIR MD. KAWSUR" userId="f9b2e9bf-e2de-41be-bed1-78ffce4fdd07" providerId="ADAL" clId="{CD5AAC87-00FD-4AED-94BB-D46B7128315D}" dt="2020-04-29T08:46:21.672" v="748" actId="20577"/>
        <pc:sldMkLst>
          <pc:docMk/>
          <pc:sldMk cId="186322171" sldId="282"/>
        </pc:sldMkLst>
        <pc:spChg chg="mod">
          <ac:chgData name="MIR MD. KAWSUR" userId="f9b2e9bf-e2de-41be-bed1-78ffce4fdd07" providerId="ADAL" clId="{CD5AAC87-00FD-4AED-94BB-D46B7128315D}" dt="2020-04-29T08:46:21.672" v="748" actId="20577"/>
          <ac:spMkLst>
            <pc:docMk/>
            <pc:sldMk cId="186322171" sldId="282"/>
            <ac:spMk id="5" creationId="{3322CB79-31E6-2043-9768-6699756B1FD4}"/>
          </ac:spMkLst>
        </pc:spChg>
        <pc:spChg chg="mod">
          <ac:chgData name="MIR MD. KAWSUR" userId="f9b2e9bf-e2de-41be-bed1-78ffce4fdd07" providerId="ADAL" clId="{CD5AAC87-00FD-4AED-94BB-D46B7128315D}" dt="2020-04-29T08:45:43.032" v="728" actId="1076"/>
          <ac:spMkLst>
            <pc:docMk/>
            <pc:sldMk cId="186322171" sldId="282"/>
            <ac:spMk id="6" creationId="{37C26D19-85DA-834B-9600-C9820C508897}"/>
          </ac:spMkLst>
        </pc:spChg>
      </pc:sldChg>
      <pc:sldChg chg="addSp modSp add mod">
        <pc:chgData name="MIR MD. KAWSUR" userId="f9b2e9bf-e2de-41be-bed1-78ffce4fdd07" providerId="ADAL" clId="{CD5AAC87-00FD-4AED-94BB-D46B7128315D}" dt="2020-04-29T08:55:25.505" v="797" actId="20577"/>
        <pc:sldMkLst>
          <pc:docMk/>
          <pc:sldMk cId="2961719049" sldId="283"/>
        </pc:sldMkLst>
        <pc:spChg chg="mod">
          <ac:chgData name="MIR MD. KAWSUR" userId="f9b2e9bf-e2de-41be-bed1-78ffce4fdd07" providerId="ADAL" clId="{CD5AAC87-00FD-4AED-94BB-D46B7128315D}" dt="2020-04-29T08:51:27.157" v="755" actId="20577"/>
          <ac:spMkLst>
            <pc:docMk/>
            <pc:sldMk cId="2961719049" sldId="283"/>
            <ac:spMk id="5" creationId="{3322CB79-31E6-2043-9768-6699756B1FD4}"/>
          </ac:spMkLst>
        </pc:spChg>
        <pc:spChg chg="mod">
          <ac:chgData name="MIR MD. KAWSUR" userId="f9b2e9bf-e2de-41be-bed1-78ffce4fdd07" providerId="ADAL" clId="{CD5AAC87-00FD-4AED-94BB-D46B7128315D}" dt="2020-04-29T08:55:25.505" v="797" actId="20577"/>
          <ac:spMkLst>
            <pc:docMk/>
            <pc:sldMk cId="2961719049" sldId="283"/>
            <ac:spMk id="6" creationId="{37C26D19-85DA-834B-9600-C9820C508897}"/>
          </ac:spMkLst>
        </pc:spChg>
        <pc:picChg chg="add mod">
          <ac:chgData name="MIR MD. KAWSUR" userId="f9b2e9bf-e2de-41be-bed1-78ffce4fdd07" providerId="ADAL" clId="{CD5AAC87-00FD-4AED-94BB-D46B7128315D}" dt="2020-04-29T08:53:09.562" v="772" actId="1076"/>
          <ac:picMkLst>
            <pc:docMk/>
            <pc:sldMk cId="2961719049" sldId="283"/>
            <ac:picMk id="4" creationId="{6CEA70C4-D22D-4C17-A90E-293E110F6B8D}"/>
          </ac:picMkLst>
        </pc:picChg>
      </pc:sldChg>
      <pc:sldChg chg="addSp delSp modSp add mod">
        <pc:chgData name="MIR MD. KAWSUR" userId="f9b2e9bf-e2de-41be-bed1-78ffce4fdd07" providerId="ADAL" clId="{CD5AAC87-00FD-4AED-94BB-D46B7128315D}" dt="2020-04-29T09:13:04.216" v="946" actId="14100"/>
        <pc:sldMkLst>
          <pc:docMk/>
          <pc:sldMk cId="1640517198" sldId="284"/>
        </pc:sldMkLst>
        <pc:spChg chg="mod">
          <ac:chgData name="MIR MD. KAWSUR" userId="f9b2e9bf-e2de-41be-bed1-78ffce4fdd07" providerId="ADAL" clId="{CD5AAC87-00FD-4AED-94BB-D46B7128315D}" dt="2020-04-29T08:54:08.888" v="784" actId="20577"/>
          <ac:spMkLst>
            <pc:docMk/>
            <pc:sldMk cId="1640517198" sldId="284"/>
            <ac:spMk id="5" creationId="{3322CB79-31E6-2043-9768-6699756B1FD4}"/>
          </ac:spMkLst>
        </pc:spChg>
        <pc:spChg chg="del mod">
          <ac:chgData name="MIR MD. KAWSUR" userId="f9b2e9bf-e2de-41be-bed1-78ffce4fdd07" providerId="ADAL" clId="{CD5AAC87-00FD-4AED-94BB-D46B7128315D}" dt="2020-04-29T08:54:10.060" v="786"/>
          <ac:spMkLst>
            <pc:docMk/>
            <pc:sldMk cId="1640517198" sldId="284"/>
            <ac:spMk id="6" creationId="{37C26D19-85DA-834B-9600-C9820C508897}"/>
          </ac:spMkLst>
        </pc:spChg>
        <pc:picChg chg="del">
          <ac:chgData name="MIR MD. KAWSUR" userId="f9b2e9bf-e2de-41be-bed1-78ffce4fdd07" providerId="ADAL" clId="{CD5AAC87-00FD-4AED-94BB-D46B7128315D}" dt="2020-04-29T08:53:59.192" v="774" actId="478"/>
          <ac:picMkLst>
            <pc:docMk/>
            <pc:sldMk cId="1640517198" sldId="284"/>
            <ac:picMk id="4" creationId="{6CEA70C4-D22D-4C17-A90E-293E110F6B8D}"/>
          </ac:picMkLst>
        </pc:picChg>
        <pc:picChg chg="add mod">
          <ac:chgData name="MIR MD. KAWSUR" userId="f9b2e9bf-e2de-41be-bed1-78ffce4fdd07" providerId="ADAL" clId="{CD5AAC87-00FD-4AED-94BB-D46B7128315D}" dt="2020-04-29T09:13:04.216" v="946" actId="14100"/>
          <ac:picMkLst>
            <pc:docMk/>
            <pc:sldMk cId="1640517198" sldId="284"/>
            <ac:picMk id="7" creationId="{B4929C01-3DA2-452E-AD23-B9256541FE23}"/>
          </ac:picMkLst>
        </pc:picChg>
      </pc:sldChg>
      <pc:sldChg chg="addSp delSp modSp add mod ord">
        <pc:chgData name="MIR MD. KAWSUR" userId="f9b2e9bf-e2de-41be-bed1-78ffce4fdd07" providerId="ADAL" clId="{CD5AAC87-00FD-4AED-94BB-D46B7128315D}" dt="2020-04-29T08:58:19.175" v="865" actId="1076"/>
        <pc:sldMkLst>
          <pc:docMk/>
          <pc:sldMk cId="1905297236" sldId="285"/>
        </pc:sldMkLst>
        <pc:spChg chg="mod">
          <ac:chgData name="MIR MD. KAWSUR" userId="f9b2e9bf-e2de-41be-bed1-78ffce4fdd07" providerId="ADAL" clId="{CD5AAC87-00FD-4AED-94BB-D46B7128315D}" dt="2020-04-29T08:55:58.890" v="804" actId="20577"/>
          <ac:spMkLst>
            <pc:docMk/>
            <pc:sldMk cId="1905297236" sldId="285"/>
            <ac:spMk id="5" creationId="{3322CB79-31E6-2043-9768-6699756B1FD4}"/>
          </ac:spMkLst>
        </pc:spChg>
        <pc:spChg chg="mod">
          <ac:chgData name="MIR MD. KAWSUR" userId="f9b2e9bf-e2de-41be-bed1-78ffce4fdd07" providerId="ADAL" clId="{CD5AAC87-00FD-4AED-94BB-D46B7128315D}" dt="2020-04-29T08:57:32.073" v="856"/>
          <ac:spMkLst>
            <pc:docMk/>
            <pc:sldMk cId="1905297236" sldId="285"/>
            <ac:spMk id="6" creationId="{37C26D19-85DA-834B-9600-C9820C508897}"/>
          </ac:spMkLst>
        </pc:spChg>
        <pc:picChg chg="del">
          <ac:chgData name="MIR MD. KAWSUR" userId="f9b2e9bf-e2de-41be-bed1-78ffce4fdd07" providerId="ADAL" clId="{CD5AAC87-00FD-4AED-94BB-D46B7128315D}" dt="2020-04-29T08:57:14.343" v="855" actId="478"/>
          <ac:picMkLst>
            <pc:docMk/>
            <pc:sldMk cId="1905297236" sldId="285"/>
            <ac:picMk id="4" creationId="{6CEA70C4-D22D-4C17-A90E-293E110F6B8D}"/>
          </ac:picMkLst>
        </pc:picChg>
        <pc:picChg chg="add mod">
          <ac:chgData name="MIR MD. KAWSUR" userId="f9b2e9bf-e2de-41be-bed1-78ffce4fdd07" providerId="ADAL" clId="{CD5AAC87-00FD-4AED-94BB-D46B7128315D}" dt="2020-04-29T08:58:19.175" v="865" actId="1076"/>
          <ac:picMkLst>
            <pc:docMk/>
            <pc:sldMk cId="1905297236" sldId="285"/>
            <ac:picMk id="7" creationId="{3850CA84-92D2-4033-8945-066A493D5AA2}"/>
          </ac:picMkLst>
        </pc:picChg>
      </pc:sldChg>
      <pc:sldChg chg="addSp delSp modSp add mod ord">
        <pc:chgData name="MIR MD. KAWSUR" userId="f9b2e9bf-e2de-41be-bed1-78ffce4fdd07" providerId="ADAL" clId="{CD5AAC87-00FD-4AED-94BB-D46B7128315D}" dt="2020-04-29T09:13:21.928" v="952" actId="14100"/>
        <pc:sldMkLst>
          <pc:docMk/>
          <pc:sldMk cId="3392600934" sldId="286"/>
        </pc:sldMkLst>
        <pc:spChg chg="mod">
          <ac:chgData name="MIR MD. KAWSUR" userId="f9b2e9bf-e2de-41be-bed1-78ffce4fdd07" providerId="ADAL" clId="{CD5AAC87-00FD-4AED-94BB-D46B7128315D}" dt="2020-04-29T08:56:01.272" v="805" actId="20577"/>
          <ac:spMkLst>
            <pc:docMk/>
            <pc:sldMk cId="3392600934" sldId="286"/>
            <ac:spMk id="5" creationId="{3322CB79-31E6-2043-9768-6699756B1FD4}"/>
          </ac:spMkLst>
        </pc:spChg>
        <pc:picChg chg="add mod">
          <ac:chgData name="MIR MD. KAWSUR" userId="f9b2e9bf-e2de-41be-bed1-78ffce4fdd07" providerId="ADAL" clId="{CD5AAC87-00FD-4AED-94BB-D46B7128315D}" dt="2020-04-29T09:13:21.928" v="952" actId="14100"/>
          <ac:picMkLst>
            <pc:docMk/>
            <pc:sldMk cId="3392600934" sldId="286"/>
            <ac:picMk id="4" creationId="{15F32C9B-2B3F-4B72-B361-379DA6D65D7A}"/>
          </ac:picMkLst>
        </pc:picChg>
        <pc:picChg chg="del">
          <ac:chgData name="MIR MD. KAWSUR" userId="f9b2e9bf-e2de-41be-bed1-78ffce4fdd07" providerId="ADAL" clId="{CD5AAC87-00FD-4AED-94BB-D46B7128315D}" dt="2020-04-29T09:00:02.183" v="866" actId="478"/>
          <ac:picMkLst>
            <pc:docMk/>
            <pc:sldMk cId="3392600934" sldId="286"/>
            <ac:picMk id="7" creationId="{B4929C01-3DA2-452E-AD23-B9256541FE23}"/>
          </ac:picMkLst>
        </pc:picChg>
      </pc:sldChg>
      <pc:sldChg chg="addSp delSp modSp add mod">
        <pc:chgData name="MIR MD. KAWSUR" userId="f9b2e9bf-e2de-41be-bed1-78ffce4fdd07" providerId="ADAL" clId="{CD5AAC87-00FD-4AED-94BB-D46B7128315D}" dt="2020-04-29T09:10:20.904" v="911"/>
        <pc:sldMkLst>
          <pc:docMk/>
          <pc:sldMk cId="3197274836" sldId="287"/>
        </pc:sldMkLst>
        <pc:spChg chg="mod">
          <ac:chgData name="MIR MD. KAWSUR" userId="f9b2e9bf-e2de-41be-bed1-78ffce4fdd07" providerId="ADAL" clId="{CD5AAC87-00FD-4AED-94BB-D46B7128315D}" dt="2020-04-29T09:09:22.214" v="895" actId="20577"/>
          <ac:spMkLst>
            <pc:docMk/>
            <pc:sldMk cId="3197274836" sldId="287"/>
            <ac:spMk id="5" creationId="{3322CB79-31E6-2043-9768-6699756B1FD4}"/>
          </ac:spMkLst>
        </pc:spChg>
        <pc:spChg chg="del mod">
          <ac:chgData name="MIR MD. KAWSUR" userId="f9b2e9bf-e2de-41be-bed1-78ffce4fdd07" providerId="ADAL" clId="{CD5AAC87-00FD-4AED-94BB-D46B7128315D}" dt="2020-04-29T09:10:20.904" v="911"/>
          <ac:spMkLst>
            <pc:docMk/>
            <pc:sldMk cId="3197274836" sldId="287"/>
            <ac:spMk id="6" creationId="{37C26D19-85DA-834B-9600-C9820C508897}"/>
          </ac:spMkLst>
        </pc:spChg>
        <pc:picChg chg="add mod">
          <ac:chgData name="MIR MD. KAWSUR" userId="f9b2e9bf-e2de-41be-bed1-78ffce4fdd07" providerId="ADAL" clId="{CD5AAC87-00FD-4AED-94BB-D46B7128315D}" dt="2020-04-29T09:10:20.397" v="909" actId="14100"/>
          <ac:picMkLst>
            <pc:docMk/>
            <pc:sldMk cId="3197274836" sldId="287"/>
            <ac:picMk id="4" creationId="{F890D6DD-E144-4B4F-A1F8-C5F174EBC0D2}"/>
          </ac:picMkLst>
        </pc:picChg>
      </pc:sldChg>
      <pc:sldChg chg="addSp delSp modSp add mod">
        <pc:chgData name="MIR MD. KAWSUR" userId="f9b2e9bf-e2de-41be-bed1-78ffce4fdd07" providerId="ADAL" clId="{CD5AAC87-00FD-4AED-94BB-D46B7128315D}" dt="2020-04-29T09:12:38.359" v="943" actId="1076"/>
        <pc:sldMkLst>
          <pc:docMk/>
          <pc:sldMk cId="2210397917" sldId="288"/>
        </pc:sldMkLst>
        <pc:spChg chg="mod">
          <ac:chgData name="MIR MD. KAWSUR" userId="f9b2e9bf-e2de-41be-bed1-78ffce4fdd07" providerId="ADAL" clId="{CD5AAC87-00FD-4AED-94BB-D46B7128315D}" dt="2020-04-29T09:12:13.250" v="941" actId="20577"/>
          <ac:spMkLst>
            <pc:docMk/>
            <pc:sldMk cId="2210397917" sldId="288"/>
            <ac:spMk id="5" creationId="{3322CB79-31E6-2043-9768-6699756B1FD4}"/>
          </ac:spMkLst>
        </pc:spChg>
        <pc:spChg chg="del mod">
          <ac:chgData name="MIR MD. KAWSUR" userId="f9b2e9bf-e2de-41be-bed1-78ffce4fdd07" providerId="ADAL" clId="{CD5AAC87-00FD-4AED-94BB-D46B7128315D}" dt="2020-04-29T09:11:40.165" v="921"/>
          <ac:spMkLst>
            <pc:docMk/>
            <pc:sldMk cId="2210397917" sldId="288"/>
            <ac:spMk id="6" creationId="{37C26D19-85DA-834B-9600-C9820C508897}"/>
          </ac:spMkLst>
        </pc:spChg>
        <pc:picChg chg="add mod">
          <ac:chgData name="MIR MD. KAWSUR" userId="f9b2e9bf-e2de-41be-bed1-78ffce4fdd07" providerId="ADAL" clId="{CD5AAC87-00FD-4AED-94BB-D46B7128315D}" dt="2020-04-29T09:12:38.359" v="943" actId="1076"/>
          <ac:picMkLst>
            <pc:docMk/>
            <pc:sldMk cId="2210397917" sldId="288"/>
            <ac:picMk id="4" creationId="{0458F471-952B-4017-BC00-81FC8AF33BA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5782860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9511">
                  <a:extLst>
                    <a:ext uri="{9D8B030D-6E8A-4147-A177-3AD203B41FA5}">
                      <a16:colId xmlns:a16="http://schemas.microsoft.com/office/drawing/2014/main" val="1762131981"/>
                    </a:ext>
                  </a:extLst>
                </a:gridCol>
                <a:gridCol w="1177787">
                  <a:extLst>
                    <a:ext uri="{9D8B030D-6E8A-4147-A177-3AD203B41FA5}">
                      <a16:colId xmlns:a16="http://schemas.microsoft.com/office/drawing/2014/main" val="445458238"/>
                    </a:ext>
                  </a:extLst>
                </a:gridCol>
                <a:gridCol w="184964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r>
                        <a:rPr lang="en-US" baseline="0"/>
                        <a:t> Summer </a:t>
                      </a:r>
                      <a:r>
                        <a:rPr lang="en-US" baseline="0" dirty="0"/>
                        <a:t>21-22</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Mazid-Ul-Haque</a:t>
                      </a:r>
                      <a:r>
                        <a:rPr lang="en-US" i="1" baseline="0" dirty="0"/>
                        <a:t>, 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a:solidFill>
                  <a:schemeClr val="tx1"/>
                </a:solidFill>
              </a:rPr>
              <a:t>User 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11391"/>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C4DEA29D2B2449AAAF773CCAC0EAA4" ma:contentTypeVersion="0" ma:contentTypeDescription="Create a new document." ma:contentTypeScope="" ma:versionID="e748f0ad2b725024007f7f5304e1f66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7D534F-64BE-4419-AB84-9C37104EBD24}"/>
</file>

<file path=customXml/itemProps2.xml><?xml version="1.0" encoding="utf-8"?>
<ds:datastoreItem xmlns:ds="http://schemas.openxmlformats.org/officeDocument/2006/customXml" ds:itemID="{F72471F8-33CE-400E-9BFB-4BEFC20F62A8}"/>
</file>

<file path=docProps/app.xml><?xml version="1.0" encoding="utf-8"?>
<Properties xmlns="http://schemas.openxmlformats.org/officeDocument/2006/extended-properties" xmlns:vt="http://schemas.openxmlformats.org/officeDocument/2006/docPropsVTypes">
  <Template>Spectrum.thmx</Template>
  <TotalTime>1902</TotalTime>
  <Words>1488</Words>
  <Application>Microsoft Office PowerPoint</Application>
  <PresentationFormat>On-screen Show (4:3)</PresentationFormat>
  <Paragraphs>196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Mazid-Ul-Haque</cp:lastModifiedBy>
  <cp:revision>14</cp:revision>
  <dcterms:created xsi:type="dcterms:W3CDTF">2018-12-10T17:20:29Z</dcterms:created>
  <dcterms:modified xsi:type="dcterms:W3CDTF">2022-05-19T05:02:04Z</dcterms:modified>
</cp:coreProperties>
</file>