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80" r:id="rId6"/>
    <p:sldId id="281" r:id="rId7"/>
    <p:sldId id="282" r:id="rId8"/>
    <p:sldId id="283" r:id="rId9"/>
    <p:sldId id="269" r:id="rId10"/>
    <p:sldId id="279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102" dt="2020-04-30T09:56:20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7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MD. KAWSUR" userId="f9b2e9bf-e2de-41be-bed1-78ffce4fdd07" providerId="ADAL" clId="{311D0EC5-F6B2-43A9-BF60-21EE2F342583}"/>
    <pc:docChg chg="undo custSel addSld delSld modSld sldOrd">
      <pc:chgData name="MIR MD. KAWSUR" userId="f9b2e9bf-e2de-41be-bed1-78ffce4fdd07" providerId="ADAL" clId="{311D0EC5-F6B2-43A9-BF60-21EE2F342583}" dt="2020-04-30T09:56:49.324" v="1101" actId="20577"/>
      <pc:docMkLst>
        <pc:docMk/>
      </pc:docMkLst>
      <pc:sldChg chg="modSp mod">
        <pc:chgData name="MIR MD. KAWSUR" userId="f9b2e9bf-e2de-41be-bed1-78ffce4fdd07" providerId="ADAL" clId="{311D0EC5-F6B2-43A9-BF60-21EE2F342583}" dt="2020-04-29T09:40:13.556" v="66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311D0EC5-F6B2-43A9-BF60-21EE2F342583}" dt="2020-04-29T09:40:13.556" v="66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 modAnim">
        <pc:chgData name="MIR MD. KAWSUR" userId="f9b2e9bf-e2de-41be-bed1-78ffce4fdd07" providerId="ADAL" clId="{311D0EC5-F6B2-43A9-BF60-21EE2F342583}" dt="2020-04-29T09:40:25.271" v="667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6:57:26.088" v="653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6:49:31.792" v="616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7:26.088" v="653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  <pc:sldChg chg="addSp delSp modSp add mod ord">
        <pc:chgData name="MIR MD. KAWSUR" userId="f9b2e9bf-e2de-41be-bed1-78ffce4fdd07" providerId="ADAL" clId="{311D0EC5-F6B2-43A9-BF60-21EE2F342583}" dt="2020-04-28T16:53:27.119" v="648" actId="20577"/>
        <pc:sldMkLst>
          <pc:docMk/>
          <pc:sldMk cId="65513252" sldId="280"/>
        </pc:sldMkLst>
        <pc:spChg chg="add del">
          <ac:chgData name="MIR MD. KAWSUR" userId="f9b2e9bf-e2de-41be-bed1-78ffce4fdd07" providerId="ADAL" clId="{311D0EC5-F6B2-43A9-BF60-21EE2F342583}" dt="2020-04-28T16:50:37.791" v="626"/>
          <ac:spMkLst>
            <pc:docMk/>
            <pc:sldMk cId="65513252" sldId="280"/>
            <ac:spMk id="3" creationId="{C344A9C5-0F6D-49EF-A085-4DFA68D458EE}"/>
          </ac:spMkLst>
        </pc:spChg>
        <pc:spChg chg="mod">
          <ac:chgData name="MIR MD. KAWSUR" userId="f9b2e9bf-e2de-41be-bed1-78ffce4fdd07" providerId="ADAL" clId="{311D0EC5-F6B2-43A9-BF60-21EE2F342583}" dt="2020-04-28T16:48:39.462" v="580" actId="20577"/>
          <ac:spMkLst>
            <pc:docMk/>
            <pc:sldMk cId="65513252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3:27.119" v="648" actId="20577"/>
          <ac:spMkLst>
            <pc:docMk/>
            <pc:sldMk cId="65513252" sldId="280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6:49.324" v="1101" actId="20577"/>
        <pc:sldMkLst>
          <pc:docMk/>
          <pc:sldMk cId="1463684929" sldId="281"/>
        </pc:sldMkLst>
        <pc:spChg chg="add del">
          <ac:chgData name="MIR MD. KAWSUR" userId="f9b2e9bf-e2de-41be-bed1-78ffce4fdd07" providerId="ADAL" clId="{311D0EC5-F6B2-43A9-BF60-21EE2F342583}" dt="2020-04-30T09:31:28.882" v="710"/>
          <ac:spMkLst>
            <pc:docMk/>
            <pc:sldMk cId="1463684929" sldId="281"/>
            <ac:spMk id="3" creationId="{8CE7A05B-7098-402C-B800-CD9C8AE188F1}"/>
          </ac:spMkLst>
        </pc:spChg>
        <pc:spChg chg="add del">
          <ac:chgData name="MIR MD. KAWSUR" userId="f9b2e9bf-e2de-41be-bed1-78ffce4fdd07" providerId="ADAL" clId="{311D0EC5-F6B2-43A9-BF60-21EE2F342583}" dt="2020-04-30T09:31:36.840" v="714"/>
          <ac:spMkLst>
            <pc:docMk/>
            <pc:sldMk cId="1463684929" sldId="281"/>
            <ac:spMk id="4" creationId="{58CE42E9-3668-4772-AD4C-182D46493F52}"/>
          </ac:spMkLst>
        </pc:spChg>
        <pc:spChg chg="mod">
          <ac:chgData name="MIR MD. KAWSUR" userId="f9b2e9bf-e2de-41be-bed1-78ffce4fdd07" providerId="ADAL" clId="{311D0EC5-F6B2-43A9-BF60-21EE2F342583}" dt="2020-04-30T09:26:34.348" v="708" actId="20577"/>
          <ac:spMkLst>
            <pc:docMk/>
            <pc:sldMk cId="1463684929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30T09:56:49.324" v="1101" actId="20577"/>
          <ac:spMkLst>
            <pc:docMk/>
            <pc:sldMk cId="1463684929" sldId="281"/>
            <ac:spMk id="6" creationId="{37C26D19-85DA-834B-9600-C9820C508897}"/>
          </ac:spMkLst>
        </pc:spChg>
      </pc:sldChg>
      <pc:sldChg chg="modSp add mod">
        <pc:chgData name="MIR MD. KAWSUR" userId="f9b2e9bf-e2de-41be-bed1-78ffce4fdd07" providerId="ADAL" clId="{311D0EC5-F6B2-43A9-BF60-21EE2F342583}" dt="2020-04-30T09:56:23.592" v="1100" actId="20577"/>
        <pc:sldMkLst>
          <pc:docMk/>
          <pc:sldMk cId="3223639111" sldId="282"/>
        </pc:sldMkLst>
        <pc:spChg chg="mod">
          <ac:chgData name="MIR MD. KAWSUR" userId="f9b2e9bf-e2de-41be-bed1-78ffce4fdd07" providerId="ADAL" clId="{311D0EC5-F6B2-43A9-BF60-21EE2F342583}" dt="2020-04-30T09:56:23.592" v="1100" actId="20577"/>
          <ac:spMkLst>
            <pc:docMk/>
            <pc:sldMk cId="3223639111" sldId="282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5:39.876" v="1098" actId="20577"/>
        <pc:sldMkLst>
          <pc:docMk/>
          <pc:sldMk cId="216542030" sldId="283"/>
        </pc:sldMkLst>
        <pc:spChg chg="add del">
          <ac:chgData name="MIR MD. KAWSUR" userId="f9b2e9bf-e2de-41be-bed1-78ffce4fdd07" providerId="ADAL" clId="{311D0EC5-F6B2-43A9-BF60-21EE2F342583}" dt="2020-04-30T09:54:52.030" v="1088"/>
          <ac:spMkLst>
            <pc:docMk/>
            <pc:sldMk cId="216542030" sldId="283"/>
            <ac:spMk id="3" creationId="{148A009C-79F0-4363-8E34-F97A1C32628D}"/>
          </ac:spMkLst>
        </pc:spChg>
        <pc:spChg chg="add del mod">
          <ac:chgData name="MIR MD. KAWSUR" userId="f9b2e9bf-e2de-41be-bed1-78ffce4fdd07" providerId="ADAL" clId="{311D0EC5-F6B2-43A9-BF60-21EE2F342583}" dt="2020-04-30T09:55:39.876" v="1098" actId="20577"/>
          <ac:spMkLst>
            <pc:docMk/>
            <pc:sldMk cId="216542030" sldId="283"/>
            <ac:spMk id="6" creationId="{37C26D19-85DA-834B-9600-C9820C508897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576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6066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39483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2679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Summer </a:t>
                      </a:r>
                      <a:r>
                        <a:rPr lang="en-US" baseline="0" dirty="0"/>
                        <a:t>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Mazid-Ul-Haque</a:t>
                      </a:r>
                      <a:r>
                        <a:rPr lang="en-US" i="1" baseline="0" dirty="0"/>
                        <a:t>, mazid@aiub.edu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7719E-84AA-4F35-9976-AD342A6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220856"/>
            <a:ext cx="7271347" cy="37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Encapsulation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Information Hiding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 control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Encapsulation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Encapsulation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 primary attribute to OOP.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the mechanism that binds together code and the data it manipulates and keeps both safe from outside interference and misuse.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FC4F17BE-BDE9-4047-A3F8-7AAF2A29C2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964" y="3634354"/>
            <a:ext cx="5739991" cy="24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Hiding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Encapsulation is a form of protection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as a protective wrapper that prevents the code and data from being arbitrarily accessed by other code defined outside the wrapper.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So, the outside world does not have direct access to the internal implementation.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By hiding data and providing methods to gain access to it, an object can maintain high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have the responsibility of maintaining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Access Control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provides another important attribute: </a:t>
            </a:r>
            <a:r>
              <a:rPr lang="en-US" b="1" i="1" dirty="0"/>
              <a:t>Access Control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are two levels of access control: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level—public, or package-private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level—public, private, protected, or package-private (no explicit modifier).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Access level modifiers determine whether other classes can use a field or invoke a method.</a:t>
            </a:r>
          </a:p>
        </p:txBody>
      </p:sp>
    </p:spTree>
    <p:extLst>
      <p:ext uri="{BB962C8B-B14F-4D97-AF65-F5344CB8AC3E}">
        <p14:creationId xmlns:p14="http://schemas.microsoft.com/office/powerpoint/2010/main" val="6551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</a:t>
            </a:r>
            <a:r>
              <a:rPr lang="en-US" b="1" dirty="0"/>
              <a:t>public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	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may be declared with the modifier </a:t>
            </a:r>
            <a:r>
              <a:rPr lang="en-US" b="1" i="1" dirty="0"/>
              <a:t>public</a:t>
            </a:r>
            <a:r>
              <a:rPr lang="en-US" dirty="0"/>
              <a:t>, in which case that class is visible to all classes everywhere.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/>
              <a:t>Package-private</a:t>
            </a:r>
            <a:endParaRPr lang="en-US" dirty="0"/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If a class has </a:t>
            </a:r>
            <a:r>
              <a:rPr lang="en-US" b="1" dirty="0"/>
              <a:t>no modifier </a:t>
            </a:r>
            <a:r>
              <a:rPr lang="en-US" dirty="0"/>
              <a:t>(the default, also known as </a:t>
            </a:r>
            <a:r>
              <a:rPr lang="en-US" b="1" dirty="0"/>
              <a:t>package-private</a:t>
            </a:r>
            <a:r>
              <a:rPr lang="en-US" dirty="0"/>
              <a:t>), it is visible only within its own package. (We will understand more about package-private, when we will study about packages).</a:t>
            </a:r>
          </a:p>
        </p:txBody>
      </p:sp>
    </p:spTree>
    <p:extLst>
      <p:ext uri="{BB962C8B-B14F-4D97-AF65-F5344CB8AC3E}">
        <p14:creationId xmlns:p14="http://schemas.microsoft.com/office/powerpoint/2010/main" val="146368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, </a:t>
            </a:r>
            <a:r>
              <a:rPr lang="en-US" b="1" dirty="0"/>
              <a:t>protected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public access modifier has the widest scope among all other access modifiers.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or data members which are declared as public are accessible from every where in the program. There is no restriction on the scope of a public data members.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private modifier specifies that the member can only be accessed in its own class.</a:t>
            </a:r>
          </a:p>
        </p:txBody>
      </p:sp>
    </p:spTree>
    <p:extLst>
      <p:ext uri="{BB962C8B-B14F-4D97-AF65-F5344CB8AC3E}">
        <p14:creationId xmlns:p14="http://schemas.microsoft.com/office/powerpoint/2010/main" val="32236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protected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protected modifier specifies that the member can only be accessed within its own package (as with package-private).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In addition, by a subclass of its class in another package.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package-private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data members or methods which are not declared using any access modifiers i.e. having default access modifier are accessible only within the same package.</a:t>
            </a:r>
          </a:p>
        </p:txBody>
      </p:sp>
    </p:spTree>
    <p:extLst>
      <p:ext uri="{BB962C8B-B14F-4D97-AF65-F5344CB8AC3E}">
        <p14:creationId xmlns:p14="http://schemas.microsoft.com/office/powerpoint/2010/main" val="21654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Achieve Encapsulation using Access Control Mechanism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we know, encapsulation links data with the code that manipulates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Through encapsulation, we can control what parts of a program can access the members of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can be achieved by: Declaring all the variables in the class as private and writing public methods in the class to set and get the values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821</TotalTime>
  <Words>586</Words>
  <Application>Microsoft Office PowerPoint</Application>
  <PresentationFormat>On-screen Show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Encapsulation</vt:lpstr>
      <vt:lpstr>Lecture Outline</vt:lpstr>
      <vt:lpstr>Introduction to Encapsulation</vt:lpstr>
      <vt:lpstr>Information Hiding</vt:lpstr>
      <vt:lpstr>Access Control</vt:lpstr>
      <vt:lpstr>Access Control</vt:lpstr>
      <vt:lpstr>Access Control</vt:lpstr>
      <vt:lpstr>Access Control</vt:lpstr>
      <vt:lpstr>Access Control</vt:lpstr>
      <vt:lpstr>Example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Mazid-Ul-Haque</cp:lastModifiedBy>
  <cp:revision>14</cp:revision>
  <dcterms:created xsi:type="dcterms:W3CDTF">2018-12-10T17:20:29Z</dcterms:created>
  <dcterms:modified xsi:type="dcterms:W3CDTF">2022-05-19T04:59:32Z</dcterms:modified>
</cp:coreProperties>
</file>