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dirty="0"/>
              <a:t>Polymorphism</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001953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269">
                  <a:extLst>
                    <a:ext uri="{9D8B030D-6E8A-4147-A177-3AD203B41FA5}">
                      <a16:colId xmlns:a16="http://schemas.microsoft.com/office/drawing/2014/main" val="1762131981"/>
                    </a:ext>
                  </a:extLst>
                </a:gridCol>
                <a:gridCol w="1167619">
                  <a:extLst>
                    <a:ext uri="{9D8B030D-6E8A-4147-A177-3AD203B41FA5}">
                      <a16:colId xmlns:a16="http://schemas.microsoft.com/office/drawing/2014/main" val="445458238"/>
                    </a:ext>
                  </a:extLst>
                </a:gridCol>
                <a:gridCol w="21720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8</a:t>
                      </a:r>
                    </a:p>
                  </a:txBody>
                  <a:tcPr/>
                </a:tc>
                <a:tc>
                  <a:txBody>
                    <a:bodyPr/>
                    <a:lstStyle/>
                    <a:p>
                      <a:r>
                        <a:rPr lang="en-US" dirty="0"/>
                        <a:t>Semester:</a:t>
                      </a:r>
                    </a:p>
                  </a:txBody>
                  <a:tcPr/>
                </a:tc>
                <a:tc>
                  <a:txBody>
                    <a:bodyPr/>
                    <a:lstStyle/>
                    <a:p>
                      <a:r>
                        <a:rPr lang="en-US"/>
                        <a:t>Summer </a:t>
                      </a:r>
                      <a:r>
                        <a:rPr lang="en-US" dirty="0"/>
                        <a:t>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Mazid-Ul-Haque</a:t>
                      </a:r>
                      <a:r>
                        <a:rPr lang="en-US" i="1" baseline="0" dirty="0"/>
                        <a:t>, mazid@aiub.edu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923330"/>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a:t>
            </a:r>
            <a:r>
              <a:rPr lang="en-US"/>
              <a:t>Parameterized.</a:t>
            </a:r>
            <a:endParaRPr lang="en-US" dirty="0"/>
          </a:p>
        </p:txBody>
      </p:sp>
    </p:spTree>
    <p:extLst>
      <p:ext uri="{BB962C8B-B14F-4D97-AF65-F5344CB8AC3E}">
        <p14:creationId xmlns:p14="http://schemas.microsoft.com/office/powerpoint/2010/main" val="57349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It means ‘Different Forms of the Same Thing’.</a:t>
            </a:r>
          </a:p>
          <a:p>
            <a:pPr marL="285750" indent="-285750" algn="just">
              <a:buFont typeface="Arial" panose="020B0604020202020204" pitchFamily="34" charset="0"/>
              <a:buChar char="•"/>
            </a:pPr>
            <a:r>
              <a:rPr lang="en-US" sz="2000" dirty="0"/>
              <a:t>In other words ‘One Name, Different Forms’.</a:t>
            </a:r>
          </a:p>
          <a:p>
            <a:pPr marL="285750" indent="-285750" algn="just">
              <a:buFont typeface="Arial" panose="020B0604020202020204" pitchFamily="34" charset="0"/>
              <a:buChar char="•"/>
            </a:pPr>
            <a:r>
              <a:rPr lang="en-US" sz="2000" dirty="0"/>
              <a:t>Real Life Example:</a:t>
            </a:r>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a:t>	public </a:t>
            </a:r>
            <a:r>
              <a:rPr lang="en-US" dirty="0"/>
              <a:t>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2" ma:contentTypeDescription="Create a new document." ma:contentTypeScope="" ma:versionID="13b2fa2a10d2a5a6888adc446fb9fcca">
  <xsd:schema xmlns:xsd="http://www.w3.org/2001/XMLSchema" xmlns:xs="http://www.w3.org/2001/XMLSchema" xmlns:p="http://schemas.microsoft.com/office/2006/metadata/properties" xmlns:ns2="f05aa4fc-6785-42fa-879e-4fefad1725f6" targetNamespace="http://schemas.microsoft.com/office/2006/metadata/properties" ma:root="true" ma:fieldsID="b38b42db5e3fefbe59a5f90102d5ac39" ns2:_="">
    <xsd:import namespace="f05aa4fc-6785-42fa-879e-4fefad1725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50727E-5CE7-4D4B-A6AB-30B633EC35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E0DC4D-FDF3-4518-B2DF-33E71627AFCB}">
  <ds:schemaRefs>
    <ds:schemaRef ds:uri="http://schemas.microsoft.com/sharepoint/v3/contenttype/forms"/>
  </ds:schemaRefs>
</ds:datastoreItem>
</file>

<file path=customXml/itemProps3.xml><?xml version="1.0" encoding="utf-8"?>
<ds:datastoreItem xmlns:ds="http://schemas.openxmlformats.org/officeDocument/2006/customXml" ds:itemID="{A50570AC-7C20-4EA0-8613-7CF57CCAB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5aa4fc-6785-42fa-879e-4fefad1725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880</TotalTime>
  <Words>1398</Words>
  <Application>Microsoft Office PowerPoint</Application>
  <PresentationFormat>On-screen Show (4:3)</PresentationFormat>
  <Paragraphs>268</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Cambria</vt:lpstr>
      <vt:lpstr>Copperplate Gothic Bold</vt:lpstr>
      <vt:lpstr>Corbel</vt:lpstr>
      <vt:lpstr>Rage Italic</vt:lpstr>
      <vt:lpstr>Wingdings</vt:lpstr>
      <vt:lpstr>Spectrum</vt:lpstr>
      <vt:lpstr>       Polymorphism</vt:lpstr>
      <vt:lpstr>Lecture Outline</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Mazid-Ul-Haque</cp:lastModifiedBy>
  <cp:revision>33</cp:revision>
  <dcterms:created xsi:type="dcterms:W3CDTF">2018-12-10T17:20:29Z</dcterms:created>
  <dcterms:modified xsi:type="dcterms:W3CDTF">2022-05-19T05:00:35Z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