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05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6066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1425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Mazid-Ul-Haque</a:t>
                      </a:r>
                      <a:r>
                        <a:rPr lang="en-US" i="1" baseline="0" dirty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‘{…}’.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</a:t>
            </a:r>
            <a:r>
              <a:rPr lang="en-US" sz="2800" b="1" dirty="0"/>
              <a:t>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1479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2" ma:contentTypeDescription="Create a new document." ma:contentTypeScope="" ma:versionID="13b2fa2a10d2a5a6888adc446fb9fcca">
  <xsd:schema xmlns:xsd="http://www.w3.org/2001/XMLSchema" xmlns:xs="http://www.w3.org/2001/XMLSchema" xmlns:p="http://schemas.microsoft.com/office/2006/metadata/properties" xmlns:ns2="f05aa4fc-6785-42fa-879e-4fefad1725f6" targetNamespace="http://schemas.microsoft.com/office/2006/metadata/properties" ma:root="true" ma:fieldsID="b38b42db5e3fefbe59a5f90102d5ac39" ns2:_="">
    <xsd:import namespace="f05aa4fc-6785-42fa-879e-4fefad172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aa4fc-6785-42fa-879e-4fefad172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3E7749-4FDE-46E9-9AB6-3D7EF4EBED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B6D96E-6A1A-4B4E-B2EC-014BAE0E8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F8308-E884-4086-83CA-ED79B4209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aa4fc-6785-42fa-879e-4fefad172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258</TotalTime>
  <Words>913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Mazid-Ul-Haque</cp:lastModifiedBy>
  <cp:revision>41</cp:revision>
  <dcterms:created xsi:type="dcterms:W3CDTF">2018-12-10T17:20:29Z</dcterms:created>
  <dcterms:modified xsi:type="dcterms:W3CDTF">2022-05-19T05:01:05Z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