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26"/>
  </p:notesMasterIdLst>
  <p:sldIdLst>
    <p:sldId id="256" r:id="rId3"/>
    <p:sldId id="271" r:id="rId4"/>
    <p:sldId id="443" r:id="rId5"/>
    <p:sldId id="272" r:id="rId6"/>
    <p:sldId id="449" r:id="rId7"/>
    <p:sldId id="276" r:id="rId8"/>
    <p:sldId id="451" r:id="rId9"/>
    <p:sldId id="452" r:id="rId10"/>
    <p:sldId id="453" r:id="rId11"/>
    <p:sldId id="335" r:id="rId12"/>
    <p:sldId id="441" r:id="rId13"/>
    <p:sldId id="442" r:id="rId14"/>
    <p:sldId id="336" r:id="rId15"/>
    <p:sldId id="338" r:id="rId16"/>
    <p:sldId id="334" r:id="rId17"/>
    <p:sldId id="337" r:id="rId18"/>
    <p:sldId id="285" r:id="rId19"/>
    <p:sldId id="286" r:id="rId20"/>
    <p:sldId id="287" r:id="rId21"/>
    <p:sldId id="439" r:id="rId22"/>
    <p:sldId id="440" r:id="rId23"/>
    <p:sldId id="381" r:id="rId24"/>
    <p:sldId id="3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CF6CC-6134-49DF-9ED2-1309278F6CCA}" v="27" dt="2023-01-31T18:57:3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F4BCF6CC-6134-49DF-9ED2-1309278F6CCA}"/>
    <pc:docChg chg="undo custSel addSld delSld modSld sldOrd addMainMaster modMainMaster">
      <pc:chgData name="Faruk Abdullah" userId="e52374dd587ef96a" providerId="LiveId" clId="{F4BCF6CC-6134-49DF-9ED2-1309278F6CCA}" dt="2023-02-12T16:41:41.590" v="758" actId="47"/>
      <pc:docMkLst>
        <pc:docMk/>
      </pc:docMkLst>
      <pc:sldChg chg="addSp delSp modSp mod">
        <pc:chgData name="Faruk Abdullah" userId="e52374dd587ef96a" providerId="LiveId" clId="{F4BCF6CC-6134-49DF-9ED2-1309278F6CCA}" dt="2023-01-31T18:19:10.710" v="36" actId="1076"/>
        <pc:sldMkLst>
          <pc:docMk/>
          <pc:sldMk cId="0" sldId="271"/>
        </pc:sldMkLst>
        <pc:spChg chg="add del mod">
          <ac:chgData name="Faruk Abdullah" userId="e52374dd587ef96a" providerId="LiveId" clId="{F4BCF6CC-6134-49DF-9ED2-1309278F6CCA}" dt="2023-01-31T18:15:35.816" v="3" actId="478"/>
          <ac:spMkLst>
            <pc:docMk/>
            <pc:sldMk cId="0" sldId="271"/>
            <ac:spMk id="3" creationId="{85AA3D3E-B2BD-9884-C71B-2FE82A444256}"/>
          </ac:spMkLst>
        </pc:spChg>
        <pc:spChg chg="add del mod">
          <ac:chgData name="Faruk Abdullah" userId="e52374dd587ef96a" providerId="LiveId" clId="{F4BCF6CC-6134-49DF-9ED2-1309278F6CCA}" dt="2023-01-31T18:18:26.255" v="28" actId="22"/>
          <ac:spMkLst>
            <pc:docMk/>
            <pc:sldMk cId="0" sldId="271"/>
            <ac:spMk id="5" creationId="{482F9D17-F2A7-FEA5-55F9-89F3F8C96546}"/>
          </ac:spMkLst>
        </pc:spChg>
        <pc:spChg chg="del mod">
          <ac:chgData name="Faruk Abdullah" userId="e52374dd587ef96a" providerId="LiveId" clId="{F4BCF6CC-6134-49DF-9ED2-1309278F6CCA}" dt="2023-01-31T18:19:05.502" v="35" actId="478"/>
          <ac:spMkLst>
            <pc:docMk/>
            <pc:sldMk cId="0" sldId="271"/>
            <ac:spMk id="49156" creationId="{00000000-0000-0000-0000-000000000000}"/>
          </ac:spMkLst>
        </pc:spChg>
        <pc:spChg chg="add del mod">
          <ac:chgData name="Faruk Abdullah" userId="e52374dd587ef96a" providerId="LiveId" clId="{F4BCF6CC-6134-49DF-9ED2-1309278F6CCA}" dt="2023-01-31T18:18:43.309" v="33" actId="120"/>
          <ac:spMkLst>
            <pc:docMk/>
            <pc:sldMk cId="0" sldId="271"/>
            <ac:spMk id="593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10.710" v="36" actId="1076"/>
          <ac:spMkLst>
            <pc:docMk/>
            <pc:sldMk cId="0" sldId="271"/>
            <ac:spMk id="593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20:12.402" v="49" actId="478"/>
        <pc:sldMkLst>
          <pc:docMk/>
          <pc:sldMk cId="0" sldId="272"/>
        </pc:sldMkLst>
        <pc:spChg chg="del mod">
          <ac:chgData name="Faruk Abdullah" userId="e52374dd587ef96a" providerId="LiveId" clId="{F4BCF6CC-6134-49DF-9ED2-1309278F6CCA}" dt="2023-01-31T18:20:12.402" v="49" actId="478"/>
          <ac:spMkLst>
            <pc:docMk/>
            <pc:sldMk cId="0" sldId="272"/>
            <ac:spMk id="5120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0:09.141" v="48" actId="120"/>
          <ac:spMkLst>
            <pc:docMk/>
            <pc:sldMk cId="0" sldId="272"/>
            <ac:spMk id="604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51.275" v="43" actId="1076"/>
          <ac:spMkLst>
            <pc:docMk/>
            <pc:sldMk cId="0" sldId="272"/>
            <ac:spMk id="60419" creationId="{00000000-0000-0000-0000-000000000000}"/>
          </ac:spMkLst>
        </pc:spChg>
      </pc:sldChg>
      <pc:sldChg chg="delSp modSp del mod">
        <pc:chgData name="Faruk Abdullah" userId="e52374dd587ef96a" providerId="LiveId" clId="{F4BCF6CC-6134-49DF-9ED2-1309278F6CCA}" dt="2023-02-12T16:41:39.599" v="756" actId="47"/>
        <pc:sldMkLst>
          <pc:docMk/>
          <pc:sldMk cId="0" sldId="273"/>
        </pc:sldMkLst>
        <pc:spChg chg="del mod">
          <ac:chgData name="Faruk Abdullah" userId="e52374dd587ef96a" providerId="LiveId" clId="{F4BCF6CC-6134-49DF-9ED2-1309278F6CCA}" dt="2023-01-31T18:35:31.455" v="399" actId="478"/>
          <ac:spMkLst>
            <pc:docMk/>
            <pc:sldMk cId="0" sldId="273"/>
            <ac:spMk id="1031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35.375" v="400" actId="120"/>
          <ac:spMkLst>
            <pc:docMk/>
            <pc:sldMk cId="0" sldId="273"/>
            <ac:spMk id="6144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40.458" v="401" actId="14100"/>
          <ac:spMkLst>
            <pc:docMk/>
            <pc:sldMk cId="0" sldId="273"/>
            <ac:spMk id="61450" creationId="{00000000-0000-0000-0000-000000000000}"/>
          </ac:spMkLst>
        </pc:spChg>
      </pc:sldChg>
      <pc:sldChg chg="delSp modSp del mod">
        <pc:chgData name="Faruk Abdullah" userId="e52374dd587ef96a" providerId="LiveId" clId="{F4BCF6CC-6134-49DF-9ED2-1309278F6CCA}" dt="2023-02-12T16:41:40.771" v="757" actId="47"/>
        <pc:sldMkLst>
          <pc:docMk/>
          <pc:sldMk cId="0" sldId="274"/>
        </pc:sldMkLst>
        <pc:spChg chg="del mod">
          <ac:chgData name="Faruk Abdullah" userId="e52374dd587ef96a" providerId="LiveId" clId="{F4BCF6CC-6134-49DF-9ED2-1309278F6CCA}" dt="2023-01-31T18:37:33.142" v="417" actId="478"/>
          <ac:spMkLst>
            <pc:docMk/>
            <pc:sldMk cId="0" sldId="274"/>
            <ac:spMk id="2055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7:36.779" v="418" actId="14100"/>
          <ac:spMkLst>
            <pc:docMk/>
            <pc:sldMk cId="0" sldId="274"/>
            <ac:spMk id="6246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44.689" v="472" actId="403"/>
          <ac:spMkLst>
            <pc:docMk/>
            <pc:sldMk cId="0" sldId="274"/>
            <ac:spMk id="62467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38:38.204" v="429" actId="1076"/>
          <ac:graphicFrameMkLst>
            <pc:docMk/>
            <pc:sldMk cId="0" sldId="274"/>
            <ac:graphicFrameMk id="2050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19.624" v="444" actId="1076"/>
          <ac:graphicFrameMkLst>
            <pc:docMk/>
            <pc:sldMk cId="0" sldId="274"/>
            <ac:graphicFrameMk id="2051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08.471" v="440" actId="1076"/>
          <ac:graphicFrameMkLst>
            <pc:docMk/>
            <pc:sldMk cId="0" sldId="274"/>
            <ac:graphicFrameMk id="2052" creationId="{00000000-0000-0000-0000-000000000000}"/>
          </ac:graphicFrameMkLst>
        </pc:graphicFrameChg>
      </pc:sldChg>
      <pc:sldChg chg="delSp modSp del mod">
        <pc:chgData name="Faruk Abdullah" userId="e52374dd587ef96a" providerId="LiveId" clId="{F4BCF6CC-6134-49DF-9ED2-1309278F6CCA}" dt="2023-02-12T16:41:41.590" v="758" actId="47"/>
        <pc:sldMkLst>
          <pc:docMk/>
          <pc:sldMk cId="0" sldId="275"/>
        </pc:sldMkLst>
        <pc:spChg chg="del mod">
          <ac:chgData name="Faruk Abdullah" userId="e52374dd587ef96a" providerId="LiveId" clId="{F4BCF6CC-6134-49DF-9ED2-1309278F6CCA}" dt="2023-01-31T18:40:31.047" v="480" actId="478"/>
          <ac:spMkLst>
            <pc:docMk/>
            <pc:sldMk cId="0" sldId="275"/>
            <ac:spMk id="5734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0:42.635" v="483" actId="120"/>
          <ac:spMkLst>
            <pc:docMk/>
            <pc:sldMk cId="0" sldId="275"/>
            <ac:spMk id="6349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58.508" v="473" actId="1076"/>
          <ac:spMkLst>
            <pc:docMk/>
            <pc:sldMk cId="0" sldId="275"/>
            <ac:spMk id="6349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2:25.257" v="495" actId="120"/>
        <pc:sldMkLst>
          <pc:docMk/>
          <pc:sldMk cId="0" sldId="276"/>
        </pc:sldMkLst>
        <pc:spChg chg="del mod">
          <ac:chgData name="Faruk Abdullah" userId="e52374dd587ef96a" providerId="LiveId" clId="{F4BCF6CC-6134-49DF-9ED2-1309278F6CCA}" dt="2023-01-31T18:41:48.031" v="488" actId="478"/>
          <ac:spMkLst>
            <pc:docMk/>
            <pc:sldMk cId="0" sldId="276"/>
            <ac:spMk id="5837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2:25.257" v="495" actId="120"/>
          <ac:spMkLst>
            <pc:docMk/>
            <pc:sldMk cId="0" sldId="276"/>
            <ac:spMk id="6451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1:57.304" v="489" actId="33524"/>
          <ac:spMkLst>
            <pc:docMk/>
            <pc:sldMk cId="0" sldId="276"/>
            <ac:spMk id="64515" creationId="{00000000-0000-0000-0000-000000000000}"/>
          </ac:spMkLst>
        </pc:spChg>
      </pc:sldChg>
      <pc:sldChg chg="addSp delSp modSp del mod delAnim">
        <pc:chgData name="Faruk Abdullah" userId="e52374dd587ef96a" providerId="LiveId" clId="{F4BCF6CC-6134-49DF-9ED2-1309278F6CCA}" dt="2023-01-31T18:44:13.159" v="512" actId="47"/>
        <pc:sldMkLst>
          <pc:docMk/>
          <pc:sldMk cId="0" sldId="277"/>
        </pc:sldMkLst>
        <pc:spChg chg="add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3" creationId="{BCC9D9AE-F117-E17B-28D1-B7B525807D80}"/>
          </ac:spMkLst>
        </pc:spChg>
        <pc:spChg chg="del mod">
          <ac:chgData name="Faruk Abdullah" userId="e52374dd587ef96a" providerId="LiveId" clId="{F4BCF6CC-6134-49DF-9ED2-1309278F6CCA}" dt="2023-01-31T18:42:40.103" v="496" actId="478"/>
          <ac:spMkLst>
            <pc:docMk/>
            <pc:sldMk cId="0" sldId="277"/>
            <ac:spMk id="5939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65539" creationId="{00000000-0000-0000-0000-000000000000}"/>
          </ac:spMkLst>
        </pc:spChg>
      </pc:sldChg>
      <pc:sldChg chg="delSp del mod delAnim">
        <pc:chgData name="Faruk Abdullah" userId="e52374dd587ef96a" providerId="LiveId" clId="{F4BCF6CC-6134-49DF-9ED2-1309278F6CCA}" dt="2023-01-31T18:33:18.586" v="391" actId="47"/>
        <pc:sldMkLst>
          <pc:docMk/>
          <pc:sldMk cId="2013348419" sldId="278"/>
        </pc:sldMkLst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19" creationId="{00000000-0000-0000-0000-000000000000}"/>
          </ac:grpSpMkLst>
        </pc:grpChg>
      </pc:sldChg>
      <pc:sldChg chg="addSp delSp modSp del mod">
        <pc:chgData name="Faruk Abdullah" userId="e52374dd587ef96a" providerId="LiveId" clId="{F4BCF6CC-6134-49DF-9ED2-1309278F6CCA}" dt="2023-01-31T18:45:40.103" v="524" actId="47"/>
        <pc:sldMkLst>
          <pc:docMk/>
          <pc:sldMk cId="0" sldId="279"/>
        </pc:sldMkLst>
        <pc:spChg chg="add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3" creationId="{09812AAE-C690-0B62-F075-A2C7DAB3BF7D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79"/>
            <ac:spMk id="6042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67587" creationId="{00000000-0000-0000-0000-000000000000}"/>
          </ac:spMkLst>
        </pc:spChg>
      </pc:sldChg>
      <pc:sldChg chg="addSp delSp modSp del mod">
        <pc:chgData name="Faruk Abdullah" userId="e52374dd587ef96a" providerId="LiveId" clId="{F4BCF6CC-6134-49DF-9ED2-1309278F6CCA}" dt="2023-01-31T18:46:16.386" v="533" actId="47"/>
        <pc:sldMkLst>
          <pc:docMk/>
          <pc:sldMk cId="0" sldId="280"/>
        </pc:sldMkLst>
        <pc:spChg chg="add mod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3" creationId="{BA1F000F-B81A-0587-8B9C-22BB21D6EBD1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80"/>
            <ac:spMk id="6144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6861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3:59.654" v="689" actId="120"/>
        <pc:sldMkLst>
          <pc:docMk/>
          <pc:sldMk cId="0" sldId="285"/>
        </pc:sldMkLst>
        <pc:spChg chg="del mod">
          <ac:chgData name="Faruk Abdullah" userId="e52374dd587ef96a" providerId="LiveId" clId="{F4BCF6CC-6134-49DF-9ED2-1309278F6CCA}" dt="2023-01-31T18:53:52.626" v="687" actId="478"/>
          <ac:spMkLst>
            <pc:docMk/>
            <pc:sldMk cId="0" sldId="285"/>
            <ac:spMk id="6656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59.654" v="689" actId="120"/>
          <ac:spMkLst>
            <pc:docMk/>
            <pc:sldMk cId="0" sldId="285"/>
            <ac:spMk id="8397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34.720" v="681" actId="14100"/>
          <ac:spMkLst>
            <pc:docMk/>
            <pc:sldMk cId="0" sldId="285"/>
            <ac:spMk id="8397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4:55.499" v="696" actId="14100"/>
        <pc:sldMkLst>
          <pc:docMk/>
          <pc:sldMk cId="0" sldId="286"/>
        </pc:sldMkLst>
        <pc:spChg chg="del mod">
          <ac:chgData name="Faruk Abdullah" userId="e52374dd587ef96a" providerId="LiveId" clId="{F4BCF6CC-6134-49DF-9ED2-1309278F6CCA}" dt="2023-01-31T18:54:49.685" v="695" actId="478"/>
          <ac:spMkLst>
            <pc:docMk/>
            <pc:sldMk cId="0" sldId="286"/>
            <ac:spMk id="6758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55.499" v="696" actId="14100"/>
          <ac:spMkLst>
            <pc:docMk/>
            <pc:sldMk cId="0" sldId="286"/>
            <ac:spMk id="849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17.990" v="690" actId="1076"/>
          <ac:spMkLst>
            <pc:docMk/>
            <pc:sldMk cId="0" sldId="286"/>
            <ac:spMk id="849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14.341" v="713" actId="33524"/>
        <pc:sldMkLst>
          <pc:docMk/>
          <pc:sldMk cId="0" sldId="287"/>
        </pc:sldMkLst>
        <pc:spChg chg="del mod">
          <ac:chgData name="Faruk Abdullah" userId="e52374dd587ef96a" providerId="LiveId" clId="{F4BCF6CC-6134-49DF-9ED2-1309278F6CCA}" dt="2023-01-31T18:55:42.045" v="707" actId="478"/>
          <ac:spMkLst>
            <pc:docMk/>
            <pc:sldMk cId="0" sldId="287"/>
            <ac:spMk id="6861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01.600" v="711" actId="14100"/>
          <ac:spMkLst>
            <pc:docMk/>
            <pc:sldMk cId="0" sldId="287"/>
            <ac:spMk id="860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14.341" v="713" actId="33524"/>
          <ac:spMkLst>
            <pc:docMk/>
            <pc:sldMk cId="0" sldId="287"/>
            <ac:spMk id="86019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2:33.039" v="666" actId="14100"/>
        <pc:sldMkLst>
          <pc:docMk/>
          <pc:sldMk cId="0" sldId="334"/>
        </pc:sldMkLst>
        <pc:spChg chg="del mod">
          <ac:chgData name="Faruk Abdullah" userId="e52374dd587ef96a" providerId="LiveId" clId="{F4BCF6CC-6134-49DF-9ED2-1309278F6CCA}" dt="2023-01-31T18:52:20.049" v="663" actId="478"/>
          <ac:spMkLst>
            <pc:docMk/>
            <pc:sldMk cId="0" sldId="334"/>
            <ac:spMk id="6451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26.911" v="665" actId="120"/>
          <ac:spMkLst>
            <pc:docMk/>
            <pc:sldMk cId="0" sldId="334"/>
            <ac:spMk id="17408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33.039" v="666" actId="14100"/>
          <ac:spMkLst>
            <pc:docMk/>
            <pc:sldMk cId="0" sldId="334"/>
            <ac:spMk id="17408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6:53.983" v="544" actId="120"/>
        <pc:sldMkLst>
          <pc:docMk/>
          <pc:sldMk cId="0" sldId="335"/>
        </pc:sldMkLst>
        <pc:spChg chg="del mod">
          <ac:chgData name="Faruk Abdullah" userId="e52374dd587ef96a" providerId="LiveId" clId="{F4BCF6CC-6134-49DF-9ED2-1309278F6CCA}" dt="2023-01-31T18:46:51.010" v="543" actId="478"/>
          <ac:spMkLst>
            <pc:docMk/>
            <pc:sldMk cId="0" sldId="335"/>
            <ac:spMk id="6246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53.983" v="544" actId="120"/>
          <ac:spMkLst>
            <pc:docMk/>
            <pc:sldMk cId="0" sldId="335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36.608" v="538" actId="1076"/>
          <ac:spMkLst>
            <pc:docMk/>
            <pc:sldMk cId="0" sldId="335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9:12.540" v="573" actId="120"/>
        <pc:sldMkLst>
          <pc:docMk/>
          <pc:sldMk cId="0" sldId="336"/>
        </pc:sldMkLst>
        <pc:spChg chg="del mod">
          <ac:chgData name="Faruk Abdullah" userId="e52374dd587ef96a" providerId="LiveId" clId="{F4BCF6CC-6134-49DF-9ED2-1309278F6CCA}" dt="2023-01-31T18:49:00.186" v="568" actId="478"/>
          <ac:spMkLst>
            <pc:docMk/>
            <pc:sldMk cId="0" sldId="336"/>
            <ac:spMk id="41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37.187" v="562" actId="14100"/>
          <ac:spMkLst>
            <pc:docMk/>
            <pc:sldMk cId="0" sldId="336"/>
            <ac:spMk id="17613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9:12.540" v="573" actId="120"/>
          <ac:spMkLst>
            <pc:docMk/>
            <pc:sldMk cId="0" sldId="336"/>
            <ac:spMk id="176143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48:29.612" v="560" actId="1076"/>
          <ac:grpSpMkLst>
            <pc:docMk/>
            <pc:sldMk cId="0" sldId="336"/>
            <ac:grpSpMk id="4105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3:11.149" v="677" actId="478"/>
        <pc:sldMkLst>
          <pc:docMk/>
          <pc:sldMk cId="0" sldId="337"/>
        </pc:sldMkLst>
        <pc:spChg chg="del mod">
          <ac:chgData name="Faruk Abdullah" userId="e52374dd587ef96a" providerId="LiveId" clId="{F4BCF6CC-6134-49DF-9ED2-1309278F6CCA}" dt="2023-01-31T18:53:11.149" v="677" actId="478"/>
          <ac:spMkLst>
            <pc:docMk/>
            <pc:sldMk cId="0" sldId="337"/>
            <ac:spMk id="6554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08.874" v="676" actId="14100"/>
          <ac:spMkLst>
            <pc:docMk/>
            <pc:sldMk cId="0" sldId="337"/>
            <ac:spMk id="17715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51.058" v="668" actId="14100"/>
          <ac:spMkLst>
            <pc:docMk/>
            <pc:sldMk cId="0" sldId="337"/>
            <ac:spMk id="17715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1:31.847" v="656" actId="1076"/>
        <pc:sldMkLst>
          <pc:docMk/>
          <pc:sldMk cId="0" sldId="338"/>
        </pc:sldMkLst>
        <pc:spChg chg="del mod">
          <ac:chgData name="Faruk Abdullah" userId="e52374dd587ef96a" providerId="LiveId" clId="{F4BCF6CC-6134-49DF-9ED2-1309278F6CCA}" dt="2023-01-31T18:50:43.683" v="592" actId="478"/>
          <ac:spMkLst>
            <pc:docMk/>
            <pc:sldMk cId="0" sldId="338"/>
            <ac:spMk id="512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24.589" v="655" actId="20577"/>
          <ac:spMkLst>
            <pc:docMk/>
            <pc:sldMk cId="0" sldId="338"/>
            <ac:spMk id="17817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0:51.793" v="594" actId="14100"/>
          <ac:spMkLst>
            <pc:docMk/>
            <pc:sldMk cId="0" sldId="338"/>
            <ac:spMk id="178189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51:31.847" v="656" actId="1076"/>
          <ac:grpSpMkLst>
            <pc:docMk/>
            <pc:sldMk cId="0" sldId="338"/>
            <ac:grpSpMk id="5131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8:48.890" v="745" actId="1076"/>
        <pc:sldMkLst>
          <pc:docMk/>
          <pc:sldMk cId="0" sldId="381"/>
        </pc:sldMkLst>
        <pc:spChg chg="mod">
          <ac:chgData name="Faruk Abdullah" userId="e52374dd587ef96a" providerId="LiveId" clId="{F4BCF6CC-6134-49DF-9ED2-1309278F6CCA}" dt="2023-01-31T18:58:48.890" v="745" actId="1076"/>
          <ac:spMkLst>
            <pc:docMk/>
            <pc:sldMk cId="0" sldId="381"/>
            <ac:spMk id="8" creationId="{3E990287-7354-448B-8447-14F044B34E3F}"/>
          </ac:spMkLst>
        </pc:spChg>
        <pc:spChg chg="del mod">
          <ac:chgData name="Faruk Abdullah" userId="e52374dd587ef96a" providerId="LiveId" clId="{F4BCF6CC-6134-49DF-9ED2-1309278F6CCA}" dt="2023-01-31T18:58:15.810" v="737" actId="478"/>
          <ac:spMkLst>
            <pc:docMk/>
            <pc:sldMk cId="0" sldId="381"/>
            <ac:spMk id="615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37.421" v="743" actId="120"/>
          <ac:spMkLst>
            <pc:docMk/>
            <pc:sldMk cId="0" sldId="381"/>
            <ac:spMk id="26112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46.704" v="744" actId="1076"/>
          <ac:spMkLst>
            <pc:docMk/>
            <pc:sldMk cId="0" sldId="381"/>
            <ac:spMk id="26112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9:50.446" v="754" actId="120"/>
        <pc:sldMkLst>
          <pc:docMk/>
          <pc:sldMk cId="0" sldId="382"/>
        </pc:sldMkLst>
        <pc:spChg chg="del mod">
          <ac:chgData name="Faruk Abdullah" userId="e52374dd587ef96a" providerId="LiveId" clId="{F4BCF6CC-6134-49DF-9ED2-1309278F6CCA}" dt="2023-01-31T18:59:42.613" v="752" actId="478"/>
          <ac:spMkLst>
            <pc:docMk/>
            <pc:sldMk cId="0" sldId="382"/>
            <ac:spMk id="717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50.446" v="754" actId="120"/>
          <ac:spMkLst>
            <pc:docMk/>
            <pc:sldMk cId="0" sldId="382"/>
            <ac:spMk id="26214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29.820" v="746" actId="14100"/>
          <ac:spMkLst>
            <pc:docMk/>
            <pc:sldMk cId="0" sldId="382"/>
            <ac:spMk id="262148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15:16.457" v="1"/>
          <ac:graphicFrameMkLst>
            <pc:docMk/>
            <pc:sldMk cId="0" sldId="382"/>
            <ac:graphicFrameMk id="7170" creationId="{00000000-0000-0000-0000-000000000000}"/>
          </ac:graphicFrameMkLst>
        </pc:graphicFrameChg>
      </pc:sldChg>
      <pc:sldChg chg="modSp del">
        <pc:chgData name="Faruk Abdullah" userId="e52374dd587ef96a" providerId="LiveId" clId="{F4BCF6CC-6134-49DF-9ED2-1309278F6CCA}" dt="2023-01-31T18:33:24.541" v="392" actId="47"/>
        <pc:sldMkLst>
          <pc:docMk/>
          <pc:sldMk cId="0" sldId="438"/>
        </pc:sldMkLst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438"/>
            <ac:spMk id="5530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49.859" v="723" actId="20577"/>
        <pc:sldMkLst>
          <pc:docMk/>
          <pc:sldMk cId="0" sldId="439"/>
        </pc:sldMkLst>
        <pc:spChg chg="mod">
          <ac:chgData name="Faruk Abdullah" userId="e52374dd587ef96a" providerId="LiveId" clId="{F4BCF6CC-6134-49DF-9ED2-1309278F6CCA}" dt="2023-01-31T18:56:46.400" v="721" actId="120"/>
          <ac:spMkLst>
            <pc:docMk/>
            <pc:sldMk cId="0" sldId="439"/>
            <ac:spMk id="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49.859" v="723" actId="20577"/>
          <ac:spMkLst>
            <pc:docMk/>
            <pc:sldMk cId="0" sldId="439"/>
            <ac:spMk id="3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6:43.065" v="720" actId="478"/>
          <ac:spMkLst>
            <pc:docMk/>
            <pc:sldMk cId="0" sldId="439"/>
            <ac:spMk id="56326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57:59.986" v="735"/>
        <pc:sldMkLst>
          <pc:docMk/>
          <pc:sldMk cId="0" sldId="440"/>
        </pc:sldMkLst>
        <pc:spChg chg="add mod">
          <ac:chgData name="Faruk Abdullah" userId="e52374dd587ef96a" providerId="LiveId" clId="{F4BCF6CC-6134-49DF-9ED2-1309278F6CCA}" dt="2023-01-31T18:57:54.685" v="732" actId="120"/>
          <ac:spMkLst>
            <pc:docMk/>
            <pc:sldMk cId="0" sldId="440"/>
            <ac:spMk id="2" creationId="{EF7FFAE6-EB9E-584D-1D96-BE2452772719}"/>
          </ac:spMkLst>
        </pc:spChg>
        <pc:spChg chg="del mod">
          <ac:chgData name="Faruk Abdullah" userId="e52374dd587ef96a" providerId="LiveId" clId="{F4BCF6CC-6134-49DF-9ED2-1309278F6CCA}" dt="2023-01-31T18:57:59.986" v="735"/>
          <ac:spMkLst>
            <pc:docMk/>
            <pc:sldMk cId="0" sldId="440"/>
            <ac:spMk id="7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7:59.980" v="733" actId="478"/>
          <ac:spMkLst>
            <pc:docMk/>
            <pc:sldMk cId="0" sldId="440"/>
            <ac:spMk id="74758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57:17.494" v="726" actId="14100"/>
          <ac:picMkLst>
            <pc:docMk/>
            <pc:sldMk cId="0" sldId="440"/>
            <ac:picMk id="74755" creationId="{00000000-0000-0000-0000-000000000000}"/>
          </ac:picMkLst>
        </pc:picChg>
        <pc:picChg chg="mod">
          <ac:chgData name="Faruk Abdullah" userId="e52374dd587ef96a" providerId="LiveId" clId="{F4BCF6CC-6134-49DF-9ED2-1309278F6CCA}" dt="2023-01-31T18:57:22.269" v="727" actId="1076"/>
          <ac:picMkLst>
            <pc:docMk/>
            <pc:sldMk cId="0" sldId="440"/>
            <ac:picMk id="74756" creationId="{00000000-0000-0000-0000-000000000000}"/>
          </ac:picMkLst>
        </pc:picChg>
      </pc:sldChg>
      <pc:sldChg chg="delSp modSp mod">
        <pc:chgData name="Faruk Abdullah" userId="e52374dd587ef96a" providerId="LiveId" clId="{F4BCF6CC-6134-49DF-9ED2-1309278F6CCA}" dt="2023-01-31T18:51:39.511" v="657" actId="1076"/>
        <pc:sldMkLst>
          <pc:docMk/>
          <pc:sldMk cId="0" sldId="441"/>
        </pc:sldMkLst>
        <pc:spChg chg="del mod">
          <ac:chgData name="Faruk Abdullah" userId="e52374dd587ef96a" providerId="LiveId" clId="{F4BCF6CC-6134-49DF-9ED2-1309278F6CCA}" dt="2023-01-31T18:47:31.188" v="550" actId="478"/>
          <ac:spMkLst>
            <pc:docMk/>
            <pc:sldMk cId="0" sldId="441"/>
            <ac:spMk id="3079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39.511" v="657" actId="1076"/>
          <ac:spMkLst>
            <pc:docMk/>
            <pc:sldMk cId="0" sldId="441"/>
            <ac:spMk id="6554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40.014" v="551" actId="120"/>
          <ac:spMkLst>
            <pc:docMk/>
            <pc:sldMk cId="0" sldId="441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16.150" v="546" actId="14100"/>
          <ac:spMkLst>
            <pc:docMk/>
            <pc:sldMk cId="0" sldId="441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8:09.209" v="557" actId="120"/>
        <pc:sldMkLst>
          <pc:docMk/>
          <pc:sldMk cId="0" sldId="442"/>
        </pc:sldMkLst>
        <pc:spChg chg="del mod">
          <ac:chgData name="Faruk Abdullah" userId="e52374dd587ef96a" providerId="LiveId" clId="{F4BCF6CC-6134-49DF-9ED2-1309278F6CCA}" dt="2023-01-31T18:48:02.043" v="554" actId="478"/>
          <ac:spMkLst>
            <pc:docMk/>
            <pc:sldMk cId="0" sldId="442"/>
            <ac:spMk id="6349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09.209" v="557" actId="120"/>
          <ac:spMkLst>
            <pc:docMk/>
            <pc:sldMk cId="0" sldId="442"/>
            <ac:spMk id="175106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47:53.507" v="552" actId="1076"/>
          <ac:picMkLst>
            <pc:docMk/>
            <pc:sldMk cId="0" sldId="442"/>
            <ac:picMk id="63494" creationId="{00000000-0000-0000-0000-000000000000}"/>
          </ac:picMkLst>
        </pc:picChg>
      </pc:sldChg>
      <pc:sldChg chg="modSp mod">
        <pc:chgData name="Faruk Abdullah" userId="e52374dd587ef96a" providerId="LiveId" clId="{F4BCF6CC-6134-49DF-9ED2-1309278F6CCA}" dt="2023-01-31T18:19:41.367" v="42" actId="120"/>
        <pc:sldMkLst>
          <pc:docMk/>
          <pc:sldMk cId="0" sldId="443"/>
        </pc:sldMkLst>
        <pc:spChg chg="mod">
          <ac:chgData name="Faruk Abdullah" userId="e52374dd587ef96a" providerId="LiveId" clId="{F4BCF6CC-6134-49DF-9ED2-1309278F6CCA}" dt="2023-01-31T18:19:41.367" v="42" actId="120"/>
          <ac:spMkLst>
            <pc:docMk/>
            <pc:sldMk cId="0" sldId="443"/>
            <ac:spMk id="55298" creationId="{00000000-0000-0000-0000-000000000000}"/>
          </ac:spMkLst>
        </pc:spChg>
      </pc:sldChg>
      <pc:sldChg chg="modSp del mod">
        <pc:chgData name="Faruk Abdullah" userId="e52374dd587ef96a" providerId="LiveId" clId="{F4BCF6CC-6134-49DF-9ED2-1309278F6CCA}" dt="2023-01-31T18:35:55.109" v="402" actId="47"/>
        <pc:sldMkLst>
          <pc:docMk/>
          <pc:sldMk cId="0" sldId="444"/>
        </pc:sldMkLst>
        <pc:spChg chg="mod">
          <ac:chgData name="Faruk Abdullah" userId="e52374dd587ef96a" providerId="LiveId" clId="{F4BCF6CC-6134-49DF-9ED2-1309278F6CCA}" dt="2023-01-31T18:23:45.272" v="81" actId="120"/>
          <ac:spMkLst>
            <pc:docMk/>
            <pc:sldMk cId="0" sldId="444"/>
            <ac:spMk id="5120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49.154" v="82" actId="1076"/>
          <ac:spMkLst>
            <pc:docMk/>
            <pc:sldMk cId="0" sldId="444"/>
            <ac:spMk id="51203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23:17.921" v="75" actId="313"/>
        <pc:sldMkLst>
          <pc:docMk/>
          <pc:sldMk cId="0" sldId="449"/>
        </pc:sldMkLst>
        <pc:spChg chg="add mod">
          <ac:chgData name="Faruk Abdullah" userId="e52374dd587ef96a" providerId="LiveId" clId="{F4BCF6CC-6134-49DF-9ED2-1309278F6CCA}" dt="2023-01-31T18:23:10.036" v="73" actId="120"/>
          <ac:spMkLst>
            <pc:docMk/>
            <pc:sldMk cId="0" sldId="449"/>
            <ac:spMk id="2" creationId="{5C93ED39-ECA6-30E5-E16B-A3E651677766}"/>
          </ac:spMkLst>
        </pc:spChg>
        <pc:spChg chg="del mod">
          <ac:chgData name="Faruk Abdullah" userId="e52374dd587ef96a" providerId="LiveId" clId="{F4BCF6CC-6134-49DF-9ED2-1309278F6CCA}" dt="2023-01-31T18:22:28.265" v="66" actId="478"/>
          <ac:spMkLst>
            <pc:docMk/>
            <pc:sldMk cId="0" sldId="449"/>
            <ac:spMk id="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3:00.303" v="71" actId="478"/>
          <ac:spMkLst>
            <pc:docMk/>
            <pc:sldMk cId="0" sldId="449"/>
            <ac:spMk id="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17.921" v="75" actId="313"/>
          <ac:spMkLst>
            <pc:docMk/>
            <pc:sldMk cId="0" sldId="449"/>
            <ac:spMk id="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2:20.893" v="65" actId="1076"/>
          <ac:spMkLst>
            <pc:docMk/>
            <pc:sldMk cId="0" sldId="449"/>
            <ac:spMk id="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1:11.060" v="57" actId="478"/>
          <ac:spMkLst>
            <pc:docMk/>
            <pc:sldMk cId="0" sldId="449"/>
            <ac:spMk id="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1:08.087" v="55" actId="478"/>
          <ac:spMkLst>
            <pc:docMk/>
            <pc:sldMk cId="0" sldId="449"/>
            <ac:spMk id="11" creationId="{00000000-0000-0000-0000-000000000000}"/>
          </ac:spMkLst>
        </pc:spChg>
      </pc:sldChg>
      <pc:sldChg chg="addSp delSp modSp add del mod modAnim">
        <pc:chgData name="Faruk Abdullah" userId="e52374dd587ef96a" providerId="LiveId" clId="{F4BCF6CC-6134-49DF-9ED2-1309278F6CCA}" dt="2023-02-12T16:41:38.252" v="755" actId="47"/>
        <pc:sldMkLst>
          <pc:docMk/>
          <pc:sldMk cId="2636037987" sldId="450"/>
        </pc:sldMkLst>
        <pc:spChg chg="add del mod">
          <ac:chgData name="Faruk Abdullah" userId="e52374dd587ef96a" providerId="LiveId" clId="{F4BCF6CC-6134-49DF-9ED2-1309278F6CCA}" dt="2023-01-31T18:24:50.701" v="86" actId="478"/>
          <ac:spMkLst>
            <pc:docMk/>
            <pc:sldMk cId="2636037987" sldId="450"/>
            <ac:spMk id="3" creationId="{C96E6C0E-D929-53A8-75FB-5C728925CEF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" creationId="{511C3AE8-63FB-6F6A-D087-DA7E1718B89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6" creationId="{65A381CD-344E-39B1-C55D-ABD09F5AC9A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8" creationId="{8A058340-4B12-3DD4-FA26-B465240A256B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9" creationId="{166AF08B-7696-2C15-F61A-D716B8F9EA5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1" creationId="{52105E8E-FEA0-03B4-B603-08C7A9AAE7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2" creationId="{11A356F1-0861-78B7-DD8B-D8DFD9E4576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4" creationId="{2CE13FEF-CB5E-5D51-99ED-803EB6E25007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5" creationId="{C57A6421-5B5D-0316-2609-470BB7985C8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7" creationId="{617C32FF-006D-12D3-9C30-32D68308434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8" creationId="{2877ED15-98EC-0870-D578-43D86396896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0" creationId="{D76DE527-ED43-12B1-FB4C-B9DB7689BEC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1" creationId="{BD7DAB04-CB90-CFCE-1E1A-9AB1AF4ACDD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3" creationId="{09C0CD2F-2ED5-C863-D5A1-9DE87B503A3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4" creationId="{B425405D-6873-BD65-6921-AE9076FE93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7" creationId="{0722ADE3-9C0A-93BF-7F4B-E52DB899B04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8" creationId="{AA47600A-A599-13E1-286E-50892AB491A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0" creationId="{3702BC8D-1DC7-C4FF-58FD-7BF817A560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1" creationId="{5FF5E1EA-1B75-D78D-953F-349AEB0E95C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1" creationId="{F49E8DA1-890C-91FF-20EF-6E0CBC35EFAB}"/>
          </ac:spMkLst>
        </pc:spChg>
        <pc:spChg chg="del">
          <ac:chgData name="Faruk Abdullah" userId="e52374dd587ef96a" providerId="LiveId" clId="{F4BCF6CC-6134-49DF-9ED2-1309278F6CCA}" dt="2023-01-31T18:24:47.123" v="85" actId="478"/>
          <ac:spMkLst>
            <pc:docMk/>
            <pc:sldMk cId="2636037987" sldId="450"/>
            <ac:spMk id="512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4" creationId="{C46793B3-1FED-006D-2985-9044A7FBA0F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6" creationId="{4B1BBB89-2125-88B9-83F2-8DB2C92C4E0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7" creationId="{3732FBCF-1ACD-7577-A8A9-D1B9927C2EA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9" creationId="{7114FF53-5DF5-8765-5071-6E850C25086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0" creationId="{EF5730CD-A4C3-3FE5-71C4-928DACB23C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2" creationId="{ACE11647-962C-69B2-941F-4A09F91EEEF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3" creationId="{57744487-C0A6-D4EC-4BE6-64F243362E7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5" creationId="{627EEEC0-6987-AB26-3675-7BF77050B79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6" creationId="{1735830E-FD15-727C-36CF-61D29F39963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8" creationId="{61A7CE4C-6B9A-4BED-C4AF-489EFE9D4E5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9" creationId="{7994DBA0-D172-459B-ED6B-20BC355096A1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1" creationId="{98BC08AB-EB6C-C858-A1AE-ACCBFB3760E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2" creationId="{452CEDF5-75BE-14B6-EE66-B82DC12FDEF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4" creationId="{BF65C580-34F3-798B-17E3-CE74D591852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5" creationId="{4333ACC0-8A4F-6402-8669-EF7F2D4A22D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7" creationId="{35784C18-6C24-917E-2A3E-DD4DB5837E2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8" creationId="{C4EC67F8-CB59-6525-A99F-343F2B720EC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29" creationId="{AC67BEEF-BC6A-AC85-BF0A-6B58AB0F3B6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0" creationId="{D2078E67-B24F-0AFA-B5EA-5BA58EDBBF1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1" creationId="{C909F8EF-5FAB-5B37-DC64-213529B1753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2" creationId="{0E1D0C9B-B09C-0EB7-0290-1288523C5D1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3" creationId="{C6A8524B-16CB-522E-C627-6AB6FFC269E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4" creationId="{486994A1-F06E-D48C-DA97-2289EF45F8A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5" creationId="{76FF4F23-719C-5008-9AF7-0A931EB9EC2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6" creationId="{CCD21A66-3774-620C-29AA-B2375A81BD7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7" creationId="{573E82D5-DBF7-59F9-6E95-B479D163A0D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8" creationId="{2EC7AA39-8D5B-5FA3-CE6E-53A8B514495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9" creationId="{1C72AFC5-E03B-2D83-CD73-62DCBDB9512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0" creationId="{50D1AA4B-9BA5-783B-51C5-76BCD182DC9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1" creationId="{0B33AE4E-219A-F13A-C9F2-2E2016772C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2" creationId="{0439517D-CBDE-E3F4-5CD7-90CF4D9BB9B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3" creationId="{A3DEF8B6-EC6D-8712-1868-93C2C78E7FB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4" creationId="{BDDD7DED-A278-0184-040F-BC19A27DE1A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5" creationId="{6C56B1D9-2496-94DC-8492-3A80B9F80FB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6" creationId="{89580FC1-D7FB-B975-F838-38F54F7FB6B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7" creationId="{DBF17B7E-0C82-8B2F-EC14-08F7434484B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8" creationId="{2438AB0A-81EE-7432-33F4-83663FFBD99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9" creationId="{79336E93-709C-C0F3-85CF-8215909984D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0" creationId="{890AD04B-66F9-9F98-5A84-0EDD95555C1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1" creationId="{1AB0B31B-81BB-C3B0-F5BF-D3EAF7D2F27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2" creationId="{19F5346A-6492-49DE-0A9A-88A0F2AFCDC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3" creationId="{05BAA311-2017-4D86-FDC3-13EA5D405CA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4" creationId="{67846B34-74EE-66BB-50AA-1B4F69728EE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5" creationId="{C6974772-4126-9906-1611-8BA7B560E7A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6" creationId="{F41F4AD8-DC23-9DE8-5439-BBC0988A3BF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7" creationId="{0FAB565C-DA7D-8C9B-6338-411FA740F6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8" creationId="{F181D2E7-E151-F1B4-5A0B-DBB3C2B5082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9" creationId="{24FE7808-75BA-2C07-3AAB-7FC3C045BF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0" creationId="{40A2F0FA-0E91-BDEE-DEA6-DEBF381CFC9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1" creationId="{2FDE92E6-4789-8C5C-3C9A-F5D8CB965D2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2" creationId="{9AF7313C-D69F-82ED-255C-F5C7923DA02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3" creationId="{5D695AEA-141E-77F6-6DAC-C8AB3AAF66B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4" creationId="{9BABB5D7-C283-BC9B-8BBB-F269A9693E6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5" creationId="{2A2103EB-D7E5-0120-7010-732D8DEF961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6" creationId="{25C2343E-BF46-4CF4-9FE2-405EBA3DA395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7" creationId="{6B689FF1-739C-6F4E-49AD-BF5FCB83D51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8" creationId="{A01F1D28-CE8E-AAA4-D2CD-52E7D9D0B2C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9" creationId="{28332098-8421-C597-41E3-0D2F5C8FBD8D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0" creationId="{4C9933AD-DE3E-075B-6005-B50347176D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1" creationId="{DF840A97-181B-0BB7-8488-764681BBC1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2" creationId="{32941017-B4EA-B2E1-27B8-308C167E5F3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3" creationId="{6BD583CD-7485-0F0A-37A4-522E46DD405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4" creationId="{2BEA09DF-9097-6C2C-68E5-B0235893CAB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5" creationId="{7B263811-31FB-8D49-5EE5-9936C03FCE2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6" creationId="{22CDEEC5-0C87-30B4-E683-D13F1E1B12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7" creationId="{F4292977-E840-26EB-0A48-3E8411A4BBD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8" creationId="{F4AA71A3-EB1C-1087-7728-C27C01A2502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9" creationId="{8B82E741-1470-0A73-6E6F-8E8F4BD536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0" creationId="{FC5AE183-2041-D09D-928C-04FEC6E0F6C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1" creationId="{C094678E-5A77-6C9E-C9C9-A0F5EDBBB30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2" creationId="{3A03F125-704B-A218-65C5-BE5B7313B04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3" creationId="{29EBEDAB-E659-B2BC-F85F-394A9E8C11C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4" creationId="{235740BF-F823-58C8-AD3F-00B062B3509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5" creationId="{FB312C20-674D-9F1A-3016-0DA10DA3FA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6" creationId="{DE97001A-92A9-ADC0-930D-53947FC1C91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8" creationId="{37657010-AA5C-B878-5F01-A430443612B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9" creationId="{9DAF7053-A6A9-E292-8FBB-8387205DA7F4}"/>
          </ac:spMkLst>
        </pc:spChg>
        <pc:spChg chg="add mod">
          <ac:chgData name="Faruk Abdullah" userId="e52374dd587ef96a" providerId="LiveId" clId="{F4BCF6CC-6134-49DF-9ED2-1309278F6CCA}" dt="2023-01-31T18:33:07.103" v="390" actId="948"/>
          <ac:spMkLst>
            <pc:docMk/>
            <pc:sldMk cId="2636037987" sldId="450"/>
            <ac:spMk id="51290" creationId="{59DE5AE0-E193-13D0-F9CF-05AEDDC60ED5}"/>
          </ac:spMkLst>
        </pc:s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4" creationId="{A48C3A68-2C55-1B4A-1E3E-5A0E706ABE0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7" creationId="{15E8BCFE-8149-0FA5-942F-0078E358CAF0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0" creationId="{3AB45530-DBEE-518B-8862-D799C7751A67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3" creationId="{FFEFAB7F-B0A8-D996-DC1F-4EC0659857D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6" creationId="{3244A639-ADDB-5CEB-2D45-5EADACFBBBF2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9" creationId="{30B0AB16-E19D-DFAF-7B27-CB511DBB186A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2" creationId="{11190C33-4678-916C-85F0-C732ED68676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6" creationId="{C8E56FE9-C2F2-660A-46A8-75CB438C22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9" creationId="{A8BFE8F9-EEF6-1E41-BDDF-9CC930C80C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0" creationId="{8C473D8B-6ED6-3101-24F0-278AA8ECC90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5" creationId="{F4677A9A-45A6-67A0-084D-1B5789F5D9F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8" creationId="{1E503EC2-2D0F-85A0-B906-4F643F83161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1" creationId="{F1FB9648-261B-CE16-E0AC-803E2EBD5EA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4" creationId="{9405E8B0-4A10-1777-557E-F60448CC3C9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7" creationId="{042CD3FB-A9CE-1056-33F7-AF56DC96D42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0" creationId="{A72763B4-4DEC-0A1F-3520-515B4CDB048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3" creationId="{936AAB0F-ED7B-3D26-BD27-1B828783581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6" creationId="{C14AD59C-477C-E441-B00A-D54F6549DA0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87" creationId="{F04B68EB-F2E8-2214-593E-59A0489EA96F}"/>
          </ac:grpSpMkLst>
        </pc:grpChg>
      </pc:sldChg>
      <pc:sldChg chg="addSp delSp modSp add mod modAnim">
        <pc:chgData name="Faruk Abdullah" userId="e52374dd587ef96a" providerId="LiveId" clId="{F4BCF6CC-6134-49DF-9ED2-1309278F6CCA}" dt="2023-01-31T18:44:10.463" v="511" actId="1076"/>
        <pc:sldMkLst>
          <pc:docMk/>
          <pc:sldMk cId="2113276996" sldId="451"/>
        </pc:sldMkLst>
        <pc:spChg chg="add mod">
          <ac:chgData name="Faruk Abdullah" userId="e52374dd587ef96a" providerId="LiveId" clId="{F4BCF6CC-6134-49DF-9ED2-1309278F6CCA}" dt="2023-01-31T18:44:10.463" v="511" actId="1076"/>
          <ac:spMkLst>
            <pc:docMk/>
            <pc:sldMk cId="2113276996" sldId="451"/>
            <ac:spMk id="2" creationId="{0F757E37-E01C-82F0-5DE6-1EE5A1DFFD20}"/>
          </ac:spMkLst>
        </pc:spChg>
        <pc:spChg chg="mod">
          <ac:chgData name="Faruk Abdullah" userId="e52374dd587ef96a" providerId="LiveId" clId="{F4BCF6CC-6134-49DF-9ED2-1309278F6CCA}" dt="2023-01-31T18:43:42.324" v="506"/>
          <ac:spMkLst>
            <pc:docMk/>
            <pc:sldMk cId="2113276996" sldId="451"/>
            <ac:spMk id="64514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4:03.656" v="509" actId="478"/>
          <ac:spMkLst>
            <pc:docMk/>
            <pc:sldMk cId="2113276996" sldId="451"/>
            <ac:spMk id="64515" creationId="{00000000-0000-0000-0000-000000000000}"/>
          </ac:spMkLst>
        </pc:spChg>
      </pc:sldChg>
      <pc:sldChg chg="addSp delSp modSp add mod delAnim">
        <pc:chgData name="Faruk Abdullah" userId="e52374dd587ef96a" providerId="LiveId" clId="{F4BCF6CC-6134-49DF-9ED2-1309278F6CCA}" dt="2023-01-31T18:45:34.601" v="523" actId="14100"/>
        <pc:sldMkLst>
          <pc:docMk/>
          <pc:sldMk cId="2797956953" sldId="452"/>
        </pc:sldMkLst>
        <pc:spChg chg="del">
          <ac:chgData name="Faruk Abdullah" userId="e52374dd587ef96a" providerId="LiveId" clId="{F4BCF6CC-6134-49DF-9ED2-1309278F6CCA}" dt="2023-01-31T18:44:57.767" v="515" actId="478"/>
          <ac:spMkLst>
            <pc:docMk/>
            <pc:sldMk cId="2797956953" sldId="452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3" creationId="{3E7290EE-7E9B-EF69-5D21-63F00C7D1AC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4" creationId="{326D3277-FD1D-14A2-9BAC-42D80886660C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5" creationId="{9BD7AC47-D954-8662-2844-4F786938341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7" creationId="{11AFA1D8-14AB-93FF-03EA-9B74969CBC2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8" creationId="{D7B89C6A-B7D1-A34D-E2C2-596CCDB265B5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9" creationId="{77030493-8993-EE55-4423-C62FB2BD8D4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0" creationId="{4EFCBB0A-5E92-19A6-0C93-577AB103BB91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1" creationId="{A4C2A519-BD7B-2AA4-8C30-F7AEA6E804CE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2" creationId="{2CC2B63F-A819-59B3-7F83-A4C5295AD989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3" creationId="{18693BF4-213A-2998-48D9-818FFCA2BEE3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4" creationId="{4E069E84-944B-384C-BB18-434DA61C222D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5" creationId="{ED87505F-822C-D655-FBF8-BFAFF302D8D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6" creationId="{AC95156B-E29E-E3F4-F10C-3815A68EEFB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7" creationId="{C2E4E281-C1F8-E6B6-396A-21580C2FFA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8" creationId="{D463486D-2B81-75A1-4748-BE5EBC5086A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9" creationId="{C55E8F9E-724C-9C17-2853-EB180A131B7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20" creationId="{E0767FEF-7E2E-FF57-DF1D-DE8C4FF27D52}"/>
          </ac:spMkLst>
        </pc:spChg>
        <pc:spChg chg="add mod">
          <ac:chgData name="Faruk Abdullah" userId="e52374dd587ef96a" providerId="LiveId" clId="{F4BCF6CC-6134-49DF-9ED2-1309278F6CCA}" dt="2023-01-31T18:45:34.601" v="523" actId="14100"/>
          <ac:spMkLst>
            <pc:docMk/>
            <pc:sldMk cId="2797956953" sldId="452"/>
            <ac:spMk id="21" creationId="{A4D923C6-141C-5E91-B95C-ECC0E945DD1C}"/>
          </ac:spMkLst>
        </pc:spChg>
      </pc:sldChg>
      <pc:sldChg chg="addSp delSp modSp add mod ord delAnim">
        <pc:chgData name="Faruk Abdullah" userId="e52374dd587ef96a" providerId="LiveId" clId="{F4BCF6CC-6134-49DF-9ED2-1309278F6CCA}" dt="2023-01-31T18:46:09.647" v="532" actId="14100"/>
        <pc:sldMkLst>
          <pc:docMk/>
          <pc:sldMk cId="442577563" sldId="453"/>
        </pc:sldMkLst>
        <pc:spChg chg="del">
          <ac:chgData name="Faruk Abdullah" userId="e52374dd587ef96a" providerId="LiveId" clId="{F4BCF6CC-6134-49DF-9ED2-1309278F6CCA}" dt="2023-01-31T18:46:02.610" v="529" actId="478"/>
          <ac:spMkLst>
            <pc:docMk/>
            <pc:sldMk cId="442577563" sldId="453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6:09.647" v="532" actId="14100"/>
          <ac:spMkLst>
            <pc:docMk/>
            <pc:sldMk cId="442577563" sldId="453"/>
            <ac:spMk id="3" creationId="{93524EE8-A1A5-4359-AB46-F19A77269805}"/>
          </ac:spMkLst>
        </pc:spChg>
      </pc:sldChg>
      <pc:sldMasterChg chg="delSldLayout">
        <pc:chgData name="Faruk Abdullah" userId="e52374dd587ef96a" providerId="LiveId" clId="{F4BCF6CC-6134-49DF-9ED2-1309278F6CCA}" dt="2023-01-31T18:44:13.159" v="512" actId="47"/>
        <pc:sldMasterMkLst>
          <pc:docMk/>
          <pc:sldMasterMk cId="919041557" sldId="2147483661"/>
        </pc:sldMasterMkLst>
        <pc:sldLayoutChg chg="del">
          <pc:chgData name="Faruk Abdullah" userId="e52374dd587ef96a" providerId="LiveId" clId="{F4BCF6CC-6134-49DF-9ED2-1309278F6CCA}" dt="2023-01-31T18:44:13.159" v="512" actId="47"/>
          <pc:sldLayoutMkLst>
            <pc:docMk/>
            <pc:sldMasterMk cId="919041557" sldId="2147483661"/>
            <pc:sldLayoutMk cId="4255157882" sldId="2147483690"/>
          </pc:sldLayoutMkLst>
        </pc:sldLayoutChg>
      </pc:sldMasterChg>
      <pc:sldMasterChg chg="new mod addSldLayout">
        <pc:chgData name="Faruk Abdullah" userId="e52374dd587ef96a" providerId="LiveId" clId="{F4BCF6CC-6134-49DF-9ED2-1309278F6CCA}" dt="2023-01-31T18:13:23.386" v="0" actId="6938"/>
        <pc:sldMasterMkLst>
          <pc:docMk/>
          <pc:sldMasterMk cId="1688898217" sldId="2147483678"/>
        </pc:sldMasterMkLst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156629088" sldId="2147483679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991808883" sldId="2147483680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323122210" sldId="2147483681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844668671" sldId="2147483682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304424836" sldId="2147483683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15193198" sldId="2147483684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988298797" sldId="2147483685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675866748" sldId="2147483686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470480439" sldId="2147483687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68547411" sldId="2147483688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047693341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D1E2-8E76-4559-802B-D9D31FD8773E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A7C7-1B7D-4EBC-90AF-CF844E12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2621-6F05-4455-9E13-27BD94F5DF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Basically, any basic operation that takes a small, fixed amount of time we assume to take just one step.</a:t>
            </a:r>
          </a:p>
          <a:p>
            <a:endParaRPr lang="en-US"/>
          </a:p>
          <a:p>
            <a:r>
              <a:rPr lang="en-US"/>
              <a:t>We measure the run time of an algorithm by counting the number of steps it takes.</a:t>
            </a:r>
          </a:p>
          <a:p>
            <a:endParaRPr lang="en-US"/>
          </a:p>
          <a:p>
            <a:r>
              <a:rPr lang="en-US"/>
              <a:t>Why does this work?  For the same reason that the “Flat Earth” model works.  In our day-to-day lives we assume the Earth to be flat!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Now, lets look at how we can use this.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1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9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2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9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20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709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9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2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3" y="4267202"/>
            <a:ext cx="3657601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3" y="4953001"/>
            <a:ext cx="3296022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4" y="594360"/>
            <a:ext cx="3657601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5359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7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6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8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80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6" y="473077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3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9479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EFD0-851B-7CFC-094C-6257B5BB7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FE6CD-DB1D-76D0-9A1B-A2DA3FFB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D62C-D3B9-A18D-6A3D-3F8873B7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B602-2AE4-9AD5-FC13-CC253CCE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0962-B199-8A21-A7D1-E331D97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76D7-3AAD-81A8-792E-12234A8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29D-BE10-80DE-250A-325B9DAD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8211-1500-A12A-7521-E59CC437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4B63-8756-284B-9DFE-1D72A4C4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78B9-6648-46E5-3E91-FE02E64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CBF-A535-A650-778F-F1FEEEE4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7F3F-D04A-2B7C-F044-B3110347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1864-7AA0-9EB1-21D1-BDF8B0F0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007C-BD2C-1A24-5489-7CAC8CC9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B029-67C6-7F16-EDAA-8CA008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4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B757-3F69-FD27-5830-08B831C6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1893-4CAD-EE76-AA75-F1614D2C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4A316-C36C-90A8-5032-8C0147E7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3153-7681-ED91-1946-0550F22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0FAB-842A-35E7-2F99-5815BB3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B62D-79C6-9527-4983-CBC261BE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8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D042-5112-9044-8427-6998B1F2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04B41-9F8C-64C9-0A05-80123F6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0815-AA9A-1C9B-D112-8F399414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E9F2-0EE2-0987-0DD3-F238496B9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40FC-9830-146A-D8A6-2EC9AE2F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08B4-3595-988D-FFB0-3E8795BD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DC47-7209-7B9E-AEC9-EA0BE71D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7C16-F1AE-BDA3-D7EF-C4A0F391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558-7195-799E-97B3-4717688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D955-0815-1744-642B-C8EF871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AD5D-9460-5A5C-E320-29585A0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126EC-67A8-5D07-01B7-DB896CE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3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E40B-73C9-E142-28CD-0593DFFA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9AB35-CA4B-6852-512B-A419D02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9B82-B666-01AE-27C0-658EF80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B5F-9196-E1C4-54D8-20F1F595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045E-F037-7AB9-C3BA-88D647F2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E1F7A-4920-AAB9-3FB1-AAF8634F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DBEB-BA8D-0C7E-976F-EDEF3942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A313-6153-B960-021D-08408BB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A82B-0C6A-3FC6-1775-CC52430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EB4-9F96-FC48-8D1A-334D7A86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74D4F-6352-7517-03A4-4AC214EA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80AD-E5D5-F8EB-DE2B-B8EE52C3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1D1C-3008-01E2-C4B5-7BB96822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994C-3D89-253A-5D01-F7F900D5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2E1C-CD6D-AAC7-4625-2BD112D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0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053-A9C8-428A-9327-AC385DC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78DD-F466-450F-0D7F-EAE2DA01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139E-CC5C-229E-2DC0-D90B1290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97EE-63C7-0FF9-677B-225E645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058-E4AE-01F5-1010-A34AB08F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7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2F0FD-1782-CB70-D8E0-46114961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4CFF8-931B-5398-10C2-BB9DCC49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F2B9-E3B5-A727-FBEE-D00759CA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5B3B-33FE-5287-7C28-B50DF0A3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A969-0AA1-320D-33D7-A2854CF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2017060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8" y="444730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30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06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443756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2" y="4814049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1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9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8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20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9" y="2133602"/>
            <a:ext cx="9435662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5" y="6437034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80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0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C6A37-249A-F0B8-1483-23418911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A327-C3F0-9FD4-3486-EAF14DFA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35E8-49B2-A4C7-A0C9-AB2539E85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3905-E781-45C7-964F-8FB880B2C412}" type="datetimeFigureOut">
              <a:rPr lang="en-US" smtClean="0"/>
              <a:t>12-Feb-23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7B61-5594-A69D-7F64-F14850E4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F396-1EE3-F75F-893C-27B60601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230" y="588264"/>
            <a:ext cx="10409257" cy="944163"/>
          </a:xfrm>
        </p:spPr>
        <p:txBody>
          <a:bodyPr>
            <a:normAutofit/>
          </a:bodyPr>
          <a:lstStyle/>
          <a:p>
            <a:r>
              <a:rPr lang="en-US" dirty="0"/>
              <a:t>Lecture Title: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7489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/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</a:t>
                      </a:r>
                      <a:r>
                        <a:rPr lang="en-US" i="1"/>
                        <a:t>, faruk</a:t>
                      </a:r>
                      <a:r>
                        <a:rPr lang="en-US" i="1" dirty="0"/>
                        <a:t>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6" y="446314"/>
            <a:ext cx="11350168" cy="11228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20916" y="2038350"/>
            <a:ext cx="11350168" cy="341357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/>
              <a:t>Asymptotic Notations</a:t>
            </a:r>
            <a:r>
              <a:rPr lang="en-US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is also known as an algorithm's growth rate.(Wiki)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2471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6" y="460600"/>
            <a:ext cx="11349719" cy="1104447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13657" y="1807028"/>
            <a:ext cx="11349720" cy="43223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The “big-Oh” </a:t>
            </a:r>
            <a:r>
              <a:rPr lang="da-DK" i="1" dirty="0"/>
              <a:t>O</a:t>
            </a:r>
            <a:r>
              <a:rPr lang="da-DK" dirty="0"/>
              <a:t>-</a:t>
            </a:r>
            <a:r>
              <a:rPr lang="en-US" dirty="0"/>
              <a:t>Notation</a:t>
            </a:r>
            <a:endParaRPr lang="da-DK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/>
              <a:t>asymptotic upper bound</a:t>
            </a:r>
            <a:endParaRPr 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 = O(g(n)),</a:t>
            </a:r>
            <a:r>
              <a:rPr lang="en-US" dirty="0"/>
              <a:t> if there exists constants </a:t>
            </a:r>
            <a:r>
              <a:rPr lang="en-US" i="1" dirty="0"/>
              <a:t>c&gt;0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&gt;0, </a:t>
            </a:r>
            <a:r>
              <a:rPr lang="en-US" i="1" dirty="0" err="1"/>
              <a:t>s.t</a:t>
            </a:r>
            <a:r>
              <a:rPr lang="en-US" i="1" dirty="0"/>
              <a:t>. </a:t>
            </a:r>
            <a:r>
              <a:rPr lang="en-US" b="1" dirty="0">
                <a:solidFill>
                  <a:srgbClr val="080808"/>
                </a:solidFill>
              </a:rPr>
              <a:t>f(n) </a:t>
            </a:r>
            <a:r>
              <a:rPr lang="en-US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b="1" dirty="0">
                <a:solidFill>
                  <a:srgbClr val="080808"/>
                </a:solidFill>
              </a:rPr>
              <a:t> c g(n)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/>
              <a:t>n </a:t>
            </a:r>
            <a:r>
              <a:rPr lang="en-US" dirty="0">
                <a:latin typeface="Symbol" pitchFamily="18" charset="2"/>
              </a:rPr>
              <a:t>³</a:t>
            </a:r>
            <a:r>
              <a:rPr lang="da-DK" i="1" dirty="0"/>
              <a:t>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</a:t>
            </a:r>
            <a:r>
              <a:rPr lang="en-US" dirty="0"/>
              <a:t> and </a:t>
            </a:r>
            <a:r>
              <a:rPr lang="en-US" i="1" dirty="0"/>
              <a:t>g(n)</a:t>
            </a:r>
            <a:r>
              <a:rPr lang="en-US" dirty="0"/>
              <a:t> are functions</a:t>
            </a:r>
            <a:r>
              <a:rPr lang="da-DK" dirty="0"/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dirty="0"/>
              <a:t> </a:t>
            </a:r>
            <a:r>
              <a:rPr lang="en-US" dirty="0"/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Used for </a:t>
            </a:r>
            <a:r>
              <a:rPr lang="en-US" b="1" i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analysis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671596" y="3404964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4" name="Group 32"/>
          <p:cNvGrpSpPr>
            <a:grpSpLocks/>
          </p:cNvGrpSpPr>
          <p:nvPr/>
        </p:nvGrpSpPr>
        <p:grpSpPr bwMode="auto">
          <a:xfrm>
            <a:off x="7870826" y="3417889"/>
            <a:ext cx="3422650" cy="2422525"/>
            <a:chOff x="3959" y="2455"/>
            <a:chExt cx="1617" cy="1526"/>
          </a:xfrm>
        </p:grpSpPr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2 h 1392"/>
                <a:gd name="T2" fmla="*/ 1 w 1632"/>
                <a:gd name="T3" fmla="*/ 11 h 1392"/>
                <a:gd name="T4" fmla="*/ 1 w 1632"/>
                <a:gd name="T5" fmla="*/ 10 h 1392"/>
                <a:gd name="T6" fmla="*/ 1 w 1632"/>
                <a:gd name="T7" fmla="*/ 9 h 1392"/>
                <a:gd name="T8" fmla="*/ 1 w 1632"/>
                <a:gd name="T9" fmla="*/ 9 h 1392"/>
                <a:gd name="T10" fmla="*/ 1 w 1632"/>
                <a:gd name="T11" fmla="*/ 8 h 1392"/>
                <a:gd name="T12" fmla="*/ 1 w 1632"/>
                <a:gd name="T13" fmla="*/ 7 h 1392"/>
                <a:gd name="T14" fmla="*/ 1 w 1632"/>
                <a:gd name="T15" fmla="*/ 6 h 1392"/>
                <a:gd name="T16" fmla="*/ 1 w 1632"/>
                <a:gd name="T17" fmla="*/ 4 h 1392"/>
                <a:gd name="T18" fmla="*/ 1 w 1632"/>
                <a:gd name="T19" fmla="*/ 4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7 h 1096"/>
                <a:gd name="T2" fmla="*/ 1 w 1776"/>
                <a:gd name="T3" fmla="*/ 7 h 1096"/>
                <a:gd name="T4" fmla="*/ 1 w 1776"/>
                <a:gd name="T5" fmla="*/ 9 h 1096"/>
                <a:gd name="T6" fmla="*/ 1 w 1776"/>
                <a:gd name="T7" fmla="*/ 9 h 1096"/>
                <a:gd name="T8" fmla="*/ 1 w 1776"/>
                <a:gd name="T9" fmla="*/ 7 h 1096"/>
                <a:gd name="T10" fmla="*/ 1 w 1776"/>
                <a:gd name="T11" fmla="*/ 5 h 1096"/>
                <a:gd name="T12" fmla="*/ 1 w 1776"/>
                <a:gd name="T13" fmla="*/ 4 h 1096"/>
                <a:gd name="T14" fmla="*/ 1 w 1776"/>
                <a:gd name="T15" fmla="*/ 2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3074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81" imgH="190421" progId="Equation.DSMT4">
                    <p:embed/>
                  </p:oleObj>
                </mc:Choice>
                <mc:Fallback>
                  <p:oleObj name="Equation" r:id="rId4" imgW="457281" imgH="190421" progId="Equation.DSMT4">
                    <p:embed/>
                    <p:pic>
                      <p:nvPicPr>
                        <p:cNvPr id="307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80835" progId="Equation.3">
                    <p:embed/>
                  </p:oleObj>
                </mc:Choice>
                <mc:Fallback>
                  <p:oleObj name="Equation" r:id="rId6" imgW="330057" imgH="380835" progId="Equation.3">
                    <p:embed/>
                    <p:pic>
                      <p:nvPicPr>
                        <p:cNvPr id="307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9490"/>
            <a:ext cx="11430000" cy="11582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8" y="1793875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359229" y="435656"/>
            <a:ext cx="11397342" cy="1171972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idx="1"/>
          </p:nvPr>
        </p:nvSpPr>
        <p:spPr>
          <a:xfrm>
            <a:off x="457201" y="1719943"/>
            <a:ext cx="11518900" cy="440304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E.g., lower-bound of searching   in an unsorted array is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(n). 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444394" y="4071257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9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0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4 w 1632"/>
                  <a:gd name="T5" fmla="*/ 0 h 1392"/>
                  <a:gd name="T6" fmla="*/ 5 w 1632"/>
                  <a:gd name="T7" fmla="*/ 0 h 1392"/>
                  <a:gd name="T8" fmla="*/ 6 w 1632"/>
                  <a:gd name="T9" fmla="*/ 0 h 1392"/>
                  <a:gd name="T10" fmla="*/ 8 w 1632"/>
                  <a:gd name="T11" fmla="*/ 0 h 1392"/>
                  <a:gd name="T12" fmla="*/ 11 w 1632"/>
                  <a:gd name="T13" fmla="*/ 0 h 1392"/>
                  <a:gd name="T14" fmla="*/ 14 w 1632"/>
                  <a:gd name="T15" fmla="*/ 0 h 1392"/>
                  <a:gd name="T16" fmla="*/ 16 w 1632"/>
                  <a:gd name="T17" fmla="*/ 0 h 1392"/>
                  <a:gd name="T18" fmla="*/ 19 w 1632"/>
                  <a:gd name="T19" fmla="*/ 0 h 1392"/>
                  <a:gd name="T20" fmla="*/ 22 w 1632"/>
                  <a:gd name="T21" fmla="*/ 0 h 1392"/>
                  <a:gd name="T22" fmla="*/ 28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4 h 1096"/>
                  <a:gd name="T2" fmla="*/ 1 w 1776"/>
                  <a:gd name="T3" fmla="*/ 4 h 1096"/>
                  <a:gd name="T4" fmla="*/ 3 w 1776"/>
                  <a:gd name="T5" fmla="*/ 4 h 1096"/>
                  <a:gd name="T6" fmla="*/ 3 w 1776"/>
                  <a:gd name="T7" fmla="*/ 4 h 1096"/>
                  <a:gd name="T8" fmla="*/ 4 w 1776"/>
                  <a:gd name="T9" fmla="*/ 3 h 1096"/>
                  <a:gd name="T10" fmla="*/ 5 w 1776"/>
                  <a:gd name="T11" fmla="*/ 2 h 1096"/>
                  <a:gd name="T12" fmla="*/ 6 w 1776"/>
                  <a:gd name="T13" fmla="*/ 2 h 1096"/>
                  <a:gd name="T14" fmla="*/ 6 w 1776"/>
                  <a:gd name="T15" fmla="*/ 1 h 1096"/>
                  <a:gd name="T16" fmla="*/ 7 w 1776"/>
                  <a:gd name="T17" fmla="*/ 1 h 1096"/>
                  <a:gd name="T18" fmla="*/ 8 w 1776"/>
                  <a:gd name="T19" fmla="*/ 1 h 1096"/>
                  <a:gd name="T20" fmla="*/ 8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8620" imgH="361989" progId="Equation.3">
                      <p:embed/>
                    </p:oleObj>
                  </mc:Choice>
                  <mc:Fallback>
                    <p:oleObj name="Equation" r:id="rId2" imgW="628620" imgH="361989" progId="Equation.3">
                      <p:embed/>
                      <p:pic>
                        <p:nvPicPr>
                          <p:cNvPr id="4098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57281" imgH="190421" progId="Equation.DSMT4">
                      <p:embed/>
                    </p:oleObj>
                  </mc:Choice>
                  <mc:Fallback>
                    <p:oleObj name="Equation" r:id="rId4" imgW="457281" imgH="190421" progId="Equation.DSMT4">
                      <p:embed/>
                      <p:pic>
                        <p:nvPicPr>
                          <p:cNvPr id="4099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057" imgH="380835" progId="Equation.3">
                      <p:embed/>
                    </p:oleObj>
                  </mc:Choice>
                  <mc:Fallback>
                    <p:oleObj name="Equation" r:id="rId6" imgW="330057" imgH="380835" progId="Equation.3">
                      <p:embed/>
                      <p:pic>
                        <p:nvPicPr>
                          <p:cNvPr id="410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>
          <a:xfrm>
            <a:off x="428774" y="510248"/>
            <a:ext cx="11393111" cy="1054233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idx="1"/>
          </p:nvPr>
        </p:nvSpPr>
        <p:spPr>
          <a:xfrm>
            <a:off x="428775" y="1707222"/>
            <a:ext cx="11225593" cy="442211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dirty="0"/>
              <a:t>f(n) =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&gt;0, c</a:t>
            </a:r>
            <a:r>
              <a:rPr lang="en-US" sz="2000" i="1" baseline="-25000" dirty="0"/>
              <a:t>2</a:t>
            </a:r>
            <a:r>
              <a:rPr lang="en-US" sz="2000" i="1" dirty="0"/>
              <a:t>&gt;0,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s.t.</a:t>
            </a:r>
            <a:r>
              <a:rPr lang="en-US" sz="2000" i="1" dirty="0"/>
              <a:t> </a:t>
            </a:r>
            <a:r>
              <a:rPr lang="en-US" sz="2000" dirty="0"/>
              <a:t>for     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i="1" dirty="0"/>
              <a:t> </a:t>
            </a:r>
            <a:r>
              <a:rPr lang="en-US" sz="2000" b="1" dirty="0">
                <a:solidFill>
                  <a:srgbClr val="080808"/>
                </a:solidFill>
              </a:rPr>
              <a:t>c</a:t>
            </a:r>
            <a:r>
              <a:rPr lang="da-DK" sz="2000" b="1" baseline="-25000" dirty="0">
                <a:solidFill>
                  <a:srgbClr val="080808"/>
                </a:solidFill>
              </a:rPr>
              <a:t>1</a:t>
            </a:r>
            <a:r>
              <a:rPr lang="en-US" sz="2000" b="1" dirty="0">
                <a:solidFill>
                  <a:srgbClr val="080808"/>
                </a:solidFill>
              </a:rPr>
              <a:t>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c</a:t>
            </a:r>
            <a:r>
              <a:rPr lang="da-DK" sz="2000" b="1" baseline="-25000" dirty="0">
                <a:solidFill>
                  <a:srgbClr val="080808"/>
                </a:solidFill>
              </a:rPr>
              <a:t>2</a:t>
            </a:r>
            <a:r>
              <a:rPr lang="en-US" sz="2000" b="1" dirty="0">
                <a:solidFill>
                  <a:srgbClr val="080808"/>
                </a:solidFill>
              </a:rPr>
              <a:t> g(n)</a:t>
            </a:r>
            <a:endParaRPr lang="en-US" sz="2000" b="1" baseline="-25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(g(n)) </a:t>
            </a:r>
            <a:r>
              <a:rPr lang="en-US" sz="2400" dirty="0"/>
              <a:t>if and only if  </a:t>
            </a: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>
                <a:latin typeface="Symbol" pitchFamily="18" charset="2"/>
              </a:rPr>
              <a:t>O</a:t>
            </a:r>
            <a:r>
              <a:rPr lang="en-US" sz="2400" i="1" dirty="0"/>
              <a:t>(g(n)), 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i="1" dirty="0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O(f(n)) </a:t>
            </a:r>
            <a:r>
              <a:rPr lang="en-US" sz="2400" dirty="0"/>
              <a:t>is often abused instead of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(f(n)) 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5131" name="Group 18"/>
          <p:cNvGrpSpPr>
            <a:grpSpLocks/>
          </p:cNvGrpSpPr>
          <p:nvPr/>
        </p:nvGrpSpPr>
        <p:grpSpPr bwMode="auto">
          <a:xfrm>
            <a:off x="7788048" y="3683021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4 w 1632"/>
                <a:gd name="T5" fmla="*/ 0 h 1392"/>
                <a:gd name="T6" fmla="*/ 5 w 1632"/>
                <a:gd name="T7" fmla="*/ 0 h 1392"/>
                <a:gd name="T8" fmla="*/ 6 w 1632"/>
                <a:gd name="T9" fmla="*/ 0 h 1392"/>
                <a:gd name="T10" fmla="*/ 8 w 1632"/>
                <a:gd name="T11" fmla="*/ 0 h 1392"/>
                <a:gd name="T12" fmla="*/ 11 w 1632"/>
                <a:gd name="T13" fmla="*/ 0 h 1392"/>
                <a:gd name="T14" fmla="*/ 14 w 1632"/>
                <a:gd name="T15" fmla="*/ 0 h 1392"/>
                <a:gd name="T16" fmla="*/ 16 w 1632"/>
                <a:gd name="T17" fmla="*/ 0 h 1392"/>
                <a:gd name="T18" fmla="*/ 19 w 1632"/>
                <a:gd name="T19" fmla="*/ 0 h 1392"/>
                <a:gd name="T20" fmla="*/ 22 w 1632"/>
                <a:gd name="T21" fmla="*/ 0 h 1392"/>
                <a:gd name="T22" fmla="*/ 28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4 h 1096"/>
                <a:gd name="T2" fmla="*/ 1 w 1776"/>
                <a:gd name="T3" fmla="*/ 4 h 1096"/>
                <a:gd name="T4" fmla="*/ 3 w 1776"/>
                <a:gd name="T5" fmla="*/ 4 h 1096"/>
                <a:gd name="T6" fmla="*/ 3 w 1776"/>
                <a:gd name="T7" fmla="*/ 4 h 1096"/>
                <a:gd name="T8" fmla="*/ 4 w 1776"/>
                <a:gd name="T9" fmla="*/ 3 h 1096"/>
                <a:gd name="T10" fmla="*/ 5 w 1776"/>
                <a:gd name="T11" fmla="*/ 2 h 1096"/>
                <a:gd name="T12" fmla="*/ 6 w 1776"/>
                <a:gd name="T13" fmla="*/ 2 h 1096"/>
                <a:gd name="T14" fmla="*/ 6 w 1776"/>
                <a:gd name="T15" fmla="*/ 1 h 1096"/>
                <a:gd name="T16" fmla="*/ 7 w 1776"/>
                <a:gd name="T17" fmla="*/ 1 h 1096"/>
                <a:gd name="T18" fmla="*/ 8 w 1776"/>
                <a:gd name="T19" fmla="*/ 1 h 1096"/>
                <a:gd name="T20" fmla="*/ 8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5122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512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600" imgH="368300" progId="Equation.3">
                    <p:embed/>
                  </p:oleObj>
                </mc:Choice>
                <mc:Fallback>
                  <p:oleObj name="Equation" r:id="rId6" imgW="1117600" imgH="368300" progId="Equation.3">
                    <p:embed/>
                    <p:pic>
                      <p:nvPicPr>
                        <p:cNvPr id="512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68140" progId="Equation.3">
                    <p:embed/>
                  </p:oleObj>
                </mc:Choice>
                <mc:Fallback>
                  <p:oleObj name="Equation" r:id="rId8" imgW="1091726" imgH="368140" progId="Equation.3">
                    <p:embed/>
                    <p:pic>
                      <p:nvPicPr>
                        <p:cNvPr id="512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81 h 1392"/>
                <a:gd name="T2" fmla="*/ 1 w 1632"/>
                <a:gd name="T3" fmla="*/ 75 h 1392"/>
                <a:gd name="T4" fmla="*/ 1 w 1632"/>
                <a:gd name="T5" fmla="*/ 70 h 1392"/>
                <a:gd name="T6" fmla="*/ 1 w 1632"/>
                <a:gd name="T7" fmla="*/ 61 h 1392"/>
                <a:gd name="T8" fmla="*/ 1 w 1632"/>
                <a:gd name="T9" fmla="*/ 59 h 1392"/>
                <a:gd name="T10" fmla="*/ 1 w 1632"/>
                <a:gd name="T11" fmla="*/ 54 h 1392"/>
                <a:gd name="T12" fmla="*/ 2 w 1632"/>
                <a:gd name="T13" fmla="*/ 48 h 1392"/>
                <a:gd name="T14" fmla="*/ 2 w 1632"/>
                <a:gd name="T15" fmla="*/ 40 h 1392"/>
                <a:gd name="T16" fmla="*/ 3 w 1632"/>
                <a:gd name="T17" fmla="*/ 28 h 1392"/>
                <a:gd name="T18" fmla="*/ 3 w 1632"/>
                <a:gd name="T19" fmla="*/ 26 h 1392"/>
                <a:gd name="T20" fmla="*/ 3 w 1632"/>
                <a:gd name="T21" fmla="*/ 6 h 1392"/>
                <a:gd name="T22" fmla="*/ 5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091" y="473210"/>
            <a:ext cx="11437137" cy="1125519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1959371"/>
            <a:ext cx="11162174" cy="39925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Goal:</a:t>
            </a:r>
            <a:r>
              <a:rPr lang="en-US" dirty="0"/>
              <a:t> </a:t>
            </a:r>
            <a:r>
              <a:rPr lang="da-DK" dirty="0"/>
              <a:t>t</a:t>
            </a:r>
            <a:r>
              <a:rPr lang="en-US" dirty="0"/>
              <a:t>o simplify the analysis of the running time by getting rid of</a:t>
            </a:r>
            <a:r>
              <a:rPr lang="da-DK" dirty="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numbers: </a:t>
            </a:r>
            <a:r>
              <a:rPr lang="da-DK" dirty="0"/>
              <a:t> </a:t>
            </a:r>
            <a:r>
              <a:rPr lang="en-US" dirty="0"/>
              <a:t>1,000,001</a:t>
            </a:r>
            <a:r>
              <a:rPr lang="da-DK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dirty="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functions</a:t>
            </a:r>
            <a:r>
              <a:rPr lang="da-DK" dirty="0"/>
              <a:t>: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endParaRPr lang="da-DK" baseline="30000" dirty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Capturing the essence:</a:t>
            </a:r>
            <a:r>
              <a:rPr lang="en-US" dirty="0"/>
              <a:t> how the running time of an algorithm increases with the size of the input </a:t>
            </a:r>
            <a:r>
              <a:rPr lang="en-US" b="1" i="1" dirty="0">
                <a:solidFill>
                  <a:srgbClr val="080808"/>
                </a:solidFill>
              </a:rPr>
              <a:t>in the limit</a:t>
            </a:r>
            <a:r>
              <a:rPr lang="en-US" dirty="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dirty="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139" y="477268"/>
            <a:ext cx="11416862" cy="1053420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</a:t>
            </a:r>
            <a:r>
              <a:rPr lang="en-US" dirty="0"/>
              <a:t>Analysis</a:t>
            </a:r>
            <a:endParaRPr lang="da-DK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94139" y="1861459"/>
            <a:ext cx="11297118" cy="3992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 dirty="0">
                <a:solidFill>
                  <a:srgbClr val="080808"/>
                </a:solidFill>
              </a:rPr>
              <a:t>Simple Rule:</a:t>
            </a:r>
            <a:r>
              <a:rPr lang="da-DK" dirty="0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80808"/>
                </a:solidFill>
              </a:rPr>
              <a:t>50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is O(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n)</a:t>
            </a:r>
            <a:endParaRPr lang="da-DK" dirty="0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7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- 3 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8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+ 5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+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dirty="0"/>
              <a:t>Note: Although (50 </a:t>
            </a:r>
            <a:r>
              <a:rPr lang="da-DK" i="1" dirty="0"/>
              <a:t>n </a:t>
            </a:r>
            <a:r>
              <a:rPr lang="da-DK" dirty="0"/>
              <a:t>log </a:t>
            </a:r>
            <a:r>
              <a:rPr lang="da-DK" i="1" dirty="0"/>
              <a:t>n</a:t>
            </a:r>
            <a:r>
              <a:rPr lang="da-DK" dirty="0"/>
              <a:t>) is</a:t>
            </a:r>
            <a:r>
              <a:rPr lang="da-DK" b="1" dirty="0"/>
              <a:t> </a:t>
            </a:r>
            <a:r>
              <a:rPr lang="da-DK" dirty="0"/>
              <a:t>O(</a:t>
            </a:r>
            <a:r>
              <a:rPr lang="da-DK" i="1" dirty="0"/>
              <a:t>n</a:t>
            </a:r>
            <a:r>
              <a:rPr lang="da-DK" baseline="30000" dirty="0"/>
              <a:t>5</a:t>
            </a:r>
            <a:r>
              <a:rPr lang="da-DK" dirty="0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2679"/>
            <a:ext cx="11430000" cy="10630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6878"/>
            <a:ext cx="11244943" cy="424089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An algorithm is </a:t>
            </a:r>
            <a:r>
              <a:rPr lang="en-US" b="1" i="1" dirty="0">
                <a:solidFill>
                  <a:srgbClr val="080808"/>
                </a:solidFill>
              </a:rPr>
              <a:t>correct</a:t>
            </a:r>
            <a:r>
              <a:rPr lang="en-US" dirty="0"/>
              <a:t> if for any legal input it </a:t>
            </a:r>
            <a:r>
              <a:rPr lang="en-US" b="1" i="1" dirty="0">
                <a:solidFill>
                  <a:srgbClr val="080808"/>
                </a:solidFill>
              </a:rPr>
              <a:t>terminates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80808"/>
                </a:solidFill>
              </a:rPr>
              <a:t>produces the desired output</a:t>
            </a:r>
            <a:r>
              <a:rPr lang="en-US" dirty="0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6" y="432693"/>
            <a:ext cx="11434988" cy="112940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6441" y="1814513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 dirty="0"/>
              <a:t>Partial correctness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4252" y="288925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9664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6713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5552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1751" y="2914651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5038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7052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9438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4951" y="2201864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5026" y="2566989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3889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61539" y="2552701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9589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7589" y="496570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4589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10052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70477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5089" y="4991101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8377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80388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2776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80002" y="4278314"/>
            <a:ext cx="2355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080808"/>
                </a:solidFill>
              </a:rPr>
              <a:t>INDEED</a:t>
            </a:r>
            <a:r>
              <a:rPr lang="en-US" sz="1400" dirty="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9952" y="4643439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7226" y="4273551"/>
            <a:ext cx="2432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4876" y="4629151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446314"/>
            <a:ext cx="11397343" cy="11342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97328" y="1807029"/>
            <a:ext cx="11397344" cy="45175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 dirty="0"/>
              <a:t>To prove partial correctness, we associate several </a:t>
            </a:r>
            <a:r>
              <a:rPr lang="en-US" sz="2400" b="1" dirty="0">
                <a:solidFill>
                  <a:srgbClr val="080808"/>
                </a:solidFill>
              </a:rPr>
              <a:t>assertions</a:t>
            </a:r>
            <a:r>
              <a:rPr lang="en-US" sz="2400" dirty="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dirty="0"/>
              <a:t>E.g., </a:t>
            </a:r>
            <a:r>
              <a:rPr lang="en-US" sz="2000" i="1" dirty="0"/>
              <a:t>A</a:t>
            </a:r>
            <a:r>
              <a:rPr lang="en-US" sz="2000" dirty="0"/>
              <a:t>[1], …, </a:t>
            </a:r>
            <a:r>
              <a:rPr lang="en-US" sz="2000" i="1" dirty="0"/>
              <a:t>A</a:t>
            </a:r>
            <a:r>
              <a:rPr lang="en-US" sz="2000" dirty="0"/>
              <a:t>[ j ]</a:t>
            </a:r>
            <a:r>
              <a:rPr lang="en-US" sz="2000" i="1" dirty="0"/>
              <a:t> </a:t>
            </a:r>
            <a:r>
              <a:rPr lang="en-US" sz="2000" dirty="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Preconditions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before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INPUT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Postconditions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after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OUTPUT</a:t>
            </a:r>
            <a:r>
              <a:rPr lang="en-US" sz="2400" dirty="0"/>
              <a:t>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591678-DD73-49D9-A011-95FB344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408230" cy="111034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33625" y="2065791"/>
            <a:ext cx="9435662" cy="39925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 as a function of the </a:t>
            </a:r>
            <a:r>
              <a:rPr lang="en-US" b="1" i="1" dirty="0"/>
              <a:t>input size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The number of bits of an input number 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5D21846-8B42-4D73-9DDC-ECBC165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Loop invariants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828800"/>
            <a:ext cx="11353800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Loop Invariant:</a:t>
            </a:r>
            <a:r>
              <a:rPr lang="en-US" dirty="0"/>
              <a:t> is a property of a program loop that is true before (and after) each iteration.</a:t>
            </a:r>
          </a:p>
          <a:p>
            <a:pPr algn="just">
              <a:defRPr/>
            </a:pPr>
            <a:r>
              <a:rPr lang="en-US" b="1" dirty="0"/>
              <a:t>Initialization: </a:t>
            </a:r>
            <a:r>
              <a:rPr lang="en-US" dirty="0"/>
              <a:t>It is true prior to the first iteration of the loop.</a:t>
            </a:r>
          </a:p>
          <a:p>
            <a:pPr algn="just">
              <a:defRPr/>
            </a:pPr>
            <a:r>
              <a:rPr lang="en-US" b="1" dirty="0"/>
              <a:t>Maintenance: </a:t>
            </a:r>
            <a:r>
              <a:rPr lang="en-US" dirty="0"/>
              <a:t>If it is true before an iteration of the loop, it remains true before the next iteration.</a:t>
            </a:r>
          </a:p>
          <a:p>
            <a:pPr algn="just">
              <a:defRPr/>
            </a:pPr>
            <a:r>
              <a:rPr lang="en-US" b="1" dirty="0"/>
              <a:t>Termination: </a:t>
            </a:r>
            <a:r>
              <a:rPr lang="en-US" dirty="0"/>
              <a:t>When the loop terminates, the invariant gives us a useful property that helps show that the algorithm is correct.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792BF28-3C6F-430B-A255-D1C9E21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8" y="1843088"/>
            <a:ext cx="1141865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430" y="5928653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FAE6-EB9E-584D-1D96-BE245277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latin typeface="+mj-lt"/>
              </a:rPr>
              <a:t>Growth Rates and Dominance Relations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89857"/>
            <a:ext cx="11408229" cy="1086529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796911" y="2024060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We want to show that property </a:t>
            </a:r>
            <a:r>
              <a:rPr lang="da-DK" i="1" dirty="0"/>
              <a:t>P </a:t>
            </a:r>
            <a:r>
              <a:rPr lang="da-DK" dirty="0"/>
              <a:t>is true for all integers </a:t>
            </a:r>
            <a:r>
              <a:rPr lang="da-DK" i="1" dirty="0"/>
              <a:t>n </a:t>
            </a:r>
            <a:r>
              <a:rPr lang="da-DK" dirty="0">
                <a:latin typeface="Symbol" pitchFamily="18" charset="2"/>
              </a:rPr>
              <a:t>³</a:t>
            </a:r>
            <a:r>
              <a:rPr lang="da-DK" dirty="0"/>
              <a:t>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</a:p>
          <a:p>
            <a:pPr eaLnBrk="1" hangingPunct="1">
              <a:defRPr/>
            </a:pPr>
            <a:r>
              <a:rPr lang="da-DK" b="1" dirty="0"/>
              <a:t>Basis</a:t>
            </a:r>
            <a:r>
              <a:rPr lang="da-DK" dirty="0"/>
              <a:t>: prove that </a:t>
            </a:r>
            <a:r>
              <a:rPr lang="da-DK" i="1" dirty="0"/>
              <a:t>P</a:t>
            </a:r>
            <a:r>
              <a:rPr lang="da-DK" dirty="0"/>
              <a:t> is true for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  <a:endParaRPr lang="da-DK" baseline="-25000" dirty="0"/>
          </a:p>
          <a:p>
            <a:pPr eaLnBrk="1" hangingPunct="1">
              <a:defRPr/>
            </a:pPr>
            <a:r>
              <a:rPr lang="da-DK" b="1" dirty="0"/>
              <a:t>Inductive step</a:t>
            </a:r>
            <a:r>
              <a:rPr lang="da-DK" dirty="0"/>
              <a:t>: prove that if </a:t>
            </a:r>
            <a:r>
              <a:rPr lang="da-DK" i="1" dirty="0"/>
              <a:t>P</a:t>
            </a:r>
            <a:r>
              <a:rPr lang="da-DK" dirty="0"/>
              <a:t> is true for all </a:t>
            </a:r>
            <a:r>
              <a:rPr lang="da-DK" i="1" dirty="0"/>
              <a:t>k</a:t>
            </a:r>
            <a:r>
              <a:rPr lang="da-DK" dirty="0"/>
              <a:t> such that </a:t>
            </a:r>
            <a:r>
              <a:rPr lang="da-DK" i="1" dirty="0"/>
              <a:t>n</a:t>
            </a:r>
            <a:r>
              <a:rPr lang="da-DK" baseline="-25000" dirty="0"/>
              <a:t>0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baseline="-25000" dirty="0"/>
              <a:t> </a:t>
            </a:r>
            <a:r>
              <a:rPr lang="da-DK" i="1" dirty="0"/>
              <a:t>k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dirty="0"/>
              <a:t> </a:t>
            </a:r>
            <a:r>
              <a:rPr lang="da-DK" i="1" dirty="0"/>
              <a:t>n </a:t>
            </a:r>
            <a:r>
              <a:rPr lang="da-DK" dirty="0"/>
              <a:t>– 1 then </a:t>
            </a:r>
            <a:r>
              <a:rPr lang="da-DK" i="1" dirty="0"/>
              <a:t>P</a:t>
            </a:r>
            <a:r>
              <a:rPr lang="da-DK" dirty="0"/>
              <a:t> is also true for </a:t>
            </a:r>
            <a:r>
              <a:rPr lang="da-DK" i="1" dirty="0"/>
              <a:t>n.</a:t>
            </a:r>
          </a:p>
          <a:p>
            <a:pPr eaLnBrk="1" hangingPunct="1">
              <a:defRPr/>
            </a:pPr>
            <a:r>
              <a:rPr lang="da-DK" dirty="0"/>
              <a:t>Example</a:t>
            </a:r>
          </a:p>
          <a:p>
            <a:pPr eaLnBrk="1" hangingPunct="1">
              <a:defRPr/>
            </a:pPr>
            <a:endParaRPr lang="da-DK" dirty="0"/>
          </a:p>
          <a:p>
            <a:pPr eaLnBrk="1" hangingPunct="1">
              <a:defRPr/>
            </a:pPr>
            <a:r>
              <a:rPr lang="da-DK" dirty="0"/>
              <a:t>Basis</a:t>
            </a:r>
          </a:p>
          <a:p>
            <a:pPr eaLnBrk="1" hangingPunct="1">
              <a:defRPr/>
            </a:pPr>
            <a:endParaRPr lang="da-DK" baseline="-25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990287-7354-448B-8447-14F044B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845" y="661669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657602" y="4419601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31800" progId="Equation.DSMT4">
                  <p:embed/>
                </p:oleObj>
              </mc:Choice>
              <mc:Fallback>
                <p:oleObj name="Equation" r:id="rId2" imgW="1866900" imgH="43180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2" y="4419601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529013" y="5257801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257801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69" y="455726"/>
            <a:ext cx="11386459" cy="1082561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52688" y="2043113"/>
          <a:ext cx="5395912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1701800" progId="Equation.DSMT4">
                  <p:embed/>
                </p:oleObj>
              </mc:Choice>
              <mc:Fallback>
                <p:oleObj name="Equation" r:id="rId2" imgW="2387600" imgH="170180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043113"/>
                        <a:ext cx="5395912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315F9-DB88-401A-98F8-3769241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02770" y="1825625"/>
            <a:ext cx="10112829" cy="4351338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Inductive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4" y="468086"/>
            <a:ext cx="11430000" cy="1117826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The RAM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14389" y="1905000"/>
            <a:ext cx="10461625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RAM model represents a “generic” implementation of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“simple” operation (+, -, =, if, call) takes exactly 1 step.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Loops and subroutine calls are not simple operations, but depend upon the size of the data and the contents of a subroutine. We do not want “sort” to be a single step operation.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memory access takes exactly 1 step.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6061615-A47C-44D5-A6A6-A1ABDE5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464926" y="54260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353800" cy="109815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The RAM model (</a:t>
            </a:r>
            <a:r>
              <a:rPr lang="en-US" dirty="0" err="1"/>
              <a:t>cntd</a:t>
            </a:r>
            <a:r>
              <a:rPr lang="en-US" dirty="0"/>
              <a:t>..)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2057402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 is important to choose the level of detail.</a:t>
            </a:r>
          </a:p>
          <a:p>
            <a:pPr eaLnBrk="1" hangingPunct="1">
              <a:defRPr/>
            </a:pPr>
            <a:r>
              <a:rPr lang="en-US" dirty="0"/>
              <a:t>The RAM model:</a:t>
            </a:r>
          </a:p>
          <a:p>
            <a:pPr lvl="1" eaLnBrk="1" hangingPunct="1">
              <a:defRPr/>
            </a:pPr>
            <a:r>
              <a:rPr lang="en-US" dirty="0"/>
              <a:t>Instructions (each taking constant time), we usually choose one type of instruction as a </a:t>
            </a:r>
            <a:r>
              <a:rPr lang="en-US" b="1" dirty="0">
                <a:solidFill>
                  <a:srgbClr val="080808"/>
                </a:solidFill>
              </a:rPr>
              <a:t>characteristic</a:t>
            </a:r>
            <a:r>
              <a:rPr lang="en-US" dirty="0"/>
              <a:t> operation that is counted:	</a:t>
            </a:r>
          </a:p>
          <a:p>
            <a:pPr lvl="2" eaLnBrk="1" hangingPunct="1">
              <a:defRPr/>
            </a:pPr>
            <a:r>
              <a:rPr lang="en-US" dirty="0"/>
              <a:t>Arithmetic (add, subtract, multiply, etc.)</a:t>
            </a:r>
          </a:p>
          <a:p>
            <a:pPr lvl="2" eaLnBrk="1" hangingPunct="1">
              <a:defRPr/>
            </a:pPr>
            <a:r>
              <a:rPr lang="en-US" dirty="0"/>
              <a:t>Data movement (assign)</a:t>
            </a:r>
          </a:p>
          <a:p>
            <a:pPr lvl="2" eaLnBrk="1" hangingPunct="1">
              <a:defRPr/>
            </a:pPr>
            <a:r>
              <a:rPr lang="en-US" dirty="0"/>
              <a:t>Control flow (branch, subroutine call, return)</a:t>
            </a:r>
          </a:p>
          <a:p>
            <a:pPr lvl="2" eaLnBrk="1" hangingPunct="1">
              <a:defRPr/>
            </a:pPr>
            <a:r>
              <a:rPr lang="en-US" dirty="0"/>
              <a:t>Comparison (logical ops)</a:t>
            </a:r>
          </a:p>
          <a:p>
            <a:pPr lvl="1" eaLnBrk="1" hangingPunct="1">
              <a:defRPr/>
            </a:pPr>
            <a:r>
              <a:rPr lang="en-US" dirty="0"/>
              <a:t>Data types – integers, characters, and floats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2528086-B953-44A0-8C09-1B0DDB2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313DE32-CA9C-4D77-9FC1-3018796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423864" y="1840940"/>
            <a:ext cx="6642100" cy="4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u="sng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Task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Matrix/vector multiply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a specific element from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a list in half, dividing one halve in half, etc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Search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Scanning (brute force search)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Nested </a:t>
            </a:r>
            <a:r>
              <a:rPr 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loops (k levels)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Merge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Bubble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subsets of a set of data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permutations of a set of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6371320" y="1815536"/>
            <a:ext cx="1798638" cy="455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u="sng" dirty="0"/>
              <a:t>Growth</a:t>
            </a:r>
            <a:r>
              <a:rPr lang="en-US" sz="2400" u="sng" dirty="0"/>
              <a:t> </a:t>
            </a:r>
            <a:r>
              <a:rPr lang="en-US" sz="2400" b="1" u="sng" dirty="0"/>
              <a:t>rate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black">
          <a:xfrm>
            <a:off x="848392" y="6162523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3ED39-ECA6-30E5-E16B-A3E651677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486644"/>
            <a:ext cx="11353800" cy="1098158"/>
          </a:xfrm>
        </p:spPr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Time complexity familiar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71705" y="1905000"/>
            <a:ext cx="11276009" cy="4430486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cases,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F757E37-E01C-82F0-5DE6-1EE5A1DFFD20}"/>
              </a:ext>
            </a:extLst>
          </p:cNvPr>
          <p:cNvSpPr txBox="1">
            <a:spLocks noChangeArrowheads="1"/>
          </p:cNvSpPr>
          <p:nvPr/>
        </p:nvSpPr>
        <p:spPr>
          <a:xfrm>
            <a:off x="392681" y="1864860"/>
            <a:ext cx="10901249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Best case: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works fast on </a:t>
            </a:r>
            <a:r>
              <a:rPr lang="en-US" i="1"/>
              <a:t>some </a:t>
            </a:r>
            <a:r>
              <a:rPr lang="en-US"/>
              <a:t>input.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Worst case:</a:t>
            </a:r>
            <a:r>
              <a:rPr lang="en-US"/>
              <a:t> </a:t>
            </a:r>
            <a:r>
              <a:rPr lang="en-US">
                <a:solidFill>
                  <a:srgbClr val="080808"/>
                </a:solidFill>
              </a:rPr>
              <a:t>(usually)</a:t>
            </a:r>
            <a:r>
              <a:rPr lang="en-US"/>
              <a:t> maximum time of algorithm on any input of size. 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Average case: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80808"/>
                </a:solidFill>
              </a:rPr>
              <a:t>(sometimes)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/>
              <a:t>expected time of algorithm over all inputs of size. Need assumption of statistical distribution of inputs.</a:t>
            </a:r>
          </a:p>
          <a:p>
            <a:pPr>
              <a:lnSpc>
                <a:spcPct val="110000"/>
              </a:lnSpc>
              <a:defRPr/>
            </a:pPr>
            <a:r>
              <a:rPr lang="en-US" b="1" u="sng"/>
              <a:t>Analyzing insertion sort’s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Best case:</a:t>
            </a:r>
            <a:r>
              <a:rPr lang="en-US" sz="2000"/>
              <a:t> elements already sorted,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</a:t>
            </a:r>
            <a:r>
              <a:rPr lang="en-US" sz="2000" b="1" i="1">
                <a:solidFill>
                  <a:srgbClr val="080808"/>
                </a:solidFill>
              </a:rPr>
              <a:t>=1</a:t>
            </a:r>
            <a:r>
              <a:rPr lang="en-US" sz="2000" i="1"/>
              <a:t>,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(n-1)</a:t>
            </a:r>
            <a:r>
              <a:rPr lang="en-US" sz="2000" b="1">
                <a:solidFill>
                  <a:srgbClr val="080808"/>
                </a:solidFill>
              </a:rPr>
              <a:t>,</a:t>
            </a:r>
            <a:r>
              <a:rPr lang="en-US" sz="2000"/>
              <a:t> i.e., </a:t>
            </a:r>
            <a:r>
              <a:rPr lang="en-US" sz="2000" b="1" i="1">
                <a:solidFill>
                  <a:srgbClr val="080808"/>
                </a:solidFill>
              </a:rPr>
              <a:t>linear</a:t>
            </a:r>
            <a:r>
              <a:rPr lang="en-US" sz="2000"/>
              <a:t> time. </a:t>
            </a:r>
            <a:endParaRPr lang="en-US" sz="2000" i="1"/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Worst case:</a:t>
            </a:r>
            <a:r>
              <a:rPr lang="en-US" sz="2000"/>
              <a:t> elements are sorted in inverse order,      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j-1</a:t>
            </a:r>
            <a:r>
              <a:rPr lang="en-US" sz="2000"/>
              <a:t>, 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-n)/2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Average case: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 / 2,</a:t>
            </a:r>
            <a:r>
              <a:rPr lang="en-US" sz="2000" i="1"/>
              <a:t>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+n-2)/4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E7290EE-7E9B-EF69-5D21-63F00C7D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5197022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26D3277-FD1D-14A2-9BAC-42D80886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763633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BD7AC47-D954-8662-2844-4F786938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3302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1AFA1D8-14AB-93FF-03EA-9B74969C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8984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7B89C6A-B7D1-A34D-E2C2-596CCDB2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4650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7030493-8993-EE55-4423-C62FB2BD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0332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EFCBB0A-5E92-19A6-0C93-577AB103B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5" y="2520496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4C2A519-BD7B-2AA4-8C30-F7AEA6E80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6" y="5733596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CC2B63F-A819-59B3-7F83-A4C5295AD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223" y="6052683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8693BF4-213A-2998-48D9-818FFCA2BEE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73504" y="3880189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E069E84-944B-384C-BB18-434DA61C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99" y="5722483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600" dirty="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D87505F-822C-D655-FBF8-BFAFF302D8D0}"/>
              </a:ext>
            </a:extLst>
          </p:cNvPr>
          <p:cNvSpPr>
            <a:spLocks/>
          </p:cNvSpPr>
          <p:nvPr/>
        </p:nvSpPr>
        <p:spPr bwMode="auto">
          <a:xfrm>
            <a:off x="2691948" y="3888921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C95156B-E29E-E3F4-F10C-3815A68EEFB4}"/>
              </a:ext>
            </a:extLst>
          </p:cNvPr>
          <p:cNvSpPr>
            <a:spLocks/>
          </p:cNvSpPr>
          <p:nvPr/>
        </p:nvSpPr>
        <p:spPr bwMode="auto">
          <a:xfrm>
            <a:off x="2680836" y="2641147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2E4E281-C1F8-E6B6-396A-21580C2FFA20}"/>
              </a:ext>
            </a:extLst>
          </p:cNvPr>
          <p:cNvSpPr>
            <a:spLocks/>
          </p:cNvSpPr>
          <p:nvPr/>
        </p:nvSpPr>
        <p:spPr bwMode="auto">
          <a:xfrm>
            <a:off x="2680836" y="3066596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463486D-2B81-75A1-4748-BE5EBC50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160" y="3709533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55E8F9E-724C-9C17-2853-EB180A13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561" y="2915783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0767FEF-7E2E-FF57-DF1D-DE8C4FF2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861" y="2439533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4D923C6-141C-5E91-B95C-ECC0E945D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803686"/>
            <a:ext cx="8844529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/>
              <a:t>For inputs of all sizes:</a:t>
            </a:r>
          </a:p>
        </p:txBody>
      </p:sp>
    </p:spTree>
    <p:extLst>
      <p:ext uri="{BB962C8B-B14F-4D97-AF65-F5344CB8AC3E}">
        <p14:creationId xmlns:p14="http://schemas.microsoft.com/office/powerpoint/2010/main" val="27979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524EE8-A1A5-4359-AB46-F19A77269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768021"/>
            <a:ext cx="10939348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b="1" dirty="0"/>
              <a:t> </a:t>
            </a:r>
            <a:r>
              <a:rPr lang="en-US" dirty="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In certain application domains (e.g., air traffic control, surgery) knowing the </a:t>
            </a:r>
            <a:r>
              <a:rPr lang="en-US" b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For some algorithms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The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often as bad as the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Finding the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b="1" dirty="0"/>
              <a:t> </a:t>
            </a:r>
            <a:r>
              <a:rPr lang="en-US" dirty="0"/>
              <a:t>can be very difficult.</a:t>
            </a:r>
          </a:p>
        </p:txBody>
      </p:sp>
    </p:spTree>
    <p:extLst>
      <p:ext uri="{BB962C8B-B14F-4D97-AF65-F5344CB8AC3E}">
        <p14:creationId xmlns:p14="http://schemas.microsoft.com/office/powerpoint/2010/main" val="44257756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1670</Words>
  <Application>Microsoft Office PowerPoint</Application>
  <PresentationFormat>Widescreen</PresentationFormat>
  <Paragraphs>203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Custom Design</vt:lpstr>
      <vt:lpstr>Equation</vt:lpstr>
      <vt:lpstr>Lecture Title: Analysis of Algorithms</vt:lpstr>
      <vt:lpstr>Analysis of Algorithms</vt:lpstr>
      <vt:lpstr>The RAM Model</vt:lpstr>
      <vt:lpstr>The RAM model (cntd..)</vt:lpstr>
      <vt:lpstr>Time complexity familiar tasks</vt:lpstr>
      <vt:lpstr>Performance Analysis</vt:lpstr>
      <vt:lpstr>Best/ Worst/ Average Case</vt:lpstr>
      <vt:lpstr>Best/ Worst/ Average Case</vt:lpstr>
      <vt:lpstr>Best/ Worst/ Average Case</vt:lpstr>
      <vt:lpstr>Asymptotic Notation</vt:lpstr>
      <vt:lpstr>Asymptotic Notation</vt:lpstr>
      <vt:lpstr>Asymptotic Notation</vt:lpstr>
      <vt:lpstr>Asymptotic Notation</vt:lpstr>
      <vt:lpstr>Asymptotic Notation</vt:lpstr>
      <vt:lpstr>Asymptotic Analysis</vt:lpstr>
      <vt:lpstr>Asymptotic Analysis</vt:lpstr>
      <vt:lpstr>Correctness of Algorithms</vt:lpstr>
      <vt:lpstr>Partial and Total Correctness</vt:lpstr>
      <vt:lpstr>Assertions</vt:lpstr>
      <vt:lpstr>Loop invariants </vt:lpstr>
      <vt:lpstr>Growth Rates and Dominance Relations</vt:lpstr>
      <vt:lpstr>Proof by Induction</vt:lpstr>
      <vt:lpstr>Proof by Induction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Title: Analysis of Algorithms</dc:title>
  <dc:creator>Faruk Abdullah</dc:creator>
  <cp:lastModifiedBy>Faruk Abdullah</cp:lastModifiedBy>
  <cp:revision>2</cp:revision>
  <dcterms:created xsi:type="dcterms:W3CDTF">2023-01-31T07:55:08Z</dcterms:created>
  <dcterms:modified xsi:type="dcterms:W3CDTF">2023-02-12T16:41:47Z</dcterms:modified>
</cp:coreProperties>
</file>