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4"/>
  </p:notesMasterIdLst>
  <p:sldIdLst>
    <p:sldId id="256" r:id="rId5"/>
    <p:sldId id="257" r:id="rId6"/>
    <p:sldId id="276" r:id="rId7"/>
    <p:sldId id="447" r:id="rId8"/>
    <p:sldId id="277" r:id="rId9"/>
    <p:sldId id="479" r:id="rId10"/>
    <p:sldId id="30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3" r:id="rId21"/>
    <p:sldId id="448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299" r:id="rId34"/>
    <p:sldId id="420" r:id="rId35"/>
    <p:sldId id="478" r:id="rId36"/>
    <p:sldId id="407" r:id="rId37"/>
    <p:sldId id="425" r:id="rId38"/>
    <p:sldId id="416" r:id="rId39"/>
    <p:sldId id="417" r:id="rId40"/>
    <p:sldId id="418" r:id="rId41"/>
    <p:sldId id="419" r:id="rId42"/>
    <p:sldId id="426" r:id="rId43"/>
    <p:sldId id="450" r:id="rId44"/>
    <p:sldId id="409" r:id="rId45"/>
    <p:sldId id="411" r:id="rId46"/>
    <p:sldId id="408" r:id="rId47"/>
    <p:sldId id="464" r:id="rId48"/>
    <p:sldId id="466" r:id="rId49"/>
    <p:sldId id="467" r:id="rId50"/>
    <p:sldId id="468" r:id="rId51"/>
    <p:sldId id="469" r:id="rId52"/>
    <p:sldId id="441" r:id="rId53"/>
    <p:sldId id="470" r:id="rId54"/>
    <p:sldId id="471" r:id="rId55"/>
    <p:sldId id="472" r:id="rId56"/>
    <p:sldId id="474" r:id="rId57"/>
    <p:sldId id="475" r:id="rId58"/>
    <p:sldId id="476" r:id="rId59"/>
    <p:sldId id="477" r:id="rId60"/>
    <p:sldId id="421" r:id="rId61"/>
    <p:sldId id="264" r:id="rId62"/>
    <p:sldId id="26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11968-D35B-49FC-9B50-7A551A8AB388}" v="4" dt="2023-02-14T07:22:58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20545EE3-10E6-4934-9D51-5779A4A19012}"/>
    <pc:docChg chg="undo custSel addSld delSld modSld sldOrd">
      <pc:chgData name="Faruk Abdullah" userId="e52374dd587ef96a" providerId="LiveId" clId="{20545EE3-10E6-4934-9D51-5779A4A19012}" dt="2023-02-12T04:56:22.601" v="245" actId="20577"/>
      <pc:docMkLst>
        <pc:docMk/>
      </pc:docMkLst>
      <pc:sldChg chg="del">
        <pc:chgData name="Faruk Abdullah" userId="e52374dd587ef96a" providerId="LiveId" clId="{20545EE3-10E6-4934-9D51-5779A4A19012}" dt="2023-02-06T09:44:53.339" v="6" actId="47"/>
        <pc:sldMkLst>
          <pc:docMk/>
          <pc:sldMk cId="0" sldId="266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13327231" sldId="290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237859132" sldId="290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64214486" sldId="29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694494846" sldId="29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200685438" sldId="292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4153271704" sldId="292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21482228" sldId="293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93374648" sldId="293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431943611" sldId="294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837166349" sldId="294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622770808" sldId="295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1316592578" sldId="295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911855384" sldId="296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216328612" sldId="296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311668521" sldId="297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733212590" sldId="297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068281149" sldId="298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4090272063" sldId="298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648784911" sldId="299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3069974116" sldId="299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182902891" sldId="300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973355535" sldId="300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537257252" sldId="30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644721283" sldId="301"/>
        </pc:sldMkLst>
      </pc:sldChg>
      <pc:sldChg chg="delSp modSp mod">
        <pc:chgData name="Faruk Abdullah" userId="e52374dd587ef96a" providerId="LiveId" clId="{20545EE3-10E6-4934-9D51-5779A4A19012}" dt="2023-02-06T09:50:22.021" v="39" actId="1076"/>
        <pc:sldMkLst>
          <pc:docMk/>
          <pc:sldMk cId="135673741" sldId="303"/>
        </pc:sldMkLst>
        <pc:spChg chg="del">
          <ac:chgData name="Faruk Abdullah" userId="e52374dd587ef96a" providerId="LiveId" clId="{20545EE3-10E6-4934-9D51-5779A4A19012}" dt="2023-02-06T09:49:56.873" v="35" actId="478"/>
          <ac:spMkLst>
            <pc:docMk/>
            <pc:sldMk cId="135673741" sldId="303"/>
            <ac:spMk id="3" creationId="{6E8CB24A-62E9-4110-B1D8-805F528ED26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4" creationId="{ED0F4469-75A7-4572-BBF3-F27D073603ED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1" creationId="{4A36D95A-F79C-46EE-B345-9B04BA0EFECF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2" creationId="{2A479607-E445-410B-AF46-4DF4E6B593A8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3" creationId="{32D3B849-F88C-43E3-8D05-319811FC92B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4" creationId="{8FF927A9-2BD6-4787-8EAE-F54D94CD5484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5" creationId="{7ABDB4BB-8E1D-4635-A130-36198E1654E7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6" creationId="{9FCC8B54-5F3B-4C0D-905D-5CEF089B5372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7" creationId="{CDE82A94-99FE-4384-B7EB-FFC037EB1981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8" creationId="{0DD09794-AEC9-49E5-8724-CB08560A7E05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9" creationId="{A2F9E5EB-619A-430F-80BB-DE9D8B7A294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0" creationId="{EAC22499-02E1-41F0-BE30-15841273652D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1" creationId="{C1421F3F-7A93-4E29-913C-D3AF38EDDA29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2" creationId="{E49E2C50-0F72-4043-B4AF-0A683EE8B29B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3" creationId="{C1AB429E-F7C1-4D74-BA84-4AC1DE23FECB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4" creationId="{CA9732D5-EB8C-4E7C-BBA9-8B8E6802E64C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1" creationId="{738F4EE9-B82C-453D-B50E-3A09439CA077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4" creationId="{3CA46FF3-460C-4D1F-BCA1-61030AD0E56E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5" creationId="{4FF4FA95-D9A9-41E1-9A31-6C22679B4FDA}"/>
          </ac:spMkLst>
        </pc:spChg>
        <pc:grpChg chg="mod">
          <ac:chgData name="Faruk Abdullah" userId="e52374dd587ef96a" providerId="LiveId" clId="{20545EE3-10E6-4934-9D51-5779A4A19012}" dt="2023-02-06T09:50:22.021" v="39" actId="1076"/>
          <ac:grpSpMkLst>
            <pc:docMk/>
            <pc:sldMk cId="135673741" sldId="303"/>
            <ac:grpSpMk id="36" creationId="{BFD985CA-653C-4564-B065-ABC44C88C10E}"/>
          </ac:grpSpMkLst>
        </pc:grp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5" creationId="{3CB3B8D6-7F10-4BF2-93FD-5ABA490DA243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6" creationId="{1D79E1DA-3D25-41F1-A41F-469E3916DA9D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7" creationId="{DFB410B0-6D0A-4C8E-8F5C-607C7E4DB55A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8" creationId="{1ED568FE-E1C0-4CCA-AFD2-7FA152D77566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9" creationId="{68F601E3-DE05-4058-941E-A20C76A0C50D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10" creationId="{FEBE5777-DF96-45D9-BBC7-20E541CFD479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5" creationId="{9A558E42-45EB-46B5-8F43-A97841BAC06F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6" creationId="{B0852240-D6AD-4B03-B1E6-C5D3FA80A152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7" creationId="{AAFFBB9B-497A-4674-88F9-42E9A87B8638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8" creationId="{78E8F2A2-E7CA-4F47-B94D-2A670F2564B5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9" creationId="{71D81066-86C4-401D-ADCE-0596C4D26A90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0" creationId="{150FABC2-ACD4-4036-B6DE-168B78646606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2" creationId="{D2B13DB6-0BB5-4558-A252-10235F858679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3" creationId="{54614EAB-D7E9-4336-943B-574F3658110D}"/>
          </ac:cxnSpMkLst>
        </pc:cxnChg>
      </pc:sldChg>
      <pc:sldChg chg="addSp delSp modSp add del mod">
        <pc:chgData name="Faruk Abdullah" userId="e52374dd587ef96a" providerId="LiveId" clId="{20545EE3-10E6-4934-9D51-5779A4A19012}" dt="2023-02-06T10:45:12.923" v="59" actId="20577"/>
        <pc:sldMkLst>
          <pc:docMk/>
          <pc:sldMk cId="125924003" sldId="408"/>
        </pc:sldMkLst>
        <pc:spChg chg="del">
          <ac:chgData name="Faruk Abdullah" userId="e52374dd587ef96a" providerId="LiveId" clId="{20545EE3-10E6-4934-9D51-5779A4A19012}" dt="2023-02-06T10:44:47.973" v="43" actId="478"/>
          <ac:spMkLst>
            <pc:docMk/>
            <pc:sldMk cId="125924003" sldId="408"/>
            <ac:spMk id="8" creationId="{5C049B08-D53D-4745-91B9-EDE98C12AEB1}"/>
          </ac:spMkLst>
        </pc:spChg>
        <pc:spChg chg="add mod">
          <ac:chgData name="Faruk Abdullah" userId="e52374dd587ef96a" providerId="LiveId" clId="{20545EE3-10E6-4934-9D51-5779A4A19012}" dt="2023-02-06T10:45:12.923" v="59" actId="20577"/>
          <ac:spMkLst>
            <pc:docMk/>
            <pc:sldMk cId="125924003" sldId="408"/>
            <ac:spMk id="9" creationId="{A027633C-7728-1751-96DD-343B75FB2DD7}"/>
          </ac:spMkLst>
        </pc:spChg>
      </pc:sldChg>
      <pc:sldChg chg="addSp delSp modSp mod ord">
        <pc:chgData name="Faruk Abdullah" userId="e52374dd587ef96a" providerId="LiveId" clId="{20545EE3-10E6-4934-9D51-5779A4A19012}" dt="2023-02-06T10:46:31.596" v="63"/>
        <pc:sldMkLst>
          <pc:docMk/>
          <pc:sldMk cId="3335876339" sldId="409"/>
        </pc:sldMkLst>
        <pc:spChg chg="del">
          <ac:chgData name="Faruk Abdullah" userId="e52374dd587ef96a" providerId="LiveId" clId="{20545EE3-10E6-4934-9D51-5779A4A19012}" dt="2023-02-06T10:46:30.792" v="62" actId="478"/>
          <ac:spMkLst>
            <pc:docMk/>
            <pc:sldMk cId="3335876339" sldId="409"/>
            <ac:spMk id="2" creationId="{5D757438-3FE0-439A-B8E2-E7CEA2128045}"/>
          </ac:spMkLst>
        </pc:spChg>
        <pc:spChg chg="add mod">
          <ac:chgData name="Faruk Abdullah" userId="e52374dd587ef96a" providerId="LiveId" clId="{20545EE3-10E6-4934-9D51-5779A4A19012}" dt="2023-02-06T10:46:31.596" v="63"/>
          <ac:spMkLst>
            <pc:docMk/>
            <pc:sldMk cId="3335876339" sldId="409"/>
            <ac:spMk id="34" creationId="{210E16F6-A22C-29D3-C20C-2DD580D9CE05}"/>
          </ac:spMkLst>
        </pc:spChg>
      </pc:sldChg>
      <pc:sldChg chg="ord">
        <pc:chgData name="Faruk Abdullah" userId="e52374dd587ef96a" providerId="LiveId" clId="{20545EE3-10E6-4934-9D51-5779A4A19012}" dt="2023-02-06T10:47:33.106" v="69"/>
        <pc:sldMkLst>
          <pc:docMk/>
          <pc:sldMk cId="2653503319" sldId="411"/>
        </pc:sldMkLst>
      </pc:sldChg>
      <pc:sldChg chg="modSp">
        <pc:chgData name="Faruk Abdullah" userId="e52374dd587ef96a" providerId="LiveId" clId="{20545EE3-10E6-4934-9D51-5779A4A19012}" dt="2023-02-08T04:11:42.071" v="126" actId="20577"/>
        <pc:sldMkLst>
          <pc:docMk/>
          <pc:sldMk cId="1397250442" sldId="419"/>
        </pc:sldMkLst>
        <pc:spChg chg="mod">
          <ac:chgData name="Faruk Abdullah" userId="e52374dd587ef96a" providerId="LiveId" clId="{20545EE3-10E6-4934-9D51-5779A4A19012}" dt="2023-02-08T04:11:42.071" v="126" actId="20577"/>
          <ac:spMkLst>
            <pc:docMk/>
            <pc:sldMk cId="1397250442" sldId="419"/>
            <ac:spMk id="3" creationId="{42DDABF9-EF1D-4501-AF3F-47BC22155202}"/>
          </ac:spMkLst>
        </pc:spChg>
      </pc:sldChg>
      <pc:sldChg chg="modSp mod">
        <pc:chgData name="Faruk Abdullah" userId="e52374dd587ef96a" providerId="LiveId" clId="{20545EE3-10E6-4934-9D51-5779A4A19012}" dt="2023-02-06T10:52:33.265" v="75" actId="20577"/>
        <pc:sldMkLst>
          <pc:docMk/>
          <pc:sldMk cId="1782055015" sldId="421"/>
        </pc:sldMkLst>
        <pc:spChg chg="mod">
          <ac:chgData name="Faruk Abdullah" userId="e52374dd587ef96a" providerId="LiveId" clId="{20545EE3-10E6-4934-9D51-5779A4A19012}" dt="2023-02-06T10:52:33.265" v="75" actId="20577"/>
          <ac:spMkLst>
            <pc:docMk/>
            <pc:sldMk cId="1782055015" sldId="421"/>
            <ac:spMk id="3" creationId="{9A427A50-1DD0-4B7F-9ECC-4819ECE9C589}"/>
          </ac:spMkLst>
        </pc:spChg>
      </pc:sldChg>
      <pc:sldChg chg="modSp add mod">
        <pc:chgData name="Faruk Abdullah" userId="e52374dd587ef96a" providerId="LiveId" clId="{20545EE3-10E6-4934-9D51-5779A4A19012}" dt="2023-02-12T04:56:22.601" v="245" actId="20577"/>
        <pc:sldMkLst>
          <pc:docMk/>
          <pc:sldMk cId="3193581527" sldId="448"/>
        </pc:sldMkLst>
        <pc:spChg chg="mod">
          <ac:chgData name="Faruk Abdullah" userId="e52374dd587ef96a" providerId="LiveId" clId="{20545EE3-10E6-4934-9D51-5779A4A19012}" dt="2023-02-12T04:56:22.601" v="245" actId="20577"/>
          <ac:spMkLst>
            <pc:docMk/>
            <pc:sldMk cId="3193581527" sldId="448"/>
            <ac:spMk id="12" creationId="{DC318D9F-EAFB-41D0-8E00-5D0D8F4B87FC}"/>
          </ac:spMkLst>
        </pc:spChg>
        <pc:spChg chg="mod">
          <ac:chgData name="Faruk Abdullah" userId="e52374dd587ef96a" providerId="LiveId" clId="{20545EE3-10E6-4934-9D51-5779A4A19012}" dt="2023-02-12T04:56:00.870" v="223" actId="13926"/>
          <ac:spMkLst>
            <pc:docMk/>
            <pc:sldMk cId="3193581527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20545EE3-10E6-4934-9D51-5779A4A19012}" dt="2023-02-06T09:44:37.081" v="5" actId="47"/>
        <pc:sldMkLst>
          <pc:docMk/>
          <pc:sldMk cId="0" sldId="449"/>
        </pc:sldMkLst>
      </pc:sldChg>
      <pc:sldChg chg="del">
        <pc:chgData name="Faruk Abdullah" userId="e52374dd587ef96a" providerId="LiveId" clId="{20545EE3-10E6-4934-9D51-5779A4A19012}" dt="2023-02-06T10:46:43.653" v="64" actId="47"/>
        <pc:sldMkLst>
          <pc:docMk/>
          <pc:sldMk cId="2876709495" sldId="460"/>
        </pc:sldMkLst>
      </pc:sldChg>
      <pc:sldChg chg="del">
        <pc:chgData name="Faruk Abdullah" userId="e52374dd587ef96a" providerId="LiveId" clId="{20545EE3-10E6-4934-9D51-5779A4A19012}" dt="2023-02-06T10:46:49.428" v="65" actId="47"/>
        <pc:sldMkLst>
          <pc:docMk/>
          <pc:sldMk cId="261861393" sldId="461"/>
        </pc:sldMkLst>
      </pc:sldChg>
      <pc:sldChg chg="del">
        <pc:chgData name="Faruk Abdullah" userId="e52374dd587ef96a" providerId="LiveId" clId="{20545EE3-10E6-4934-9D51-5779A4A19012}" dt="2023-02-06T10:46:54.956" v="66" actId="47"/>
        <pc:sldMkLst>
          <pc:docMk/>
          <pc:sldMk cId="692095260" sldId="463"/>
        </pc:sldMkLst>
      </pc:sldChg>
      <pc:sldChg chg="del">
        <pc:chgData name="Faruk Abdullah" userId="e52374dd587ef96a" providerId="LiveId" clId="{20545EE3-10E6-4934-9D51-5779A4A19012}" dt="2023-02-06T10:47:19.471" v="67" actId="47"/>
        <pc:sldMkLst>
          <pc:docMk/>
          <pc:sldMk cId="3126128571" sldId="465"/>
        </pc:sldMkLst>
      </pc:sldChg>
      <pc:sldChg chg="modSp">
        <pc:chgData name="Faruk Abdullah" userId="e52374dd587ef96a" providerId="LiveId" clId="{20545EE3-10E6-4934-9D51-5779A4A19012}" dt="2023-02-06T10:48:15.777" v="72" actId="114"/>
        <pc:sldMkLst>
          <pc:docMk/>
          <pc:sldMk cId="3900724224" sldId="469"/>
        </pc:sldMkLst>
        <pc:spChg chg="mod">
          <ac:chgData name="Faruk Abdullah" userId="e52374dd587ef96a" providerId="LiveId" clId="{20545EE3-10E6-4934-9D51-5779A4A19012}" dt="2023-02-06T10:48:15.777" v="72" actId="114"/>
          <ac:spMkLst>
            <pc:docMk/>
            <pc:sldMk cId="3900724224" sldId="469"/>
            <ac:spMk id="4" creationId="{94C03A50-21A1-1620-C397-6CBE2F616375}"/>
          </ac:spMkLst>
        </pc:spChg>
      </pc:sldChg>
      <pc:sldChg chg="modSp">
        <pc:chgData name="Faruk Abdullah" userId="e52374dd587ef96a" providerId="LiveId" clId="{20545EE3-10E6-4934-9D51-5779A4A19012}" dt="2023-02-06T06:19:03.750" v="0" actId="20577"/>
        <pc:sldMkLst>
          <pc:docMk/>
          <pc:sldMk cId="3186727486" sldId="475"/>
        </pc:sldMkLst>
        <pc:spChg chg="mod">
          <ac:chgData name="Faruk Abdullah" userId="e52374dd587ef96a" providerId="LiveId" clId="{20545EE3-10E6-4934-9D51-5779A4A19012}" dt="2023-02-06T06:19:03.750" v="0" actId="20577"/>
          <ac:spMkLst>
            <pc:docMk/>
            <pc:sldMk cId="3186727486" sldId="475"/>
            <ac:spMk id="2" creationId="{1A8ABA16-6D95-868A-1679-CD2793E8941D}"/>
          </ac:spMkLst>
        </pc:spChg>
      </pc:sldChg>
      <pc:sldChg chg="addSp modSp new mod">
        <pc:chgData name="Faruk Abdullah" userId="e52374dd587ef96a" providerId="LiveId" clId="{20545EE3-10E6-4934-9D51-5779A4A19012}" dt="2023-02-06T09:48:48.681" v="34" actId="13822"/>
        <pc:sldMkLst>
          <pc:docMk/>
          <pc:sldMk cId="215534716" sldId="479"/>
        </pc:sldMkLst>
        <pc:spChg chg="add mod">
          <ac:chgData name="Faruk Abdullah" userId="e52374dd587ef96a" providerId="LiveId" clId="{20545EE3-10E6-4934-9D51-5779A4A19012}" dt="2023-02-06T09:48:25.082" v="30" actId="1076"/>
          <ac:spMkLst>
            <pc:docMk/>
            <pc:sldMk cId="215534716" sldId="479"/>
            <ac:spMk id="2" creationId="{0B6389AC-3C47-F381-7F71-E2D3066C6F56}"/>
          </ac:spMkLst>
        </pc:spChg>
        <pc:spChg chg="add mod">
          <ac:chgData name="Faruk Abdullah" userId="e52374dd587ef96a" providerId="LiveId" clId="{20545EE3-10E6-4934-9D51-5779A4A19012}" dt="2023-02-06T09:46:31.415" v="19"/>
          <ac:spMkLst>
            <pc:docMk/>
            <pc:sldMk cId="215534716" sldId="479"/>
            <ac:spMk id="3" creationId="{DD1D79AF-73BF-1B9A-BBEA-898A6D7E3FCF}"/>
          </ac:spMkLst>
        </pc:spChg>
        <pc:spChg chg="add mod">
          <ac:chgData name="Faruk Abdullah" userId="e52374dd587ef96a" providerId="LiveId" clId="{20545EE3-10E6-4934-9D51-5779A4A19012}" dt="2023-02-06T09:48:28.259" v="31" actId="14100"/>
          <ac:spMkLst>
            <pc:docMk/>
            <pc:sldMk cId="215534716" sldId="479"/>
            <ac:spMk id="4" creationId="{1A47704A-54E5-0A02-0890-CD3930B85DAE}"/>
          </ac:spMkLst>
        </pc:spChg>
        <pc:cxnChg chg="add mod">
          <ac:chgData name="Faruk Abdullah" userId="e52374dd587ef96a" providerId="LiveId" clId="{20545EE3-10E6-4934-9D51-5779A4A19012}" dt="2023-02-06T09:48:48.681" v="34" actId="13822"/>
          <ac:cxnSpMkLst>
            <pc:docMk/>
            <pc:sldMk cId="215534716" sldId="479"/>
            <ac:cxnSpMk id="6" creationId="{A56FCD0C-BE46-D766-AF9E-CB6DB091CA3C}"/>
          </ac:cxnSpMkLst>
        </pc:cxnChg>
      </pc:sldChg>
      <pc:sldChg chg="new del">
        <pc:chgData name="Faruk Abdullah" userId="e52374dd587ef96a" providerId="LiveId" clId="{20545EE3-10E6-4934-9D51-5779A4A19012}" dt="2023-02-06T09:43:25.556" v="2" actId="2696"/>
        <pc:sldMkLst>
          <pc:docMk/>
          <pc:sldMk cId="928211757" sldId="479"/>
        </pc:sldMkLst>
      </pc:sldChg>
      <pc:sldChg chg="add del">
        <pc:chgData name="Faruk Abdullah" userId="e52374dd587ef96a" providerId="LiveId" clId="{20545EE3-10E6-4934-9D51-5779A4A19012}" dt="2023-02-06T09:43:49.946" v="4" actId="47"/>
        <pc:sldMkLst>
          <pc:docMk/>
          <pc:sldMk cId="4164016901" sldId="479"/>
        </pc:sldMkLst>
      </pc:sldChg>
    </pc:docChg>
  </pc:docChgLst>
  <pc:docChgLst>
    <pc:chgData name="Faruk Abdullah" userId="e52374dd587ef96a" providerId="LiveId" clId="{14C8F48A-4762-4E6F-A7D9-5442E0A71FEF}"/>
    <pc:docChg chg="undo custSel addSld delSld modSld">
      <pc:chgData name="Faruk Abdullah" userId="e52374dd587ef96a" providerId="LiveId" clId="{14C8F48A-4762-4E6F-A7D9-5442E0A71FEF}" dt="2023-02-12T16:43:55.566" v="406" actId="20577"/>
      <pc:docMkLst>
        <pc:docMk/>
      </pc:docMkLst>
      <pc:sldChg chg="modSp mod">
        <pc:chgData name="Faruk Abdullah" userId="e52374dd587ef96a" providerId="LiveId" clId="{14C8F48A-4762-4E6F-A7D9-5442E0A71FEF}" dt="2023-02-12T16:43:55.566" v="406" actId="20577"/>
        <pc:sldMkLst>
          <pc:docMk/>
          <pc:sldMk cId="700707328" sldId="256"/>
        </pc:sldMkLst>
        <pc:graphicFrameChg chg="modGraphic">
          <ac:chgData name="Faruk Abdullah" userId="e52374dd587ef96a" providerId="LiveId" clId="{14C8F48A-4762-4E6F-A7D9-5442E0A71FEF}" dt="2023-02-12T16:43:55.566" v="40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14C8F48A-4762-4E6F-A7D9-5442E0A71FEF}" dt="2023-02-03T20:05:11.989" v="384" actId="20577"/>
        <pc:sldMkLst>
          <pc:docMk/>
          <pc:sldMk cId="424874041" sldId="257"/>
        </pc:sldMkLst>
        <pc:spChg chg="mod">
          <ac:chgData name="Faruk Abdullah" userId="e52374dd587ef96a" providerId="LiveId" clId="{14C8F48A-4762-4E6F-A7D9-5442E0A71FEF}" dt="2023-02-03T20:05:11.989" v="38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23762119" sldId="25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9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7983692" sldId="26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47499832" sldId="27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5"/>
        </pc:sldMkLst>
      </pc:sldChg>
      <pc:sldChg chg="modSp add mod">
        <pc:chgData name="Faruk Abdullah" userId="e52374dd587ef96a" providerId="LiveId" clId="{14C8F48A-4762-4E6F-A7D9-5442E0A71FEF}" dt="2023-02-03T19:11:17.047" v="32" actId="5793"/>
        <pc:sldMkLst>
          <pc:docMk/>
          <pc:sldMk cId="3690614862" sldId="276"/>
        </pc:sldMkLst>
        <pc:spChg chg="mod">
          <ac:chgData name="Faruk Abdullah" userId="e52374dd587ef96a" providerId="LiveId" clId="{14C8F48A-4762-4E6F-A7D9-5442E0A71FEF}" dt="2023-02-03T19:10:36.586" v="25" actId="113"/>
          <ac:spMkLst>
            <pc:docMk/>
            <pc:sldMk cId="3690614862" sldId="276"/>
            <ac:spMk id="6146" creationId="{00000000-0000-0000-0000-000000000000}"/>
          </ac:spMkLst>
        </pc:spChg>
        <pc:spChg chg="mod">
          <ac:chgData name="Faruk Abdullah" userId="e52374dd587ef96a" providerId="LiveId" clId="{14C8F48A-4762-4E6F-A7D9-5442E0A71FEF}" dt="2023-02-03T19:11:17.047" v="32" actId="5793"/>
          <ac:spMkLst>
            <pc:docMk/>
            <pc:sldMk cId="3690614862" sldId="276"/>
            <ac:spMk id="6147" creationId="{00000000-0000-0000-0000-000000000000}"/>
          </ac:spMkLst>
        </pc:spChg>
      </pc:sldChg>
      <pc:sldChg chg="add">
        <pc:chgData name="Faruk Abdullah" userId="e52374dd587ef96a" providerId="LiveId" clId="{14C8F48A-4762-4E6F-A7D9-5442E0A71FEF}" dt="2023-02-03T20:12:35.975" v="401"/>
        <pc:sldMkLst>
          <pc:docMk/>
          <pc:sldMk cId="1892782887" sldId="27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13327231" sldId="29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64214486" sldId="29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4153271704" sldId="29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93374648" sldId="29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431943611" sldId="29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622770808" sldId="295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911855384" sldId="29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11668521" sldId="29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068281149" sldId="29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069974116" sldId="29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182902891" sldId="30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537257252" sldId="30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598648641" sldId="302"/>
        </pc:sldMkLst>
      </pc:sldChg>
      <pc:sldChg chg="modSp add mod">
        <pc:chgData name="Faruk Abdullah" userId="e52374dd587ef96a" providerId="LiveId" clId="{14C8F48A-4762-4E6F-A7D9-5442E0A71FEF}" dt="2023-02-03T20:02:08.994" v="379" actId="404"/>
        <pc:sldMkLst>
          <pc:docMk/>
          <pc:sldMk cId="135673741" sldId="303"/>
        </pc:sldMkLst>
        <pc:spChg chg="mod">
          <ac:chgData name="Faruk Abdullah" userId="e52374dd587ef96a" providerId="LiveId" clId="{14C8F48A-4762-4E6F-A7D9-5442E0A71FEF}" dt="2023-02-03T20:02:08.994" v="379" actId="404"/>
          <ac:spMkLst>
            <pc:docMk/>
            <pc:sldMk cId="135673741" sldId="303"/>
            <ac:spMk id="3" creationId="{6E8CB24A-62E9-4110-B1D8-805F528ED26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7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2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3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4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5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7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8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9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0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1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2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3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4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5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6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7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9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3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5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6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2576266663" sldId="407"/>
        </pc:sldMkLst>
        <pc:spChg chg="mod">
          <ac:chgData name="Faruk Abdullah" userId="e52374dd587ef96a" providerId="LiveId" clId="{14C8F48A-4762-4E6F-A7D9-5442E0A71FEF}" dt="2023-02-03T19:13:11.339" v="46" actId="14100"/>
          <ac:spMkLst>
            <pc:docMk/>
            <pc:sldMk cId="2576266663" sldId="407"/>
            <ac:spMk id="2" creationId="{9959F24C-6D7B-4729-B865-562E57213E54}"/>
          </ac:spMkLst>
        </pc:spChg>
        <pc:spChg chg="mod">
          <ac:chgData name="Faruk Abdullah" userId="e52374dd587ef96a" providerId="LiveId" clId="{14C8F48A-4762-4E6F-A7D9-5442E0A71FEF}" dt="2023-02-03T19:13:24.303" v="50" actId="403"/>
          <ac:spMkLst>
            <pc:docMk/>
            <pc:sldMk cId="2576266663" sldId="407"/>
            <ac:spMk id="3" creationId="{A196C761-60D5-4B8D-AD12-D7F49A6584F6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125924003" sldId="40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3335876339" sldId="409"/>
        </pc:sldMkLst>
        <pc:spChg chg="mod">
          <ac:chgData name="Faruk Abdullah" userId="e52374dd587ef96a" providerId="LiveId" clId="{14C8F48A-4762-4E6F-A7D9-5442E0A71FEF}" dt="2023-02-03T19:20:58.911" v="121" actId="404"/>
          <ac:spMkLst>
            <pc:docMk/>
            <pc:sldMk cId="3335876339" sldId="409"/>
            <ac:spMk id="2" creationId="{5D757438-3FE0-439A-B8E2-E7CEA2128045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0"/>
        </pc:sldMkLst>
      </pc:sldChg>
      <pc:sldChg chg="modSp add mod">
        <pc:chgData name="Faruk Abdullah" userId="e52374dd587ef96a" providerId="LiveId" clId="{14C8F48A-4762-4E6F-A7D9-5442E0A71FEF}" dt="2023-02-03T19:21:41.317" v="126" actId="1076"/>
        <pc:sldMkLst>
          <pc:docMk/>
          <pc:sldMk cId="2653503319" sldId="411"/>
        </pc:sldMkLst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2" creationId="{01C84E7C-8191-454F-A0B9-CB31AB4907A7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8" creationId="{287F005F-5FFF-4CB7-BD97-4F2ABF46705D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9" creationId="{AD43F2F9-D9B4-437E-BDE5-48446D7A5675}"/>
          </ac:spMkLst>
        </pc:spChg>
        <pc:spChg chg="mod">
          <ac:chgData name="Faruk Abdullah" userId="e52374dd587ef96a" providerId="LiveId" clId="{14C8F48A-4762-4E6F-A7D9-5442E0A71FEF}" dt="2023-02-03T19:21:20.909" v="125" actId="14100"/>
          <ac:spMkLst>
            <pc:docMk/>
            <pc:sldMk cId="2653503319" sldId="411"/>
            <ac:spMk id="40" creationId="{A699299C-D3E8-49EE-A9AF-B0EDEF56D438}"/>
          </ac:spMkLst>
        </pc:spChg>
        <pc:grpChg chg="mod">
          <ac:chgData name="Faruk Abdullah" userId="e52374dd587ef96a" providerId="LiveId" clId="{14C8F48A-4762-4E6F-A7D9-5442E0A71FEF}" dt="2023-02-03T19:21:41.317" v="126" actId="1076"/>
          <ac:grpSpMkLst>
            <pc:docMk/>
            <pc:sldMk cId="2653503319" sldId="411"/>
            <ac:grpSpMk id="3" creationId="{C19E2172-3CF4-40C2-BDA0-72E64789F1CB}"/>
          </ac:grpSpMkLst>
        </pc:gr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680364912" sldId="41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5"/>
        </pc:sldMkLst>
      </pc:sldChg>
      <pc:sldChg chg="modSp add mod">
        <pc:chgData name="Faruk Abdullah" userId="e52374dd587ef96a" providerId="LiveId" clId="{14C8F48A-4762-4E6F-A7D9-5442E0A71FEF}" dt="2023-02-03T19:15:28.371" v="63" actId="14100"/>
        <pc:sldMkLst>
          <pc:docMk/>
          <pc:sldMk cId="1434935863" sldId="416"/>
        </pc:sldMkLst>
        <pc:spChg chg="mod">
          <ac:chgData name="Faruk Abdullah" userId="e52374dd587ef96a" providerId="LiveId" clId="{14C8F48A-4762-4E6F-A7D9-5442E0A71FEF}" dt="2023-02-03T19:15:28.371" v="63" actId="14100"/>
          <ac:spMkLst>
            <pc:docMk/>
            <pc:sldMk cId="1434935863" sldId="416"/>
            <ac:spMk id="41" creationId="{8D82424F-CE63-4C58-8E67-4357FECAFDC1}"/>
          </ac:spMkLst>
        </pc:spChg>
        <pc:graphicFrameChg chg="mod">
          <ac:chgData name="Faruk Abdullah" userId="e52374dd587ef96a" providerId="LiveId" clId="{14C8F48A-4762-4E6F-A7D9-5442E0A71FEF}" dt="2023-02-03T19:14:20.720" v="60" actId="1076"/>
          <ac:graphicFrameMkLst>
            <pc:docMk/>
            <pc:sldMk cId="1434935863" sldId="416"/>
            <ac:graphicFrameMk id="2" creationId="{C8C092BC-C075-4F62-B1A1-CABBD5ADDF90}"/>
          </ac:graphicFrameMkLst>
        </pc:graphicFrame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503986730" sldId="417"/>
        </pc:sldMkLst>
      </pc:sldChg>
      <pc:sldChg chg="modSp add mod">
        <pc:chgData name="Faruk Abdullah" userId="e52374dd587ef96a" providerId="LiveId" clId="{14C8F48A-4762-4E6F-A7D9-5442E0A71FEF}" dt="2023-02-03T19:16:05.181" v="70" actId="1076"/>
        <pc:sldMkLst>
          <pc:docMk/>
          <pc:sldMk cId="4255697006" sldId="417"/>
        </pc:sldMkLst>
        <pc:spChg chg="mod">
          <ac:chgData name="Faruk Abdullah" userId="e52374dd587ef96a" providerId="LiveId" clId="{14C8F48A-4762-4E6F-A7D9-5442E0A71FEF}" dt="2023-02-03T19:16:05.181" v="70" actId="1076"/>
          <ac:spMkLst>
            <pc:docMk/>
            <pc:sldMk cId="4255697006" sldId="417"/>
            <ac:spMk id="3" creationId="{D91A3774-9A36-4C0A-ADCC-105B2835AD0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73464163" sldId="418"/>
        </pc:sldMkLst>
      </pc:sldChg>
      <pc:sldChg chg="modSp add mod">
        <pc:chgData name="Faruk Abdullah" userId="e52374dd587ef96a" providerId="LiveId" clId="{14C8F48A-4762-4E6F-A7D9-5442E0A71FEF}" dt="2023-02-03T19:17:36.595" v="78" actId="20577"/>
        <pc:sldMkLst>
          <pc:docMk/>
          <pc:sldMk cId="3880627993" sldId="418"/>
        </pc:sldMkLst>
        <pc:spChg chg="mod">
          <ac:chgData name="Faruk Abdullah" userId="e52374dd587ef96a" providerId="LiveId" clId="{14C8F48A-4762-4E6F-A7D9-5442E0A71FEF}" dt="2023-02-03T19:17:36.595" v="78" actId="20577"/>
          <ac:spMkLst>
            <pc:docMk/>
            <pc:sldMk cId="3880627993" sldId="418"/>
            <ac:spMk id="3" creationId="{65ADEFD8-7DD6-41FD-A1DB-5209ECD4C742}"/>
          </ac:spMkLst>
        </pc:spChg>
      </pc:sldChg>
      <pc:sldChg chg="modSp add mod">
        <pc:chgData name="Faruk Abdullah" userId="e52374dd587ef96a" providerId="LiveId" clId="{14C8F48A-4762-4E6F-A7D9-5442E0A71FEF}" dt="2023-02-03T20:03:33.492" v="382" actId="115"/>
        <pc:sldMkLst>
          <pc:docMk/>
          <pc:sldMk cId="1397250442" sldId="419"/>
        </pc:sldMkLst>
        <pc:spChg chg="mod">
          <ac:chgData name="Faruk Abdullah" userId="e52374dd587ef96a" providerId="LiveId" clId="{14C8F48A-4762-4E6F-A7D9-5442E0A71FEF}" dt="2023-02-03T20:03:33.492" v="382" actId="115"/>
          <ac:spMkLst>
            <pc:docMk/>
            <pc:sldMk cId="1397250442" sldId="419"/>
            <ac:spMk id="3" creationId="{42DDABF9-EF1D-4501-AF3F-47BC22155202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20541934" sldId="41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037084057" sldId="420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905083673" sldId="420"/>
        </pc:sldMkLst>
      </pc:sldChg>
      <pc:sldChg chg="modSp add mod">
        <pc:chgData name="Faruk Abdullah" userId="e52374dd587ef96a" providerId="LiveId" clId="{14C8F48A-4762-4E6F-A7D9-5442E0A71FEF}" dt="2023-02-03T19:50:47.132" v="284" actId="1076"/>
        <pc:sldMkLst>
          <pc:docMk/>
          <pc:sldMk cId="1782055015" sldId="421"/>
        </pc:sldMkLst>
        <pc:spChg chg="mod">
          <ac:chgData name="Faruk Abdullah" userId="e52374dd587ef96a" providerId="LiveId" clId="{14C8F48A-4762-4E6F-A7D9-5442E0A71FEF}" dt="2023-02-03T19:50:47.132" v="284" actId="1076"/>
          <ac:spMkLst>
            <pc:docMk/>
            <pc:sldMk cId="1782055015" sldId="421"/>
            <ac:spMk id="3" creationId="{9A427A50-1DD0-4B7F-9ECC-4819ECE9C589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912258291" sldId="42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723296228" sldId="422"/>
        </pc:sldMkLst>
      </pc:sldChg>
      <pc:sldChg chg="delSp add del mod">
        <pc:chgData name="Faruk Abdullah" userId="e52374dd587ef96a" providerId="LiveId" clId="{14C8F48A-4762-4E6F-A7D9-5442E0A71FEF}" dt="2023-02-03T19:23:11.182" v="136" actId="47"/>
        <pc:sldMkLst>
          <pc:docMk/>
          <pc:sldMk cId="981838162" sldId="422"/>
        </pc:sldMkLst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8" creationId="{252E2AA3-68B9-4DE2-BEF7-7BA618F1E3D6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103" creationId="{BD3A6179-1D6F-4AB6-9E63-BDA0F8C48BF1}"/>
          </ac:grpSpMkLst>
        </pc:grp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4" creationId="{05B1380A-D371-40C3-A89F-E629630FC7E2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52807135" sldId="42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4"/>
        </pc:sldMkLst>
      </pc:sldChg>
      <pc:sldChg chg="modSp add mod">
        <pc:chgData name="Faruk Abdullah" userId="e52374dd587ef96a" providerId="LiveId" clId="{14C8F48A-4762-4E6F-A7D9-5442E0A71FEF}" dt="2023-02-03T19:13:55.720" v="57" actId="1076"/>
        <pc:sldMkLst>
          <pc:docMk/>
          <pc:sldMk cId="1398856" sldId="425"/>
        </pc:sldMkLst>
        <pc:spChg chg="mod">
          <ac:chgData name="Faruk Abdullah" userId="e52374dd587ef96a" providerId="LiveId" clId="{14C8F48A-4762-4E6F-A7D9-5442E0A71FEF}" dt="2023-02-03T19:13:55.720" v="57" actId="1076"/>
          <ac:spMkLst>
            <pc:docMk/>
            <pc:sldMk cId="1398856" sldId="425"/>
            <ac:spMk id="2" creationId="{A77BEB57-1D09-4AB2-8479-E2E543E34964}"/>
          </ac:spMkLst>
        </pc:spChg>
      </pc:sldChg>
      <pc:sldChg chg="modSp add mod">
        <pc:chgData name="Faruk Abdullah" userId="e52374dd587ef96a" providerId="LiveId" clId="{14C8F48A-4762-4E6F-A7D9-5442E0A71FEF}" dt="2023-02-03T19:19:09.576" v="88" actId="1076"/>
        <pc:sldMkLst>
          <pc:docMk/>
          <pc:sldMk cId="3429056209" sldId="426"/>
        </pc:sldMkLst>
        <pc:spChg chg="mod">
          <ac:chgData name="Faruk Abdullah" userId="e52374dd587ef96a" providerId="LiveId" clId="{14C8F48A-4762-4E6F-A7D9-5442E0A71FEF}" dt="2023-02-03T19:19:09.576" v="88" actId="1076"/>
          <ac:spMkLst>
            <pc:docMk/>
            <pc:sldMk cId="3429056209" sldId="426"/>
            <ac:spMk id="2" creationId="{A77BEB57-1D09-4AB2-8479-E2E543E34964}"/>
          </ac:spMkLst>
        </pc:spChg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7"/>
        </pc:sldMkLst>
      </pc:sldChg>
      <pc:sldChg chg="delSp add del mod">
        <pc:chgData name="Faruk Abdullah" userId="e52374dd587ef96a" providerId="LiveId" clId="{14C8F48A-4762-4E6F-A7D9-5442E0A71FEF}" dt="2023-02-03T19:28:38.488" v="166" actId="47"/>
        <pc:sldMkLst>
          <pc:docMk/>
          <pc:sldMk cId="3407422597" sldId="427"/>
        </pc:sldMkLst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1" creationId="{15DF81E5-8D78-4E20-81D8-A74B70CB397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8"/>
        </pc:sldMkLst>
      </pc:sldChg>
      <pc:sldChg chg="delSp add del mod">
        <pc:chgData name="Faruk Abdullah" userId="e52374dd587ef96a" providerId="LiveId" clId="{14C8F48A-4762-4E6F-A7D9-5442E0A71FEF}" dt="2023-02-03T19:25:08.904" v="147" actId="47"/>
        <pc:sldMkLst>
          <pc:docMk/>
          <pc:sldMk cId="2932864333" sldId="428"/>
        </pc:sldMkLst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8" creationId="{5FB3EE94-D66A-4ED8-BA66-FDA665721B3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9" creationId="{8AFF584B-6233-4C64-B37F-037B0731025B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41" creationId="{F244D1C1-3A3D-4E80-B032-BBE0202FB3F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9"/>
        </pc:sldMkLst>
      </pc:sldChg>
      <pc:sldChg chg="delSp add del mod">
        <pc:chgData name="Faruk Abdullah" userId="e52374dd587ef96a" providerId="LiveId" clId="{14C8F48A-4762-4E6F-A7D9-5442E0A71FEF}" dt="2023-02-03T19:33:54.037" v="180" actId="47"/>
        <pc:sldMkLst>
          <pc:docMk/>
          <pc:sldMk cId="1128150383" sldId="429"/>
        </pc:sldMkLst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61" creationId="{00000000-0000-0000-0000-000000000000}"/>
          </ac:cxnSpMkLst>
        </pc:cxnChg>
      </pc:sldChg>
      <pc:sldChg chg="delSp modSp add del mod">
        <pc:chgData name="Faruk Abdullah" userId="e52374dd587ef96a" providerId="LiveId" clId="{14C8F48A-4762-4E6F-A7D9-5442E0A71FEF}" dt="2023-02-03T19:38:43.032" v="201" actId="47"/>
        <pc:sldMkLst>
          <pc:docMk/>
          <pc:sldMk cId="851150177" sldId="430"/>
        </pc:sldMkLst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33975335" sldId="43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924400591" sldId="431"/>
        </pc:sldMkLst>
      </pc:sldChg>
      <pc:sldChg chg="delSp modSp add del mod">
        <pc:chgData name="Faruk Abdullah" userId="e52374dd587ef96a" providerId="LiveId" clId="{14C8F48A-4762-4E6F-A7D9-5442E0A71FEF}" dt="2023-02-03T19:43:08.023" v="241" actId="47"/>
        <pc:sldMkLst>
          <pc:docMk/>
          <pc:sldMk cId="1679879545" sldId="431"/>
        </pc:sldMkLst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1" creationId="{38054E8B-49BF-480E-AB84-181B7A87A406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3" creationId="{6D00B92F-2EA9-4168-B366-F180C465358D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98236752" sldId="432"/>
        </pc:sldMkLst>
      </pc:sldChg>
      <pc:sldChg chg="delSp add del mod">
        <pc:chgData name="Faruk Abdullah" userId="e52374dd587ef96a" providerId="LiveId" clId="{14C8F48A-4762-4E6F-A7D9-5442E0A71FEF}" dt="2023-02-03T19:43:37.759" v="246" actId="47"/>
        <pc:sldMkLst>
          <pc:docMk/>
          <pc:sldMk cId="2979687871" sldId="432"/>
        </pc:sldMkLst>
        <pc:graphicFrameChg chg="del">
          <ac:chgData name="Faruk Abdullah" userId="e52374dd587ef96a" providerId="LiveId" clId="{14C8F48A-4762-4E6F-A7D9-5442E0A71FEF}" dt="2023-02-03T19:43:27.677" v="243" actId="21"/>
          <ac:graphicFrameMkLst>
            <pc:docMk/>
            <pc:sldMk cId="2979687871" sldId="432"/>
            <ac:graphicFrameMk id="2" creationId="{E14E7139-E25A-4751-86DF-7400D5212AAD}"/>
          </ac:graphicFrameMkLst>
        </pc:graphicFrameChg>
      </pc:sldChg>
      <pc:sldChg chg="delSp modSp add del mod">
        <pc:chgData name="Faruk Abdullah" userId="e52374dd587ef96a" providerId="LiveId" clId="{14C8F48A-4762-4E6F-A7D9-5442E0A71FEF}" dt="2023-02-03T19:45:34.351" v="258" actId="47"/>
        <pc:sldMkLst>
          <pc:docMk/>
          <pc:sldMk cId="1239114933" sldId="433"/>
        </pc:sldMkLst>
        <pc:spChg chg="del mod">
          <ac:chgData name="Faruk Abdullah" userId="e52374dd587ef96a" providerId="LiveId" clId="{14C8F48A-4762-4E6F-A7D9-5442E0A71FEF}" dt="2023-02-03T19:44:35.641" v="248" actId="21"/>
          <ac:spMkLst>
            <pc:docMk/>
            <pc:sldMk cId="1239114933" sldId="433"/>
            <ac:spMk id="6" creationId="{EB6AD04A-30E6-4C93-AEBE-39C365B9351B}"/>
          </ac:spMkLst>
        </pc:spChg>
        <pc:graphicFrameChg chg="del">
          <ac:chgData name="Faruk Abdullah" userId="e52374dd587ef96a" providerId="LiveId" clId="{14C8F48A-4762-4E6F-A7D9-5442E0A71FEF}" dt="2023-02-03T19:44:35.641" v="248" actId="21"/>
          <ac:graphicFrameMkLst>
            <pc:docMk/>
            <pc:sldMk cId="1239114933" sldId="433"/>
            <ac:graphicFrameMk id="2" creationId="{E14E7139-E25A-4751-86DF-7400D5212AAD}"/>
          </ac:graphicFrameMkLst>
        </pc:graphicFrame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00768716" sldId="43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553892950" sldId="434"/>
        </pc:sldMkLst>
      </pc:sldChg>
      <pc:sldChg chg="delSp add del mod">
        <pc:chgData name="Faruk Abdullah" userId="e52374dd587ef96a" providerId="LiveId" clId="{14C8F48A-4762-4E6F-A7D9-5442E0A71FEF}" dt="2023-02-03T19:47:41.252" v="274" actId="47"/>
        <pc:sldMkLst>
          <pc:docMk/>
          <pc:sldMk cId="2380612161" sldId="434"/>
        </pc:sldMkLst>
        <pc:graphicFrameChg chg="del">
          <ac:chgData name="Faruk Abdullah" userId="e52374dd587ef96a" providerId="LiveId" clId="{14C8F48A-4762-4E6F-A7D9-5442E0A71FEF}" dt="2023-02-03T19:46:21.548" v="261" actId="21"/>
          <ac:graphicFrameMkLst>
            <pc:docMk/>
            <pc:sldMk cId="2380612161" sldId="434"/>
            <ac:graphicFrameMk id="2" creationId="{E14E7139-E25A-4751-86DF-7400D5212AAD}"/>
          </ac:graphicFrameMkLst>
        </pc:graphicFrameChg>
      </pc:sldChg>
      <pc:sldChg chg="delSp add del mod">
        <pc:chgData name="Faruk Abdullah" userId="e52374dd587ef96a" providerId="LiveId" clId="{14C8F48A-4762-4E6F-A7D9-5442E0A71FEF}" dt="2023-02-03T19:47:43.549" v="275" actId="47"/>
        <pc:sldMkLst>
          <pc:docMk/>
          <pc:sldMk cId="298504368" sldId="435"/>
        </pc:sldMkLst>
        <pc:spChg chg="del">
          <ac:chgData name="Faruk Abdullah" userId="e52374dd587ef96a" providerId="LiveId" clId="{14C8F48A-4762-4E6F-A7D9-5442E0A71FEF}" dt="2023-02-03T19:47:05.871" v="268" actId="21"/>
          <ac:spMkLst>
            <pc:docMk/>
            <pc:sldMk cId="298504368" sldId="435"/>
            <ac:spMk id="6" creationId="{620E0174-8621-4E7A-8739-0223086B4C9D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77421218" sldId="435"/>
        </pc:sldMkLst>
      </pc:sldChg>
      <pc:sldChg chg="delSp add del">
        <pc:chgData name="Faruk Abdullah" userId="e52374dd587ef96a" providerId="LiveId" clId="{14C8F48A-4762-4E6F-A7D9-5442E0A71FEF}" dt="2023-02-03T19:51:57.586" v="292" actId="47"/>
        <pc:sldMkLst>
          <pc:docMk/>
          <pc:sldMk cId="0" sldId="436"/>
        </pc:sldMkLst>
        <pc:spChg chg="del">
          <ac:chgData name="Faruk Abdullah" userId="e52374dd587ef96a" providerId="LiveId" clId="{14C8F48A-4762-4E6F-A7D9-5442E0A71FEF}" dt="2023-02-03T19:51:40.277" v="289" actId="21"/>
          <ac:spMkLst>
            <pc:docMk/>
            <pc:sldMk cId="0" sldId="436"/>
            <ac:spMk id="84995" creationId="{867B997D-E0F5-4C5F-A2C3-0A83B9F4FEA7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32290107" sldId="436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70971921" sldId="437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474099780" sldId="438"/>
        </pc:sldMkLst>
      </pc:sldChg>
      <pc:sldChg chg="addSp delSp modSp add del mod">
        <pc:chgData name="Faruk Abdullah" userId="e52374dd587ef96a" providerId="LiveId" clId="{14C8F48A-4762-4E6F-A7D9-5442E0A71FEF}" dt="2023-02-03T19:53:46.303" v="313" actId="47"/>
        <pc:sldMkLst>
          <pc:docMk/>
          <pc:sldMk cId="0" sldId="439"/>
        </pc:sldMkLst>
        <pc:spChg chg="add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3" creationId="{E64E0D1C-CBC6-948F-11D4-B643E18B8E72}"/>
          </ac:spMkLst>
        </pc:spChg>
        <pc:spChg chg="del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2:48.281" v="301" actId="21"/>
          <ac:spMkLst>
            <pc:docMk/>
            <pc:sldMk cId="0" sldId="439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65775096" sldId="43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42264258" sldId="44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22957559" sldId="441"/>
        </pc:sldMkLst>
      </pc:sldChg>
      <pc:sldChg chg="modSp add mod">
        <pc:chgData name="Faruk Abdullah" userId="e52374dd587ef96a" providerId="LiveId" clId="{14C8F48A-4762-4E6F-A7D9-5442E0A71FEF}" dt="2023-02-03T20:01:31.105" v="376" actId="1076"/>
        <pc:sldMkLst>
          <pc:docMk/>
          <pc:sldMk cId="3806755471" sldId="441"/>
        </pc:sldMkLst>
        <pc:spChg chg="mod">
          <ac:chgData name="Faruk Abdullah" userId="e52374dd587ef96a" providerId="LiveId" clId="{14C8F48A-4762-4E6F-A7D9-5442E0A71FEF}" dt="2023-02-03T20:01:31.105" v="376" actId="1076"/>
          <ac:spMkLst>
            <pc:docMk/>
            <pc:sldMk cId="3806755471" sldId="441"/>
            <ac:spMk id="2" creationId="{A77BEB57-1D09-4AB2-8479-E2E543E34964}"/>
          </ac:spMkLst>
        </pc:spChg>
      </pc:sldChg>
      <pc:sldChg chg="delSp add del mod setBg delDesignElem">
        <pc:chgData name="Faruk Abdullah" userId="e52374dd587ef96a" providerId="LiveId" clId="{14C8F48A-4762-4E6F-A7D9-5442E0A71FEF}" dt="2023-02-03T19:52:25.057" v="298" actId="47"/>
        <pc:sldMkLst>
          <pc:docMk/>
          <pc:sldMk cId="241972569" sldId="442"/>
        </pc:sldMkLst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9" creationId="{F3060C83-F051-4F0E-ABAD-AA0DFC48B218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1" creationId="{83C98ABE-055B-441F-B07E-44F97F083C3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3" creationId="{29FDB030-9B49-4CED-8CCD-4D99382388AC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5" creationId="{3783CA14-24A1-485C-8B30-D6A5D87987AD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7" creationId="{9A97C86A-04D6-40F7-AE84-31AB43E6A846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9" creationId="{FF9F2414-84E8-453E-B1F3-389FDE8192D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21" creationId="{3ECA69A1-7536-43AC-85EF-C7106179F5ED}"/>
          </ac:spMkLst>
        </pc:spChg>
        <pc:picChg chg="del">
          <ac:chgData name="Faruk Abdullah" userId="e52374dd587ef96a" providerId="LiveId" clId="{14C8F48A-4762-4E6F-A7D9-5442E0A71FEF}" dt="2023-02-03T19:52:02.474" v="293" actId="21"/>
          <ac:picMkLst>
            <pc:docMk/>
            <pc:sldMk cId="241972569" sldId="442"/>
            <ac:picMk id="4" creationId="{7ABC8C0B-7896-49DC-9934-61E0131E11D7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436227078" sldId="443"/>
        </pc:sldMkLst>
      </pc:sldChg>
      <pc:sldChg chg="delSp modSp add del mod">
        <pc:chgData name="Faruk Abdullah" userId="e52374dd587ef96a" providerId="LiveId" clId="{14C8F48A-4762-4E6F-A7D9-5442E0A71FEF}" dt="2023-02-03T19:54:26.114" v="320" actId="47"/>
        <pc:sldMkLst>
          <pc:docMk/>
          <pc:sldMk cId="1474759272" sldId="444"/>
        </pc:sldMkLst>
        <pc:spChg chg="mod">
          <ac:chgData name="Faruk Abdullah" userId="e52374dd587ef96a" providerId="LiveId" clId="{14C8F48A-4762-4E6F-A7D9-5442E0A71FEF}" dt="2023-02-03T19:10:15.629" v="14" actId="27636"/>
          <ac:spMkLst>
            <pc:docMk/>
            <pc:sldMk cId="1474759272" sldId="444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3:54.080" v="314" actId="21"/>
          <ac:spMkLst>
            <pc:docMk/>
            <pc:sldMk cId="1474759272" sldId="444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099556308" sldId="444"/>
        </pc:sldMkLst>
      </pc:sldChg>
      <pc:sldChg chg="delSp modSp add del mod">
        <pc:chgData name="Faruk Abdullah" userId="e52374dd587ef96a" providerId="LiveId" clId="{14C8F48A-4762-4E6F-A7D9-5442E0A71FEF}" dt="2023-02-03T20:00:55.321" v="372" actId="47"/>
        <pc:sldMkLst>
          <pc:docMk/>
          <pc:sldMk cId="3512588045" sldId="445"/>
        </pc:sldMkLst>
        <pc:spChg chg="mod">
          <ac:chgData name="Faruk Abdullah" userId="e52374dd587ef96a" providerId="LiveId" clId="{14C8F48A-4762-4E6F-A7D9-5442E0A71FEF}" dt="2023-02-03T19:10:15.641" v="15" actId="27636"/>
          <ac:spMkLst>
            <pc:docMk/>
            <pc:sldMk cId="3512588045" sldId="445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7:24.952" v="348" actId="21"/>
          <ac:spMkLst>
            <pc:docMk/>
            <pc:sldMk cId="3512588045" sldId="445"/>
            <ac:spMk id="88068" creationId="{536C9201-3046-4F3E-8AB9-E536DAA1F570}"/>
          </ac:spMkLst>
        </pc:spChg>
        <pc:picChg chg="del">
          <ac:chgData name="Faruk Abdullah" userId="e52374dd587ef96a" providerId="LiveId" clId="{14C8F48A-4762-4E6F-A7D9-5442E0A71FEF}" dt="2023-02-03T20:00:33.924" v="369" actId="21"/>
          <ac:picMkLst>
            <pc:docMk/>
            <pc:sldMk cId="3512588045" sldId="445"/>
            <ac:picMk id="3" creationId="{592AB29C-45D8-4B81-AB5B-FAF9C6C17969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586485474" sldId="445"/>
        </pc:sldMkLst>
      </pc:sldChg>
      <pc:sldChg chg="addSp delSp modSp add del mod modClrScheme chgLayout">
        <pc:chgData name="Faruk Abdullah" userId="e52374dd587ef96a" providerId="LiveId" clId="{14C8F48A-4762-4E6F-A7D9-5442E0A71FEF}" dt="2023-02-03T20:00:56.619" v="373" actId="47"/>
        <pc:sldMkLst>
          <pc:docMk/>
          <pc:sldMk cId="263485126" sldId="446"/>
        </pc:sldMkLst>
        <pc:spChg chg="add del mod">
          <ac:chgData name="Faruk Abdullah" userId="e52374dd587ef96a" providerId="LiveId" clId="{14C8F48A-4762-4E6F-A7D9-5442E0A71FEF}" dt="2023-02-03T19:55:40.561" v="328" actId="478"/>
          <ac:spMkLst>
            <pc:docMk/>
            <pc:sldMk cId="263485126" sldId="446"/>
            <ac:spMk id="3" creationId="{DF7975F4-7E8E-8268-F2BB-5D636912F10E}"/>
          </ac:spMkLst>
        </pc:spChg>
        <pc:spChg chg="mod ord modVis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6" creationId="{F3500E49-2D18-4B1B-9120-22A09A761524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5:40.573" v="330" actId="478"/>
          <ac:spMkLst>
            <pc:docMk/>
            <pc:sldMk cId="263485126" sldId="446"/>
            <ac:spMk id="88067" creationId="{EE0875CE-DE35-42F2-B32B-CB111E4B585F}"/>
          </ac:spMkLst>
        </pc:spChg>
        <pc:spChg chg="del mod ord">
          <ac:chgData name="Faruk Abdullah" userId="e52374dd587ef96a" providerId="LiveId" clId="{14C8F48A-4762-4E6F-A7D9-5442E0A71FEF}" dt="2023-02-03T19:57:03.469" v="343" actId="21"/>
          <ac:spMkLst>
            <pc:docMk/>
            <pc:sldMk cId="263485126" sldId="446"/>
            <ac:spMk id="88068" creationId="{536C9201-3046-4F3E-8AB9-E536DAA1F570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3" creationId="{336ED049-8484-1430-FF2E-F933A2FF0E53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5" creationId="{9FDEDBF6-3F80-1F06-4A4F-75215F8FFB9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033968018" sldId="44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625354174" sldId="447"/>
        </pc:sldMkLst>
      </pc:sldChg>
      <pc:sldChg chg="modSp add mod">
        <pc:chgData name="Faruk Abdullah" userId="e52374dd587ef96a" providerId="LiveId" clId="{14C8F48A-4762-4E6F-A7D9-5442E0A71FEF}" dt="2023-02-03T19:11:40.849" v="37" actId="14100"/>
        <pc:sldMkLst>
          <pc:docMk/>
          <pc:sldMk cId="1584311017" sldId="447"/>
        </pc:sldMkLst>
        <pc:spChg chg="mod">
          <ac:chgData name="Faruk Abdullah" userId="e52374dd587ef96a" providerId="LiveId" clId="{14C8F48A-4762-4E6F-A7D9-5442E0A71FEF}" dt="2023-02-03T19:10:15.605" v="12" actId="27636"/>
          <ac:spMkLst>
            <pc:docMk/>
            <pc:sldMk cId="1584311017" sldId="447"/>
            <ac:spMk id="2" creationId="{F17B1748-3778-4735-9C3C-47493536B267}"/>
          </ac:spMkLst>
        </pc:spChg>
        <pc:spChg chg="mod">
          <ac:chgData name="Faruk Abdullah" userId="e52374dd587ef96a" providerId="LiveId" clId="{14C8F48A-4762-4E6F-A7D9-5442E0A71FEF}" dt="2023-02-03T19:11:40.849" v="37" actId="14100"/>
          <ac:spMkLst>
            <pc:docMk/>
            <pc:sldMk cId="1584311017" sldId="447"/>
            <ac:spMk id="3" creationId="{9C44507D-8CD2-4820-AA73-C5774219B807}"/>
          </ac:spMkLst>
        </pc:spChg>
      </pc:sldChg>
      <pc:sldChg chg="modSp add mod">
        <pc:chgData name="Faruk Abdullah" userId="e52374dd587ef96a" providerId="LiveId" clId="{14C8F48A-4762-4E6F-A7D9-5442E0A71FEF}" dt="2023-02-03T19:12:06.361" v="39" actId="1076"/>
        <pc:sldMkLst>
          <pc:docMk/>
          <pc:sldMk cId="3193581527" sldId="448"/>
        </pc:sldMkLst>
        <pc:spChg chg="mod">
          <ac:chgData name="Faruk Abdullah" userId="e52374dd587ef96a" providerId="LiveId" clId="{14C8F48A-4762-4E6F-A7D9-5442E0A71FEF}" dt="2023-02-03T19:12:06.361" v="39" actId="1076"/>
          <ac:spMkLst>
            <pc:docMk/>
            <pc:sldMk cId="3193581527" sldId="448"/>
            <ac:spMk id="12" creationId="{DC318D9F-EAFB-41D0-8E00-5D0D8F4B87FC}"/>
          </ac:spMkLst>
        </pc:spChg>
        <pc:spChg chg="mod">
          <ac:chgData name="Faruk Abdullah" userId="e52374dd587ef96a" providerId="LiveId" clId="{14C8F48A-4762-4E6F-A7D9-5442E0A71FEF}" dt="2023-02-03T19:12:02.372" v="38" actId="1076"/>
          <ac:spMkLst>
            <pc:docMk/>
            <pc:sldMk cId="3193581527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272418247" sldId="448"/>
        </pc:sldMkLst>
      </pc:sldChg>
      <pc:sldChg chg="modSp add mod">
        <pc:chgData name="Faruk Abdullah" userId="e52374dd587ef96a" providerId="LiveId" clId="{14C8F48A-4762-4E6F-A7D9-5442E0A71FEF}" dt="2023-02-03T20:06:17.959" v="389" actId="14100"/>
        <pc:sldMkLst>
          <pc:docMk/>
          <pc:sldMk cId="0" sldId="449"/>
        </pc:sldMkLst>
        <pc:spChg chg="mod">
          <ac:chgData name="Faruk Abdullah" userId="e52374dd587ef96a" providerId="LiveId" clId="{14C8F48A-4762-4E6F-A7D9-5442E0A71FEF}" dt="2023-02-03T20:06:17.959" v="389" actId="14100"/>
          <ac:spMkLst>
            <pc:docMk/>
            <pc:sldMk cId="0" sldId="449"/>
            <ac:spMk id="13315" creationId="{271C5BA2-7289-4DB8-AB6F-0CDC9DDA7B76}"/>
          </ac:spMkLst>
        </pc:sp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4158218596" sldId="449"/>
        </pc:sldMkLst>
      </pc:sldChg>
      <pc:sldChg chg="modSp add mod">
        <pc:chgData name="Faruk Abdullah" userId="e52374dd587ef96a" providerId="LiveId" clId="{14C8F48A-4762-4E6F-A7D9-5442E0A71FEF}" dt="2023-02-03T19:20:37.072" v="116" actId="1076"/>
        <pc:sldMkLst>
          <pc:docMk/>
          <pc:sldMk cId="201273341" sldId="450"/>
        </pc:sldMkLst>
        <pc:spChg chg="mod">
          <ac:chgData name="Faruk Abdullah" userId="e52374dd587ef96a" providerId="LiveId" clId="{14C8F48A-4762-4E6F-A7D9-5442E0A71FEF}" dt="2023-02-03T19:20:37.072" v="116" actId="1076"/>
          <ac:spMkLst>
            <pc:docMk/>
            <pc:sldMk cId="201273341" sldId="450"/>
            <ac:spMk id="2" creationId="{DEC6F795-4627-46BE-BFA5-348C5CE0F344}"/>
          </ac:spMkLst>
        </pc:spChg>
        <pc:spChg chg="mod">
          <ac:chgData name="Faruk Abdullah" userId="e52374dd587ef96a" providerId="LiveId" clId="{14C8F48A-4762-4E6F-A7D9-5442E0A71FEF}" dt="2023-02-03T19:19:57.112" v="98" actId="14100"/>
          <ac:spMkLst>
            <pc:docMk/>
            <pc:sldMk cId="201273341" sldId="450"/>
            <ac:spMk id="3" creationId="{3646CFE8-0DDC-4653-90B4-EEC9964DA572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177352319" sldId="45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4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5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6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7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8"/>
        </pc:sldMkLst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59"/>
        </pc:sldMkLst>
      </pc:sldChg>
      <pc:sldChg chg="delSp add del">
        <pc:chgData name="Faruk Abdullah" userId="e52374dd587ef96a" providerId="LiveId" clId="{14C8F48A-4762-4E6F-A7D9-5442E0A71FEF}" dt="2023-02-03T20:00:57.667" v="374" actId="47"/>
        <pc:sldMkLst>
          <pc:docMk/>
          <pc:sldMk cId="1297195576" sldId="459"/>
        </pc:sldMkLst>
        <pc:spChg chg="del">
          <ac:chgData name="Faruk Abdullah" userId="e52374dd587ef96a" providerId="LiveId" clId="{14C8F48A-4762-4E6F-A7D9-5442E0A71FEF}" dt="2023-02-03T19:56:35.499" v="338" actId="21"/>
          <ac:spMkLst>
            <pc:docMk/>
            <pc:sldMk cId="1297195576" sldId="459"/>
            <ac:spMk id="88068" creationId="{536C9201-3046-4F3E-8AB9-E536DAA1F570}"/>
          </ac:spMkLst>
        </pc:spChg>
      </pc:sldChg>
      <pc:sldChg chg="addSp modSp new mod">
        <pc:chgData name="Faruk Abdullah" userId="e52374dd587ef96a" providerId="LiveId" clId="{14C8F48A-4762-4E6F-A7D9-5442E0A71FEF}" dt="2023-02-03T19:28:19.270" v="163" actId="1076"/>
        <pc:sldMkLst>
          <pc:docMk/>
          <pc:sldMk cId="2876709495" sldId="460"/>
        </pc:sldMkLst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5" creationId="{88DF11B7-368E-20F7-56AE-B2042296F84F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6" creationId="{4F8E3993-2E11-19BB-1E97-3DB78195802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7" creationId="{9A4E113D-EEC4-1DE4-2935-11DC6FE21DE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9" creationId="{C72A6FD8-188F-1F83-5A67-BB29CFE622D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0" creationId="{E0301C92-AFEF-24F7-CE47-6433700F6B86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1" creationId="{5061BF00-B32D-474A-51FF-6B091DA0664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3" creationId="{347BE6BD-DFC5-3DBD-320E-FF0730DD6BC5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4" creationId="{B2FC17D7-6259-2255-3F31-95A20CEFF512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5" creationId="{34F04AC8-D4CA-46D4-61C2-0F9D0B9F3DE5}"/>
          </ac:spMkLst>
        </pc:spChg>
        <pc:spChg chg="add mod">
          <ac:chgData name="Faruk Abdullah" userId="e52374dd587ef96a" providerId="LiveId" clId="{14C8F48A-4762-4E6F-A7D9-5442E0A71FEF}" dt="2023-02-03T19:28:14.643" v="162" actId="1076"/>
          <ac:spMkLst>
            <pc:docMk/>
            <pc:sldMk cId="2876709495" sldId="460"/>
            <ac:spMk id="16" creationId="{5DF4732E-DBF8-B4E5-A7B8-AA0A34555EEE}"/>
          </ac:spMkLst>
        </pc:spChg>
        <pc:spChg chg="add mod">
          <ac:chgData name="Faruk Abdullah" userId="e52374dd587ef96a" providerId="LiveId" clId="{14C8F48A-4762-4E6F-A7D9-5442E0A71FEF}" dt="2023-02-03T19:28:19.270" v="163" actId="1076"/>
          <ac:spMkLst>
            <pc:docMk/>
            <pc:sldMk cId="2876709495" sldId="460"/>
            <ac:spMk id="17" creationId="{88259DA9-269F-2C96-EF8F-14D93653CCFF}"/>
          </ac:spMkLst>
        </pc:spChg>
        <pc:spChg chg="add mod">
          <ac:chgData name="Faruk Abdullah" userId="e52374dd587ef96a" providerId="LiveId" clId="{14C8F48A-4762-4E6F-A7D9-5442E0A71FEF}" dt="2023-02-03T19:23:02.092" v="134" actId="14100"/>
          <ac:spMkLst>
            <pc:docMk/>
            <pc:sldMk cId="2876709495" sldId="460"/>
            <ac:spMk id="18" creationId="{DBB47641-72CD-AE15-208D-76ACE46441C6}"/>
          </ac:spMkLst>
        </pc:s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4" creationId="{BA3AC21F-44FC-0A7E-CA4C-6919709A718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8" creationId="{FE5AAA4F-43D9-7372-F3DF-682A58CC8CF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12" creationId="{44D85CD0-9FC5-8824-5185-63535DA6DFFD}"/>
          </ac:grpSpMkLst>
        </pc:grp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2" creationId="{A0C2DE32-DE8A-BA47-0816-D61FA49AA94D}"/>
          </ac:cxnSpMkLst>
        </pc:cxn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3" creationId="{E66A57CB-8904-8A33-CFAC-7BC9C61C5113}"/>
          </ac:cxnSpMkLst>
        </pc:cxnChg>
      </pc:sldChg>
      <pc:sldChg chg="addSp delSp modSp add mod">
        <pc:chgData name="Faruk Abdullah" userId="e52374dd587ef96a" providerId="LiveId" clId="{14C8F48A-4762-4E6F-A7D9-5442E0A71FEF}" dt="2023-02-03T19:28:31.296" v="165" actId="14100"/>
        <pc:sldMkLst>
          <pc:docMk/>
          <pc:sldMk cId="261861393" sldId="461"/>
        </pc:sldMkLst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6" creationId="{5DF4732E-DBF8-B4E5-A7B8-AA0A34555EEE}"/>
          </ac:spMkLst>
        </pc:spChg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7" creationId="{88259DA9-269F-2C96-EF8F-14D93653CCF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2" creationId="{9614C0E7-56E6-3587-B46D-A97B6D10ABB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3" creationId="{79029712-3C3A-50DE-9431-62BEDF6F030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5" creationId="{BB8CC1A9-84AB-BB8A-7AE2-1373CD2CA428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6" creationId="{6337DC6B-9D0C-08B4-0C00-D48322DA003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0" creationId="{D83075B4-7F86-E01C-9186-A5B97798C81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1" creationId="{5BB826DD-7FF5-CF94-C13E-CBEFB7A5320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3" creationId="{B0B998BD-2891-ABFA-525A-02ED5908943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4" creationId="{77058B40-127A-C484-71C4-A116434246D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8" creationId="{DFA3408C-2041-7523-0FC9-8BDB536F2A7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9" creationId="{4C074D01-F807-A016-9ECF-1529727612D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0" creationId="{0FA540A5-A408-448F-0D69-6720E923B8EE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2" creationId="{B63702C3-8570-2F4F-A577-531816F9FA8B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3" creationId="{B40F28C0-FA13-CB9B-3FA0-20FBF54C2A0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4" creationId="{D79EB346-E231-4BAC-552A-5CDE4693AE2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6" creationId="{57867A9C-25EF-53BB-8E4B-F0D3A73682E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7" creationId="{BEC2F1F4-6159-03C9-0CD0-4E5E0955C1D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8" creationId="{ABC21304-8312-28B5-2889-31A0713823AE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49" creationId="{F1CB8201-E24B-3931-82FF-65CADE99315D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0" creationId="{A1936AB4-1E78-EDEB-6B74-528FAE79F8F0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1" creationId="{3BBFFB5D-9EC4-6228-6D25-1CD5F501DFBB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2" creationId="{3025DEE8-AC3B-DB96-FED8-BF17038306F1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3" creationId="{C3873A12-1C47-5443-47FE-FD0821970D2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4" creationId="{16512DC0-E0DA-C15F-01D7-78498C576484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5" creationId="{9E124329-CA39-8D99-D4EC-25F31A2AA4F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6" creationId="{6D88485D-402C-E155-C5E8-8292CAE22262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7" creationId="{64C7326D-FDB8-93A1-D3AA-D133AFBCE4C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1" creationId="{59EEC8B7-FD5D-090F-3594-570506C5A462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2" creationId="{81EE5160-BCD2-BB74-E36E-9B9F5E3CBE9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4" creationId="{3FF548C3-F4F3-FD7D-337E-F5E5D6E01CE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5" creationId="{2BA818CD-5ADB-AC3E-6502-D288AD4D680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9" creationId="{6E9DB2A7-83D7-8C08-2E1A-AF2B1DB7DB3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0" creationId="{E57051AD-949C-0729-A509-D4979FB3FFA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2" creationId="{A95A8ED5-364E-E41F-C458-13747D965BF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3" creationId="{BF353209-56F2-1F93-1356-66C00BEC2DB0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7" creationId="{013760BD-24A3-9113-5821-22E7EC6312A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8" creationId="{F59C06B1-E408-BDEB-DBBD-01761FC3468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9" creationId="{FD00546A-E133-DB76-E005-70D0367C361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1" creationId="{D549C88A-1EE7-3E1C-5603-8888937F202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2" creationId="{9408C460-7BBC-0DF3-55AC-6CA96963402C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3" creationId="{BDA60459-3FFD-79EC-C753-46598850E86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5" creationId="{607246F3-D334-0FBA-8D92-069E3E6DF27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6" creationId="{443EC9DC-2246-16AF-74A6-C87D46CCC20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7" creationId="{E92FADE0-C9C1-E6BD-78A1-9114A55039CA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8" creationId="{90DB157F-7F93-165E-BB16-07432241288F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9" creationId="{94A45C66-3A44-66F1-83D3-5C3E9AE0BED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0" creationId="{A6284B7F-5E5A-9334-5732-A24999113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1" creationId="{74377148-5FD6-1B0F-DC30-D5EB65E27B4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2" creationId="{DFC583CB-2094-EFBE-1ACA-2902F9F68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3" creationId="{90DD21B2-5E87-4D13-4322-1AC9DA770ADB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4" creationId="{24260967-968F-4FFB-0248-723540ED7D3F}"/>
          </ac:spMkLst>
        </pc:spChg>
        <pc:spChg chg="add mod">
          <ac:chgData name="Faruk Abdullah" userId="e52374dd587ef96a" providerId="LiveId" clId="{14C8F48A-4762-4E6F-A7D9-5442E0A71FEF}" dt="2023-02-03T19:28:27.588" v="164" actId="1076"/>
          <ac:spMkLst>
            <pc:docMk/>
            <pc:sldMk cId="261861393" sldId="461"/>
            <ac:spMk id="95" creationId="{3ED072DB-CC2D-70A3-66B4-C1F639FA0B40}"/>
          </ac:spMkLst>
        </pc:spChg>
        <pc:spChg chg="add mod">
          <ac:chgData name="Faruk Abdullah" userId="e52374dd587ef96a" providerId="LiveId" clId="{14C8F48A-4762-4E6F-A7D9-5442E0A71FEF}" dt="2023-02-03T19:28:31.296" v="165" actId="14100"/>
          <ac:spMkLst>
            <pc:docMk/>
            <pc:sldMk cId="261861393" sldId="461"/>
            <ac:spMk id="96" creationId="{63CB52DB-5399-EC39-6AC4-0FBC0DC3D16B}"/>
          </ac:spMkLst>
        </pc:spChg>
        <pc:grpChg chg="del mod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4" creationId="{BA3AC21F-44FC-0A7E-CA4C-6919709A718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8" creationId="{FE5AAA4F-43D9-7372-F3DF-682A58CC8CF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12" creationId="{44D85CD0-9FC5-8824-5185-63535DA6DFFD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1" creationId="{9ED4B04E-6EED-94A8-8E8C-1FC31E87170E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4" creationId="{8A4AE1A7-37BD-6736-03B7-CE5379C2D5F1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9" creationId="{644A870A-1953-45BB-8834-86A12F0CFD43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2" creationId="{AC553BA3-E991-9289-8C74-180C9B560D5C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7" creationId="{13777458-4E39-06D4-3328-D1335E3B2209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1" creationId="{959F04EE-2259-3E9B-6C6A-951EB41C53DB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5" creationId="{CD7CDD9C-2BB0-7BBC-F93A-0C26ABD795FF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0" creationId="{65469B95-716D-E5D2-A252-C1EE14D68C0D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3" creationId="{B64F71B4-ABDB-3927-0AC1-8EB210572776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8" creationId="{C1919567-27E6-33FD-F7D2-760CC8B79EA8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1" creationId="{2BCA385E-AE0A-8300-0C8E-65EA75759380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6" creationId="{7B90A0DD-8847-1725-40A1-727E7DFD3BD5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0" creationId="{74B76614-E8BB-692F-0465-55C3390ECD81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4" creationId="{09EBA80A-FD10-1D8C-4246-75AEE55054AA}"/>
          </ac:grpSpMkLst>
        </pc:grp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2" creationId="{A0C2DE32-DE8A-BA47-0816-D61FA49AA94D}"/>
          </ac:cxnSpMkLst>
        </pc:cxn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3" creationId="{E66A57CB-8904-8A33-CFAC-7BC9C61C511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19" creationId="{E474CA41-6B14-B1A4-2294-E77960D88422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0" creationId="{9515727A-4461-2EC9-CA78-74749833387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7" creationId="{0513DE2C-059F-1397-4C04-B4F9D555837E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8" creationId="{A56E11CB-2DE1-E704-0ADF-26F7B2EEC0F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5" creationId="{053E753B-0E6B-627F-2D79-2E185C5F6C0A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6" creationId="{D81FB519-2427-E390-15DB-1790E5A45309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8" creationId="{DC884078-5343-F7D4-B5F4-77B21269D74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9" creationId="{EE640A5D-7A71-1829-2F58-6B7351C29CA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6" creationId="{BA0389D7-7825-BD69-0EB5-EB113224B46E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7" creationId="{2F906202-15F5-CE55-E1EE-499FCB9313A0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4" creationId="{F3636755-E0CE-4C05-CD91-070CC8C73492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5" creationId="{B7CA6926-7D73-BB9B-FE50-D42A98C6AC39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0" sldId="462"/>
        </pc:sldMkLst>
      </pc:sldChg>
      <pc:sldChg chg="addSp delSp modSp new del mod">
        <pc:chgData name="Faruk Abdullah" userId="e52374dd587ef96a" providerId="LiveId" clId="{14C8F48A-4762-4E6F-A7D9-5442E0A71FEF}" dt="2023-02-03T19:34:19.311" v="184" actId="47"/>
        <pc:sldMkLst>
          <pc:docMk/>
          <pc:sldMk cId="4284609190" sldId="462"/>
        </pc:sldMkLst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" creationId="{7380B753-504C-379F-5454-D0FE2B52AC9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" creationId="{8CB1DF3C-B3F5-1FE8-3678-9E6D5C8D14A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8" creationId="{21E76AE8-7D8B-DE66-27BC-A616C2B8505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9" creationId="{31849C0E-81DA-1487-875C-B63E4119E12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3" creationId="{B5CBE326-39D0-1E9A-2B8E-E5959811C6C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4" creationId="{95276B8E-45DE-F472-1B0C-6D70908AB75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6" creationId="{B70200EA-5EC0-A692-4BA2-04D567C227F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7" creationId="{20A61AD0-4512-4554-544F-B8C96FB9B922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1" creationId="{72080DB6-F453-DD42-FCC2-56B9BCEB10A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2" creationId="{8CCEBE02-A725-E962-9C65-A1C560C30FE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3" creationId="{D82BBB63-A249-38EB-575B-7750A6AF9FF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5" creationId="{BF1721BB-208C-8F30-A1CC-2E42A3BBFB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6" creationId="{ABCC5DBD-F9C4-F2C2-C4A7-0DF8BE985CF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7" creationId="{1D768A47-333E-D132-2464-35E3B6C2D94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9" creationId="{AFAEC080-B94A-AE75-378B-F23F854D2B8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0" creationId="{D5A8E3FE-D0C5-7747-7EC1-31584316A16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1" creationId="{1529B264-6A1A-779E-1F3C-EE35BC3E2A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2" creationId="{2BEB0597-F2C4-3DBD-0742-FFEE370DC9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3" creationId="{B2B1C8A7-B094-057C-FFDC-9EA221D7BC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4" creationId="{7320CB00-0EE0-5C9E-4FBA-F5DDB84B88E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5" creationId="{97A20F27-BB1C-6401-88FB-B97729D2DFB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6" creationId="{C304F526-D09A-C66E-B44A-24B112BAC3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7" creationId="{C9E07B6B-2150-6BBF-2CBD-34BF178E404F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3" creationId="{53F52C4E-2A06-40D8-E937-AC4FDF50702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4" creationId="{B6B91F0E-C555-E883-FE91-24AEBAF8F29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6" creationId="{4B8CF378-830A-E253-8D3A-44C76DC3C568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7" creationId="{91516E2A-5D0E-5E4D-83F5-66C14108838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9" creationId="{DF953AC0-0CE1-6613-6785-EF4AF65D669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0" creationId="{6785E6B8-0932-3C20-9446-82840B476C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2" creationId="{C6795389-95BA-CEA8-833F-92BD778F686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3" creationId="{4457E198-1408-5785-131E-9E799E3A491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9" creationId="{A141CA78-5A7D-4D11-CA89-00F68728AB2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0" creationId="{8345057C-254D-2CAA-754E-75D32C5F13B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2" creationId="{21730C7A-708F-E2C9-242A-83CA1B68DD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3" creationId="{527C7D89-3F07-7C80-31D0-CAF41529477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5" creationId="{F2D3E54D-3208-018C-3A09-A06FDBFAF1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6" creationId="{A81B4513-D9D8-688C-D02B-BE94B88B9FA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8" creationId="{FD3FAE74-A699-32F1-3CDD-FA0D723A24F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9" creationId="{BB3ECA5C-EADF-C561-84C7-7F78F20241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0" creationId="{E367198E-729D-1E37-1F48-2EC60C4DE2C0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1" creationId="{3564DD67-C47E-70A9-A59E-BE864DA64E5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2" creationId="{B4567F80-4960-316D-36F6-CB47FBBF821F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3" creationId="{DD6A0DA1-6311-DEB1-BF6E-D35C622CFBF3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4" creationId="{080DC722-0AD0-67A9-268D-F43020EB08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5" creationId="{1E12FAFD-74F9-344F-3316-F3251E7687A9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6" creationId="{34D499EB-8EB6-4A7D-E6A0-01C7D58DBED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7" creationId="{C6391791-FA62-8DD9-2707-875AA811DA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8" creationId="{E165360D-E846-92F4-D731-9BF95E5292D7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9" creationId="{4F783740-6FD0-92AD-9FEE-9DE024AE42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0" creationId="{6FDBAC2F-AFB3-168A-DF5C-C18E467F1AC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1" creationId="{2C1ADD49-99FB-1A84-5546-1CAD76720AD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5" creationId="{869F63F4-3A4C-A114-09E6-AB0A55170CE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6" creationId="{D3503D02-2CA1-FDC4-E0D9-0800D36C41B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8" creationId="{C29FD326-4816-5E00-A5D1-7764DD9EA04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9" creationId="{59842935-C790-4CAC-F09A-E4E22E1D45A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3" creationId="{786C13F3-00BF-7D12-7C07-F00D65E6679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4" creationId="{3A791977-CBBC-9C53-4C72-79CECBB5131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6" creationId="{D78BDB32-6378-752E-1BD6-C68AE584C1E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7" creationId="{30ACD09E-B3B6-61B4-E861-C4249BDFE75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1" creationId="{245CF302-34AA-3080-EA57-B07BB84F48A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2" creationId="{7DA3E224-A961-87A4-C022-7674D997312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3" creationId="{D610FCD4-680C-423F-620F-367E1C3F52F7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5" creationId="{A94B512F-BEB0-8E0A-412E-ADD5BB89042C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6" creationId="{56229579-CF03-B145-0D2D-C70362B09D1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7" creationId="{3A6C1B71-FE82-919B-52D0-EA16E75B51E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9" creationId="{4E87A66D-8766-18BC-5432-60910755F6C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0" creationId="{1B1FD4AE-2225-3242-6A87-51785E7E3C6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1" creationId="{7E06AC7A-BA7F-CBD8-CEF9-B50818220C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2" creationId="{B18ACC14-70D7-6318-99D4-15FB2162EB25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3" creationId="{EB5AA4F7-3D84-A1D8-90AD-0761946B333A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4" creationId="{1CB05F5D-CD59-C72A-BD4B-547C3075713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5" creationId="{8C61C2FB-310F-D9DD-B687-28B70B77130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6" creationId="{7FCFEF71-E19A-2E93-0CE4-F94A4828B86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2" creationId="{C88D0EC1-689D-58B2-82B8-D9FE1EA9756A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3" creationId="{A72C0AC4-49A6-4489-DB69-4F926F6E720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5" creationId="{65BDEC90-1A09-21BB-E988-55A18D0B7B0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6" creationId="{EC9081DB-DD7B-B426-C42E-7CC8F62DEA1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8" creationId="{5E967649-F02D-563F-67D6-AAE22470FF2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9" creationId="{62E524BD-0F82-B859-6413-2EB25BD554D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1" creationId="{EAA081EA-926B-F0D4-E906-FBC5BCCA98B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2" creationId="{7684E28D-EB77-DA08-4B29-ADB71E73212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8" creationId="{E83F3FC8-0435-911D-9986-B78FD91DEB60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9" creationId="{1C7BB72E-AC4C-10EF-D38E-823C99F8B46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1" creationId="{2CA9088B-AE64-0A64-F67E-B1F9F54BDA9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2" creationId="{ACAD5582-B015-A1A7-89CE-E86AD049C5F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4" creationId="{52594715-38A0-50E5-1C78-F33AE98AF201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5" creationId="{8446F09B-43FF-BDC6-5288-4A155907B0E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7" creationId="{8E697261-6DC2-2942-EDFD-B3C82C9BBFCB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8" creationId="{CF33C263-34AC-5231-8F69-2A43EE89E64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49" creationId="{3D4B933A-7121-5500-50DA-EFDC75D01EE6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0" creationId="{FF9B6566-9CBA-4F01-DE07-6D2D30FA88E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1" creationId="{E25FBAE6-DBC6-7868-5DAA-D70ACFE4B7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2" creationId="{834E1CEA-1C63-F058-7A48-E9A9461A586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3" creationId="{7B852B0C-24E6-8458-48F8-1DB7B6E84379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4" creationId="{07C6798C-2592-198E-C9F6-AD8B74078D6D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5" creationId="{65F6659A-3BC4-F772-0308-1EF6AC1E8FA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6" creationId="{21273879-F4DA-9D49-0FD0-8F482DEC6C1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7" creationId="{FE9C777B-2F18-0CD0-A3C8-188F0E88C07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8" creationId="{44110E54-8DCC-96B1-F3C7-8B09FCD1C82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9" creationId="{5DFAFEAD-4539-72EE-1C72-9AC47AD199DD}"/>
          </ac:spMkLst>
        </pc:s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" creationId="{8982F7E9-E9BE-EF7B-3F98-8DBCAFCA330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7" creationId="{463E07B5-7BDF-C7D3-929A-2B84E3C1BE83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2" creationId="{EBA50A29-68D7-B5E6-D59A-CDBE599313F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5" creationId="{9D9FD4CB-4B3B-1953-A6D7-2DB9D0DFA54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0" creationId="{A2ACAB59-20A8-9BDA-4AF5-1533FE36784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4" creationId="{B76D8C4F-0855-61DA-40FD-C1535F42FA89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8" creationId="{12320FF1-B0DF-284E-EFCA-C9CEB744071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2" creationId="{F1DBF6FD-7EA6-1C47-F4AA-27D344CCCDA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5" creationId="{486BBF3A-0A61-2DA0-5F5D-86F887FE92C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8" creationId="{C37B5D33-AFD7-D78E-43D5-B1DEE6C23F55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1" creationId="{E44238EC-E165-FED9-5532-5FB66EFA4C4A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8" creationId="{AEB1631C-1341-3597-D505-F2FA69251F5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1" creationId="{7961ADD2-B3C4-E24B-60CC-852E9B28025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4" creationId="{4A9035F1-87DC-25AD-13C3-F1AA1A87798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7" creationId="{D4C97210-521A-65A7-9D78-254B46364DA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4" creationId="{A5F54B46-6855-9C26-F026-B38C647C4168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7" creationId="{6A9AC7E4-3525-68AA-CC72-AB2149E3BC5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2" creationId="{C9621884-1661-7FAD-67E1-72E4990A60B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5" creationId="{36EBBFFE-F0A6-AE51-BA31-F4408854CE72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0" creationId="{508F8E03-BDDB-929C-7FCB-E1C892280A6A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4" creationId="{50DAC51A-3D66-E34F-56C3-B62E4FA03EF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8" creationId="{36EBEBCB-B746-9016-C5AD-23EB7A2C42E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1" creationId="{EED71F2E-2D63-7852-3A22-7C4642E2439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4" creationId="{C5FC86CB-0C0C-D7DB-DEBC-69DB44BA218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7" creationId="{D50CE375-03BE-4FB6-28E0-623771442374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0" creationId="{D5F43863-DFAB-B5BF-B47F-4E8B561CA0E0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7" creationId="{3E099E69-616E-CAB2-7DE1-9813B0C46F4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0" creationId="{CC3CDF91-7C10-A9A4-3C9E-17133004A455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3" creationId="{D7FBAFD2-B284-DA04-7B50-E662DBE6981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6" creationId="{D097CF03-E9FD-93AA-5D39-49829441F6AD}"/>
          </ac:grpSpMkLst>
        </pc:grp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2" creationId="{CB6A77A1-4241-A2F8-EB68-F025807A3B02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" creationId="{A6B49314-C73A-E2F1-D0A3-93A89FBD349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0" creationId="{16D2CE0A-8FC9-101F-4574-0665E9D1C1EA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1" creationId="{E980DEFE-6B52-AA57-973D-C338D9994D09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8" creationId="{037F0796-4998-FB28-7A6D-E8CBF9193626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9" creationId="{F7A2BD86-EB78-9113-30F5-5BB069AA812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8" creationId="{C22F4AEC-83B3-96E3-01AA-8D216E4C65A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9" creationId="{A6C5FB53-586F-BF38-3427-594ABEFFE6C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0" creationId="{680EDB64-7D5D-4EC0-CF99-8D5125A6B32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1" creationId="{30FF77F1-7F81-9741-4583-3D400515CB4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4" creationId="{75C23AD5-84E3-0452-1C90-890C84BF9148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5" creationId="{51139B58-6E74-A217-7EE5-F9F3F79DED21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6" creationId="{C6E0AAE0-78AE-1B0D-B185-BF7CFDA9F453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7" creationId="{8C101B30-4C96-BD14-FB85-55CAC92C2CD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2" creationId="{D07BF1B3-10F6-79AB-A4AB-212081CDDD7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3" creationId="{318A9F7B-5983-71B7-F916-BAEFC2A2B975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0" creationId="{82E9A20E-8C3E-482C-31E0-FB77E6F73DE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1" creationId="{B564E737-83F3-C045-8D25-82DA3F029D6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8" creationId="{1B7BA6FB-6B9D-A08D-95D3-7DDFD0B475D4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9" creationId="{BA84DECF-CCFE-7F9C-9C2B-83987A7F2A3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7" creationId="{0046F1E6-3976-01A0-D49A-E05565696E8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8" creationId="{FD2094E2-5AA4-63AE-F50B-DA2D7CBA9EB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9" creationId="{DC2EE4D8-32CA-005C-4BAB-92500E4D397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20" creationId="{12274F35-448E-723F-0A58-3D60AD1B646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3" creationId="{18D44343-2B35-8832-B38F-FEB0E84F215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4" creationId="{4CB0733F-E360-A361-7966-C1AB40FF7B0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5" creationId="{3FB8EA49-D635-6EF0-95FB-4185BF6071F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6" creationId="{8FAE3ED9-19F1-C5AD-EE6D-B0CC908C6086}"/>
          </ac:cxnSpMkLst>
        </pc:cxnChg>
      </pc:sldChg>
      <pc:sldChg chg="addSp delSp modSp add mod">
        <pc:chgData name="Faruk Abdullah" userId="e52374dd587ef96a" providerId="LiveId" clId="{14C8F48A-4762-4E6F-A7D9-5442E0A71FEF}" dt="2023-02-03T19:29:50.004" v="171" actId="478"/>
        <pc:sldMkLst>
          <pc:docMk/>
          <pc:sldMk cId="692095260" sldId="463"/>
        </pc:sldMkLst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" creationId="{1370151F-5EF0-9BFC-6331-A52AA7ED016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6" creationId="{0B7EC54C-9CAB-B1FC-24A1-6BD6F887D8E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8" creationId="{C698E646-B3FA-25AB-DA31-20233A7378B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" creationId="{6E18D2F0-585C-7C4B-7B9C-CFB1FA45E8F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3" creationId="{CD71AB1A-8997-33B4-E4D5-E060E342757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4" creationId="{91BC9A7C-E263-2C2D-5156-E7355795486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6" creationId="{FE1DF612-FB69-8016-4D7D-7BA2B423701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7" creationId="{F3B70184-8C54-D56C-DEA3-734946DE700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2" creationId="{081ACF14-D5C7-0E27-9CB5-9240101A0B9F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3" creationId="{91F57C93-9889-00FF-F71F-E38478834D0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4" creationId="{BCC0F40E-0E6E-C288-B450-9BF53B908B3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6" creationId="{4EC3E908-E7D6-BBBB-96E3-9347C39ACED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7" creationId="{B83B7898-59C2-84CB-C38C-621D7EE17616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8" creationId="{659E825F-D6CD-B596-64F5-1480E69E6CB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0" creationId="{7DC7AAA9-A573-6D1A-C83D-01D51566796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1" creationId="{D52D8443-267A-5E17-3C05-28E1F92A4B2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2" creationId="{BDC05B4B-57E7-FD68-237C-F168515CDBDE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3" creationId="{1EC71FEC-E10D-0CAF-A577-6ECF5556D893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4" creationId="{D59FD636-1F15-B121-8CEC-0B5BA1DDC63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5" creationId="{3C7812F0-371B-D18D-CF18-A7BF202C147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6" creationId="{712202A1-8851-77A8-D45D-0C8DC2DDD85C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7" creationId="{6E3949D3-D154-79B6-60FE-AC43F3A6AFC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4" creationId="{D63847B3-4559-F662-98D7-AB91E758864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5" creationId="{C62ACFCD-36A9-97C2-E57E-067ED898911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7" creationId="{6171A4EE-6C1D-1245-57C7-67FEC070EF1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8" creationId="{2863E15A-1A16-7B7C-7FC6-107B893CBF3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0" creationId="{2821A8EC-1582-E293-88AA-36506310734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1" creationId="{141AB020-A0EE-F0B8-C64C-2959C542232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3" creationId="{86648DB2-3D46-47DB-C2A8-5FA646E24FE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4" creationId="{C0AA38F6-CCE4-F5B6-D72C-00EE481E3EC3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8" creationId="{90DB157F-7F93-165E-BB16-07432241288F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9" creationId="{94A45C66-3A44-66F1-83D3-5C3E9AE0BED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0" creationId="{A6284B7F-5E5A-9334-5732-A24999113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1" creationId="{74377148-5FD6-1B0F-DC30-D5EB65E27B4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2" creationId="{DFC583CB-2094-EFBE-1ACA-2902F9F68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3" creationId="{90DD21B2-5E87-4D13-4322-1AC9DA770ADB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4" creationId="{24260967-968F-4FFB-0248-723540ED7D3F}"/>
          </ac:spMkLst>
        </pc:spChg>
        <pc:spChg chg="mod">
          <ac:chgData name="Faruk Abdullah" userId="e52374dd587ef96a" providerId="LiveId" clId="{14C8F48A-4762-4E6F-A7D9-5442E0A71FEF}" dt="2023-02-03T19:29:46.274" v="170" actId="1076"/>
          <ac:spMkLst>
            <pc:docMk/>
            <pc:sldMk cId="692095260" sldId="463"/>
            <ac:spMk id="95" creationId="{3ED072DB-CC2D-70A3-66B4-C1F639FA0B40}"/>
          </ac:spMkLst>
        </pc:spChg>
        <pc:spChg chg="del mod">
          <ac:chgData name="Faruk Abdullah" userId="e52374dd587ef96a" providerId="LiveId" clId="{14C8F48A-4762-4E6F-A7D9-5442E0A71FEF}" dt="2023-02-03T19:27:03.958" v="157" actId="478"/>
          <ac:spMkLst>
            <pc:docMk/>
            <pc:sldMk cId="692095260" sldId="463"/>
            <ac:spMk id="96" creationId="{63CB52DB-5399-EC39-6AC4-0FBC0DC3D16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9" creationId="{F6306C96-64C6-A1F1-8F34-4FDBB9FDE1E8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0" creationId="{0B80B336-2474-EE1E-87C1-A9EBF507B8B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2" creationId="{F2321ECA-A215-8B77-BCB4-3C4C635D69E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3" creationId="{2AD0385A-10C0-9FE5-C48E-1529A1CBF01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5" creationId="{64D854F6-7D32-0F0B-AE83-F80F6673BAB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6" creationId="{5EB925C4-96D2-17F0-5656-FAC6061AC885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8" creationId="{36D76478-C7B9-90A4-0AE7-B54ACA4CC3E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9" creationId="{F137CB58-802B-DF48-27E0-F6A48E8809E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0" creationId="{210B6864-5DBC-5CB4-5A0B-CCB9BA284EC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1" creationId="{8DBA5EC1-DEC8-4A98-492A-21A28965CA9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2" creationId="{7C0E8EBA-00F7-D04E-49E7-26C249B0682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3" creationId="{87DE7D8E-55C0-3BCE-FDED-BCF45F14ADBF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4" creationId="{16FE8E0C-B1B9-9336-8016-1F3E8E8D958B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5" creationId="{9AE91548-3969-404B-99C3-36BA035140C5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6" creationId="{739FF9D5-7E4D-4074-17FC-5A474382FCF7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7" creationId="{B3422EA6-625A-873E-7839-A9D6372BA4A4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8" creationId="{45D10315-F1C7-EBC4-6106-377B51983D2A}"/>
          </ac:spMkLst>
        </pc:spChg>
        <pc:spChg chg="add del mod">
          <ac:chgData name="Faruk Abdullah" userId="e52374dd587ef96a" providerId="LiveId" clId="{14C8F48A-4762-4E6F-A7D9-5442E0A71FEF}" dt="2023-02-03T19:29:50.004" v="171" actId="478"/>
          <ac:spMkLst>
            <pc:docMk/>
            <pc:sldMk cId="692095260" sldId="463"/>
            <ac:spMk id="119" creationId="{5B7D0917-9487-33DD-AC38-55AE3EE9FE4F}"/>
          </ac:spMkLst>
        </pc:spChg>
        <pc:spChg chg="add mod">
          <ac:chgData name="Faruk Abdullah" userId="e52374dd587ef96a" providerId="LiveId" clId="{14C8F48A-4762-4E6F-A7D9-5442E0A71FEF}" dt="2023-02-03T19:29:21.265" v="167" actId="1076"/>
          <ac:spMkLst>
            <pc:docMk/>
            <pc:sldMk cId="692095260" sldId="463"/>
            <ac:spMk id="120" creationId="{78D56408-02B3-22B6-18E2-4962B1FFB7B4}"/>
          </ac:spMkLst>
        </pc:spChg>
        <pc:spChg chg="add mod">
          <ac:chgData name="Faruk Abdullah" userId="e52374dd587ef96a" providerId="LiveId" clId="{14C8F48A-4762-4E6F-A7D9-5442E0A71FEF}" dt="2023-02-03T19:29:25.862" v="168" actId="1076"/>
          <ac:spMkLst>
            <pc:docMk/>
            <pc:sldMk cId="692095260" sldId="463"/>
            <ac:spMk id="121" creationId="{75555DF0-6B8F-F0A8-5AB9-CF62B145A560}"/>
          </ac:spMkLst>
        </pc:s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" creationId="{70C5E6A4-FE7C-839A-6846-F6AD02FEE80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7" creationId="{F833DF06-B21D-DAC9-7B79-5F6E976531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2" creationId="{917373D7-ABB9-ED3E-0757-8FA35CACF41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5" creationId="{D2F9FF4D-C877-7241-0E2A-DE1B3B6A160E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1" creationId="{85B470F1-56C7-C593-AC37-1E600B4FE5B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5" creationId="{6E914D0A-F976-5703-F9F3-43B90393FFD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9" creationId="{9B70F066-E8FD-8BD6-6BD5-869E18D60336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3" creationId="{5F5C5150-2C8C-6F20-90AD-B08E22756B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6" creationId="{BAB7BE2C-2CD2-4B10-8E53-D807EA7E4B38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9" creationId="{0B9628AA-1949-FC06-D074-47806C25FF2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52" creationId="{98855753-68D5-1C51-7732-3523287B43B7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0" creationId="{65469B95-716D-E5D2-A252-C1EE14D68C0D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3" creationId="{B64F71B4-ABDB-3927-0AC1-8EB210572776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8" creationId="{C1919567-27E6-33FD-F7D2-760CC8B79EA8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1" creationId="{2BCA385E-AE0A-8300-0C8E-65EA75759380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6" creationId="{7B90A0DD-8847-1725-40A1-727E7DFD3BD5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0" creationId="{74B76614-E8BB-692F-0465-55C3390ECD81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4" creationId="{09EBA80A-FD10-1D8C-4246-75AEE55054A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98" creationId="{24E02D23-EDCB-102B-DBF0-058DE8486E02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1" creationId="{FC3B2519-9F2A-14C6-84A0-AAA59A5CF2B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4" creationId="{5F039A85-37FE-E241-B462-F4D35027244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7" creationId="{9E44BCEF-ECF3-9354-AB66-60210B066FE2}"/>
          </ac:grpSpMkLst>
        </pc:grp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" creationId="{F056E710-FCC1-6C4A-0121-1211229F59C0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" creationId="{9D16D4DC-B87E-FDC0-2782-8B8B82B6F3A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0" creationId="{58CB78AD-599F-7B58-FE84-EF391716C4EF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1" creationId="{17F94B04-28BF-ADB2-CD03-0339F7D8ABFB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9" creationId="{49493B3F-A8CB-BA3A-94DC-2B7947B76BD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0" creationId="{7FA923AC-2842-E618-02E9-1BA500E39FE6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9" creationId="{97D5254F-62AC-66D9-EB0E-4E416D77B3B5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0" creationId="{F3B34D37-D08F-69DB-CD04-A593FC78F03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1" creationId="{742ED6EC-3BAF-082F-2F44-C3AF868435FD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2" creationId="{5B74F9A3-48E9-320B-ADAE-31CEA0D9FFB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5" creationId="{011AE776-2E16-3F27-FAA8-739FCC1D8DF2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6" creationId="{BDF27A79-8BF5-2B8F-26A4-F64631BDF53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7" creationId="{5E12969E-178F-027A-209E-0F963A165C94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8" creationId="{DC884078-5343-F7D4-B5F4-77B21269D74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9" creationId="{EE640A5D-7A71-1829-2F58-6B7351C29CA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6" creationId="{BA0389D7-7825-BD69-0EB5-EB113224B46E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7" creationId="{2F906202-15F5-CE55-E1EE-499FCB9313A0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4" creationId="{F3636755-E0CE-4C05-CD91-070CC8C73492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5" creationId="{B7CA6926-7D73-BB9B-FE50-D42A98C6AC39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97" creationId="{B98243A5-201F-2596-A12D-CDBD23EE6A13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2922498805" sldId="464"/>
        </pc:sldMkLst>
        <pc:spChg chg="del">
          <ac:chgData name="Faruk Abdullah" userId="e52374dd587ef96a" providerId="LiveId" clId="{14C8F48A-4762-4E6F-A7D9-5442E0A71FEF}" dt="2023-02-03T19:33:38.739" v="177" actId="478"/>
          <ac:spMkLst>
            <pc:docMk/>
            <pc:sldMk cId="2922498805" sldId="464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5:31.277" v="188" actId="20577"/>
          <ac:spMkLst>
            <pc:docMk/>
            <pc:sldMk cId="2922498805" sldId="464"/>
            <ac:spMk id="95" creationId="{3ED072DB-CC2D-70A3-66B4-C1F639FA0B40}"/>
          </ac:spMkLst>
        </pc:spChg>
        <pc:spChg chg="mod">
          <ac:chgData name="Faruk Abdullah" userId="e52374dd587ef96a" providerId="LiveId" clId="{14C8F48A-4762-4E6F-A7D9-5442E0A71FEF}" dt="2023-02-03T19:35:26.888" v="187" actId="1076"/>
          <ac:spMkLst>
            <pc:docMk/>
            <pc:sldMk cId="2922498805" sldId="464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4:09.300" v="183" actId="478"/>
          <ac:spMkLst>
            <pc:docMk/>
            <pc:sldMk cId="2922498805" sldId="464"/>
            <ac:spMk id="120" creationId="{78D56408-02B3-22B6-18E2-4962B1FFB7B4}"/>
          </ac:spMkLst>
        </pc:spChg>
        <pc:spChg chg="mod">
          <ac:chgData name="Faruk Abdullah" userId="e52374dd587ef96a" providerId="LiveId" clId="{14C8F48A-4762-4E6F-A7D9-5442E0A71FEF}" dt="2023-02-03T19:35:34.995" v="190" actId="20577"/>
          <ac:spMkLst>
            <pc:docMk/>
            <pc:sldMk cId="2922498805" sldId="464"/>
            <ac:spMk id="121" creationId="{75555DF0-6B8F-F0A8-5AB9-CF62B145A560}"/>
          </ac:spMkLst>
        </pc:spChg>
      </pc:sldChg>
      <pc:sldChg chg="addSp delSp modSp add mod">
        <pc:chgData name="Faruk Abdullah" userId="e52374dd587ef96a" providerId="LiveId" clId="{14C8F48A-4762-4E6F-A7D9-5442E0A71FEF}" dt="2023-02-03T19:38:29.244" v="200" actId="1076"/>
        <pc:sldMkLst>
          <pc:docMk/>
          <pc:sldMk cId="3126128571" sldId="465"/>
        </pc:sldMkLst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3" creationId="{1EC71FEC-E10D-0CAF-A577-6ECF5556D893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4" creationId="{D59FD636-1F15-B121-8CEC-0B5BA1DDC636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5" creationId="{3C7812F0-371B-D18D-CF18-A7BF202C147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6" creationId="{712202A1-8851-77A8-D45D-0C8DC2DDD85C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7" creationId="{6E3949D3-D154-79B6-60FE-AC43F3A6AFC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1" creationId="{3611A6C7-A33B-C8D1-E3B0-7F7AE70CC42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2" creationId="{DBAE0861-548B-3719-C9D0-5E1770FF191F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4" creationId="{27B99283-2A1B-DD73-1341-4B4F3B00977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5" creationId="{E1D9F917-E4A3-7301-D22C-748B47B92EF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9" creationId="{D2964283-D5A5-3152-54A1-B32FA1CDBBE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0" creationId="{F19190A9-4029-1517-8CE7-751998332D4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2" creationId="{3B3CAC02-E4A8-2871-516D-778BB60A8DD9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3" creationId="{79D9D297-6E25-49D9-9070-3D4DD50BBAC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7" creationId="{3E04D133-B74E-CF35-BD1C-89E40F91BC3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8" creationId="{D7664DE2-04E8-1B97-5A3C-71311CA9BC8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9" creationId="{DCBCE4A4-A854-F03E-C06D-6B10D22E51B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1" creationId="{3D48A60B-5BDB-D5A6-C12C-986D78139A0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2" creationId="{8035810B-471D-5A80-9125-0E3396A69DD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3" creationId="{21FC286F-16C1-3034-3CAF-E2B1884E91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5" creationId="{E82871A8-90E3-62A9-9D98-CC0A079FCED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6" creationId="{BDF5BF27-B36A-1C7E-61CB-156C6F366F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7" creationId="{1E159943-9FCC-4C09-D4F9-F663D68EE95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8" creationId="{408F44E6-AEE1-81C6-4487-520660F6FFE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9" creationId="{2898E8AE-6E93-BAED-11F6-9235B0C48F7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0" creationId="{E8476407-5E7E-B6C1-B5BE-2A66A1B95FBF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1" creationId="{CAEE07A0-139F-329E-7FAF-72FAB4A72A09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2" creationId="{4809786B-2BBD-AD72-4D01-A67BC078A73D}"/>
          </ac:spMkLst>
        </pc:spChg>
        <pc:spChg chg="del">
          <ac:chgData name="Faruk Abdullah" userId="e52374dd587ef96a" providerId="LiveId" clId="{14C8F48A-4762-4E6F-A7D9-5442E0A71FEF}" dt="2023-02-03T19:36:44.431" v="195" actId="478"/>
          <ac:spMkLst>
            <pc:docMk/>
            <pc:sldMk cId="3126128571" sldId="465"/>
            <ac:spMk id="95" creationId="{3ED072DB-CC2D-70A3-66B4-C1F639FA0B40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0" creationId="{210B6864-5DBC-5CB4-5A0B-CCB9BA284EC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1" creationId="{8DBA5EC1-DEC8-4A98-492A-21A28965CA9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2" creationId="{7C0E8EBA-00F7-D04E-49E7-26C249B0682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3" creationId="{87DE7D8E-55C0-3BCE-FDED-BCF45F14ADBF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4" creationId="{16FE8E0C-B1B9-9336-8016-1F3E8E8D958B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5" creationId="{9AE91548-3969-404B-99C3-36BA035140C5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6" creationId="{739FF9D5-7E4D-4074-17FC-5A474382FCF7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7" creationId="{B3422EA6-625A-873E-7839-A9D6372BA4A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0" creationId="{78D56408-02B3-22B6-18E2-4962B1FFB7B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1" creationId="{75555DF0-6B8F-F0A8-5AB9-CF62B145A56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3" creationId="{60D39294-3A20-D232-865F-3B732D0837D5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4" creationId="{AD139183-B48B-C692-D93C-B2B26A3E9DE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6" creationId="{26044F6D-720F-8408-9F76-C383A28DC5B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7" creationId="{B43891E2-50FB-F22F-F37F-F01970BCF87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9" creationId="{6233AB08-8CBB-26B7-D493-B037766005E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0" creationId="{DDE3534D-A483-BBE0-D8CE-36CE4596BC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2" creationId="{3723DB05-743E-131F-820B-A64E9989814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3" creationId="{6C2292EF-3689-FE96-7958-70820811F0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9" creationId="{ECDD38FC-21D3-EFEE-719D-23B300A926C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0" creationId="{99C80D8D-B29A-E994-D707-1D4DA976A5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2" creationId="{CEE9BF03-8430-C844-6247-C607E15CF18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3" creationId="{81690771-2350-6113-5F31-8D9715CDEAF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5" creationId="{05AC3AD1-4334-AC48-C191-8ECE27E737E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6" creationId="{C6239243-9CB1-DB81-5839-EAFFD03E04DE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8" creationId="{106D1691-55A0-EAD2-91A4-461AEAF1FF1B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9" creationId="{448125CD-BD44-0DEE-5439-5A9CB100E1DB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0" creationId="{2EE7C5FF-3F3A-AC11-5818-9BD535CFCD3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1" creationId="{016191C0-005C-1B06-BA82-24C7651A170A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2" creationId="{6BA7690C-BD24-7EC5-F98F-2146B5D7CCB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3" creationId="{6134F841-9ADF-0B61-4E34-3B55B9B19EA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4" creationId="{513EE320-B835-94F3-E7A0-9F59C2987736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5" creationId="{7446F8F5-A1A8-2685-BBA6-7A92A3C9592C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6" creationId="{21BDD46F-80AF-F874-D372-9D5A22CBB7E7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7" creationId="{2D37023D-D104-2968-EC89-8E30A213DCA1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8" creationId="{8B27E944-9FF6-D5A7-A0F5-4D4F627A17FE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9" creationId="{44266779-8A0D-CFD1-83E3-8FC98394EAD5}"/>
          </ac:spMkLst>
        </pc:spChg>
        <pc:spChg chg="add mod">
          <ac:chgData name="Faruk Abdullah" userId="e52374dd587ef96a" providerId="LiveId" clId="{14C8F48A-4762-4E6F-A7D9-5442E0A71FEF}" dt="2023-02-03T19:37:43.597" v="198" actId="1076"/>
          <ac:spMkLst>
            <pc:docMk/>
            <pc:sldMk cId="3126128571" sldId="465"/>
            <ac:spMk id="160" creationId="{CE76276A-94B9-F870-491D-91050280A40D}"/>
          </ac:spMkLst>
        </pc:s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" creationId="{70C5E6A4-FE7C-839A-6846-F6AD02FEE80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7" creationId="{F833DF06-B21D-DAC9-7B79-5F6E976531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2" creationId="{917373D7-ABB9-ED3E-0757-8FA35CACF41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5" creationId="{D2F9FF4D-C877-7241-0E2A-DE1B3B6A160E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1" creationId="{85B470F1-56C7-C593-AC37-1E600B4FE5B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5" creationId="{6E914D0A-F976-5703-F9F3-43B90393FFD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9" creationId="{9B70F066-E8FD-8BD6-6BD5-869E18D6033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3" creationId="{5F5C5150-2C8C-6F20-90AD-B08E22756B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6" creationId="{BAB7BE2C-2CD2-4B10-8E53-D807EA7E4B38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9" creationId="{0B9628AA-1949-FC06-D074-47806C25FF2A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52" creationId="{98855753-68D5-1C51-7732-3523287B43B7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0" creationId="{ED2402A0-6F3B-8E71-2065-1AA7005F08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3" creationId="{BCDBD748-B880-A40B-BC82-89B7640261D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8" creationId="{95C3F626-1B73-4EC3-CEC6-80BB69B8A2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1" creationId="{CE0DD4D0-690D-8B46-0F0C-9CB807DF970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6" creationId="{4C94BCD9-BFEF-3E13-7C8E-28C5B8B948A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0" creationId="{EB746FC7-644D-A77D-532F-CB994082F95B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4" creationId="{49A8356C-F16C-E806-8286-241F68DB280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98" creationId="{24E02D23-EDCB-102B-DBF0-058DE8486E02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1" creationId="{FC3B2519-9F2A-14C6-84A0-AAA59A5CF2B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4" creationId="{5F039A85-37FE-E241-B462-F4D35027244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7" creationId="{9E44BCEF-ECF3-9354-AB66-60210B066F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2" creationId="{DCE4C47A-E5BB-B58F-1CC4-06D4890DF0A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5" creationId="{9FAB15A7-26F0-B4F3-0017-9CD51B9DA3C4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8" creationId="{D32031C7-62A2-59FE-F1C8-8D641A175CE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1" creationId="{53C57B1C-3BCA-3FE0-2D4F-3A1020CD925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8" creationId="{3F8898FB-7894-7485-A5AF-A3C973FAC28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1" creationId="{54BAFAAB-311F-FDEB-5685-5D7F59A8A1D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4" creationId="{DEE8C47F-5A89-BF9D-05D0-9975C72B22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7" creationId="{09C3D708-367B-6965-8065-4121504E0FD2}"/>
          </ac:grpSpMkLst>
        </pc:grp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" creationId="{F056E710-FCC1-6C4A-0121-1211229F59C0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" creationId="{9D16D4DC-B87E-FDC0-2782-8B8B82B6F3A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0" creationId="{58CB78AD-599F-7B58-FE84-EF391716C4EF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1" creationId="{17F94B04-28BF-ADB2-CD03-0339F7D8ABFB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9" creationId="{49493B3F-A8CB-BA3A-94DC-2B7947B76BD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0" creationId="{7FA923AC-2842-E618-02E9-1BA500E39FE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9" creationId="{97D5254F-62AC-66D9-EB0E-4E416D77B3B5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0" creationId="{F3B34D37-D08F-69DB-CD04-A593FC78F03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1" creationId="{742ED6EC-3BAF-082F-2F44-C3AF868435FD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2" creationId="{5B74F9A3-48E9-320B-ADAE-31CEA0D9FFB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5" creationId="{011AE776-2E16-3F27-FAA8-739FCC1D8DF2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6" creationId="{BDF27A79-8BF5-2B8F-26A4-F64631BDF53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7" creationId="{5E12969E-178F-027A-209E-0F963A165C9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8" creationId="{B8E06594-B924-7C21-8067-EB91B4B1957C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9" creationId="{1077C91B-2941-4AF4-D735-3FBCA984822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6" creationId="{34E68587-9BEC-B789-ECE0-A2DC74E44F3D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7" creationId="{B6A47C25-3F62-A7C1-BBD7-A2D883C3F2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4" creationId="{BFC91857-AA03-48C4-4853-BBB8AD9F4642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5" creationId="{E48DF176-7CBF-0038-BFF4-9F0338BB732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3" creationId="{789CE243-04CA-F58B-568B-92591C230B3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4" creationId="{4ED22525-6174-AC56-CF2D-B6D9D23FBED9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6" creationId="{192F2FEA-C926-968B-293A-C9FA41D0166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97" creationId="{B98243A5-201F-2596-A12D-CDBD23EE6A13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19" creationId="{B3E3D174-EE89-81B9-21C8-8E3AF228991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4" creationId="{BBA2CD65-EFF7-B5C4-D01B-F9A0C240DCF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5" creationId="{AB673531-A192-1EB4-E917-E695A6247A4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6" creationId="{B13C4FB4-88E4-D642-96C1-B9AD217041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7" creationId="{24089ADB-7873-AD8E-CF05-2D0E0B48A833}"/>
          </ac:cxnSpMkLst>
        </pc:cxnChg>
      </pc:sldChg>
      <pc:sldChg chg="addSp delSp modSp add mod">
        <pc:chgData name="Faruk Abdullah" userId="e52374dd587ef96a" providerId="LiveId" clId="{14C8F48A-4762-4E6F-A7D9-5442E0A71FEF}" dt="2023-02-03T19:42:53.825" v="240" actId="1076"/>
        <pc:sldMkLst>
          <pc:docMk/>
          <pc:sldMk cId="3230881158" sldId="466"/>
        </pc:sldMkLst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" creationId="{625782B6-E9FD-F20D-318A-B663848150C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6" creationId="{29FFB035-C4C6-9A17-9392-EFA22778B60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8" creationId="{71F66CD0-8758-CECF-60F5-6145D6F3F44C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" creationId="{22DECFB5-39E5-F414-94F3-2A376FC3ED26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3" creationId="{0E37843B-82AF-0D27-4974-93FB80B34D6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4" creationId="{5BEC97DF-B732-A978-8FD5-1DD9BEEDF29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6" creationId="{30EAFE12-0EEA-8ECA-9425-D5F966A4F4D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7" creationId="{04FB918D-95E8-438E-61DB-FD1E4752BC5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2" creationId="{4667385A-2874-9B85-B8F4-98730006032A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3" creationId="{4FF2A5B4-71C2-94CC-403F-AFB9C75B702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4" creationId="{9BC29086-D3C1-BF49-8B33-F630B2C4628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6" creationId="{A2966A3D-EF5C-6A59-E255-892B8BB62B4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7" creationId="{68B74505-22FE-C6E5-42A7-2DF0BDA5355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8" creationId="{4F3FAEF3-2014-4B1F-54AA-D8A468068595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0" creationId="{C5F29A6A-3F38-6061-EA05-97C652A21D2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1" creationId="{A555204B-977D-536A-6EC7-C6A3B0B1CFF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2" creationId="{11A623ED-FCA0-616E-BCD5-492CB039E44A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3" creationId="{AD7D49AC-44EC-45D0-CD2F-FCDCE5702D49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4" creationId="{DE5D065A-E60D-6F25-6AB0-E13178B8B0A7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5" creationId="{58F222F7-815F-A768-754D-2818245E5B0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6" creationId="{86AA8F92-C3BF-1B3B-5352-C081A86B51EC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7" creationId="{9CF1ACDC-1915-AACC-5857-486C7D8650A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3" creationId="{04FCD41F-FFB3-95EF-195A-81D7E0FE391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4" creationId="{291F91AB-43F3-7267-0CD7-6E3BD178930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6" creationId="{C9AF7665-4BB3-9BAD-1B07-5F6B50B16D2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7" creationId="{66F1E757-700F-AB61-FF4B-11CBA532461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9" creationId="{05AD8F02-1C77-439E-9A1E-8D583254B8E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0" creationId="{56251942-7B14-6C61-B398-454B70C5B1D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2" creationId="{3C988C6E-8C8E-FAFF-8D0D-EA34AEA5264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3" creationId="{BF74CF91-4090-0032-33B1-FA452491DEF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8" creationId="{408F44E6-AEE1-81C6-4487-520660F6FFE4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9" creationId="{2898E8AE-6E93-BAED-11F6-9235B0C48F7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0" creationId="{E8476407-5E7E-B6C1-B5BE-2A66A1B95FB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1" creationId="{CAEE07A0-139F-329E-7FAF-72FAB4A72A09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2" creationId="{4809786B-2BBD-AD72-4D01-A67BC078A73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7" creationId="{D7A0B12A-D1A9-D7CB-E124-4406DA36128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8" creationId="{F10C6420-7FCD-4B45-E287-6334DA7467A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0" creationId="{A33E64BB-CA3D-3498-7EAA-DD02232411BB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1" creationId="{B62329A3-EDC6-6730-A5DD-DEF37E7C34A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3" creationId="{A5A031B9-2689-6662-C9C6-1411E327FDD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4" creationId="{10CB4382-17E5-EACD-CC8F-2235B5AFA49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6" creationId="{AAE61408-E3E5-3809-300A-44EE8980B80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7" creationId="{38251DFD-181F-9342-E18E-20D1BFE8337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8" creationId="{EA75941A-F0E1-4A01-EC26-DFF6918E9E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9" creationId="{08ED0847-9034-A6A4-011F-EBA1C6692C0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0" creationId="{64F92F49-71A8-1D71-AB4F-6EB6F574269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1" creationId="{248B026A-049A-F800-5E41-7B5348B2D88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2" creationId="{2E0DA42D-60B9-288F-35A6-B046A32D69A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3" creationId="{7E0B1ED5-60BE-0DA4-8622-556E24E9D5D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4" creationId="{D928E777-967F-DF3C-4E86-F639CF1B1ED4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5" creationId="{2621095B-E9F8-AC9A-7050-020FD65181F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6" creationId="{BFB873D0-4332-2281-4921-13703A0DCB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7" creationId="{D9C54BB9-9A0B-7614-F7A2-72FA4ABDF66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8" creationId="{C022CEE8-A2B8-6929-0C19-A8EDE6124A3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0" creationId="{2697008C-6242-6C2C-8719-C7624CB9E67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1" creationId="{90708F44-CA6B-FB6C-1348-BA125323470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0" creationId="{2EE7C5FF-3F3A-AC11-5818-9BD535CFCD3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1" creationId="{016191C0-005C-1B06-BA82-24C7651A170A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2" creationId="{6BA7690C-BD24-7EC5-F98F-2146B5D7CCB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3" creationId="{6134F841-9ADF-0B61-4E34-3B55B9B19EA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4" creationId="{513EE320-B835-94F3-E7A0-9F59C2987736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5" creationId="{7446F8F5-A1A8-2685-BBA6-7A92A3C9592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6" creationId="{21BDD46F-80AF-F874-D372-9D5A22CBB7E7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7" creationId="{2D37023D-D104-2968-EC89-8E30A213DCA1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8" creationId="{8B27E944-9FF6-D5A7-A0F5-4D4F627A17FE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9" creationId="{44266779-8A0D-CFD1-83E3-8FC98394EAD5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60" creationId="{CE76276A-94B9-F870-491D-91050280A40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4" creationId="{29884833-6F02-1AEF-7BBE-AC84DCAB77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5" creationId="{31C432DB-0184-B7C4-5D1C-25FBDF552E9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7" creationId="{3A3F36AD-DD2F-EE03-5FDF-E5A230EF29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8" creationId="{3644C2E8-BFE7-7DD3-E4FC-0896854471D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2" creationId="{2D09E818-D947-C44B-E97E-158FCA05854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3" creationId="{551B73C8-3845-E1A3-3160-6A421801710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5" creationId="{D1FBE37E-4CA8-F2F4-E20C-8FE3DC613F5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6" creationId="{71C63234-820F-2BC2-BE9A-C4D03EB2E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0" creationId="{96B4FB06-13D7-EECB-BDF7-8BB83961F4A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1" creationId="{3D8B61BE-3735-80B0-8F70-E366904FBE3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2" creationId="{4E32E481-F984-07FA-CFD7-F2611F7AD0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4" creationId="{C13D727B-0158-5578-0B64-262FA331232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5" creationId="{38F5104F-16AE-EBED-722D-CE2BA69B90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6" creationId="{ACEC6B77-10F7-B206-30D3-8F5CBF1C8A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8" creationId="{77218D32-D275-8A1F-CEC4-B41AA3B42F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9" creationId="{84346158-84FC-9618-576A-811718C172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90" creationId="{7E75A8E0-CE03-51D5-4EAF-5B518BE0EEE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1" creationId="{961E8E42-1CFB-C5FD-2F54-2C0BC3D8B10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2" creationId="{F59C9C01-E1E9-3423-7D64-D9F8BD75611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3" creationId="{55D118C8-9B7A-501C-D129-002CF07AE20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4" creationId="{A1EA6CB3-DAAA-FE41-D859-0A66AB3EF42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5" creationId="{1ED028FF-4347-2D5C-147F-814620E22D1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1" creationId="{4F9F3DE3-E089-54DE-5A29-D7A3DBC942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2" creationId="{B2DFD640-453B-9069-0CBD-B5A25ABBD80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4" creationId="{7A052C5A-CE9A-5C53-22BB-393BCDC77A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5" creationId="{7B5A04AF-906D-8EFB-C968-547BD6E673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7" creationId="{22E2467A-BCBC-8FE1-CEE2-5EDAC0F4ABB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8" creationId="{4F251356-3C77-177C-0CAC-F3AA9B608B9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0" creationId="{D38E9BAD-9342-F404-D026-3FC7C35CA16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1" creationId="{404B48EC-6F43-E989-199A-957585AC43B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7" creationId="{D3190D23-2BD1-D78A-4966-33362DB476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8" creationId="{0FE3ADB2-82A2-0F5B-6A68-514B6EF1B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0" creationId="{59E1959F-1E06-FB50-8D6D-8D90AAE242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1" creationId="{A054BFC4-1F2B-93F7-4258-62624362D45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3" creationId="{49A76101-46D0-04D7-7061-B2C9DFA829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4" creationId="{2C21ECC2-026C-2E97-C2E5-44B33CFDF40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6" creationId="{35371F36-A29D-7418-E155-D53FCC23AFB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7" creationId="{63EE0222-22BC-AC07-BD4A-6220780CA38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8" creationId="{E09CDA6C-64EB-A9A0-1887-C0D697043D5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9" creationId="{0C9D4015-1BE4-2A78-A4F1-2AF43A706D1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0" creationId="{04282243-11EB-1B1C-D203-1F81E8C27E1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1" creationId="{F16D8CC3-7DDD-29EE-4549-5A894B3BD0A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2" creationId="{5A0B1B75-79A2-CF74-C8BB-2D976B2F822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3" creationId="{3755ABB0-DA4C-A04E-1C0D-BF91B11F734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4" creationId="{59ECA15F-3A3C-5F68-79C9-2A08E88B3C1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5" creationId="{E5EBE2DD-ACFE-EE64-AD5D-E892F8FF249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6" creationId="{7F75CBB1-DA5B-5843-A509-C589214758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7" creationId="{2204B705-81A9-E3F3-BADE-35571EF3E035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8" creationId="{85830F29-BB75-5267-DC43-7B78BB6D15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2" creationId="{A6E9FA2D-1CE8-5E1E-2E40-49DEF1B464A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3" creationId="{82CD7459-F9DE-561A-7DCE-48612434AC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5" creationId="{177769F6-AB5B-C578-475F-009D09EEDCE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6" creationId="{FC484A14-6B87-1680-0985-AD78D746B5E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0" creationId="{8ABBCD3A-86F7-AC00-647D-5FB0A21A7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1" creationId="{F136E6C4-AB63-599F-F45A-FE29E0554C2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3" creationId="{F4821ADC-8E8F-1924-ACDC-503A5AD55D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4" creationId="{8F272B51-5C42-61A4-DCDB-FFD40C41D3C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8" creationId="{2DAA371B-7B99-330F-1C90-4BF692B118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9" creationId="{D8AA7BB5-B89F-D59D-98EA-8987A15C29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0" creationId="{FA13EB87-241B-0D31-E7AF-228CF044CD2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2" creationId="{5A63DF1B-2685-5728-18ED-F90C42DC36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3" creationId="{4A9CEF7E-F738-172C-63EB-0E84584C242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4" creationId="{2DC77208-0499-24E3-73EB-85EFA352828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6" creationId="{02B1D38D-A11B-94BD-6AA2-12172BE4EE2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7" creationId="{0954A03A-7E66-9D10-B08E-C1E52FE2684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8" creationId="{E3C7DB0B-7740-F99C-E1F6-4DE0649E1AB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69" creationId="{7AD9C2ED-B509-1AFE-73B6-C2631E02516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0" creationId="{D6CD477E-9F42-4884-F428-C3772F550B2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1" creationId="{9528355E-8C6C-98D9-A993-EE784C2A2B9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2" creationId="{F4E26791-06F8-99B4-18B1-2B72DFF946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3" creationId="{25D792B3-1D27-9533-E1FE-A2E90C3EE88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79" creationId="{198D4200-82DE-8FA5-6D2D-56B75774F50B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0" creationId="{ECE087F7-5395-7EDA-B8FE-B3D2D8206AF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2" creationId="{E348FDDC-185F-550A-400B-F80168F44D7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3" creationId="{E746A98F-EDB5-71A2-F47E-9791AEAA7E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5" creationId="{6B6F93B8-4244-F006-18B7-0957E273C15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6" creationId="{1DA15D87-738F-5EE2-65ED-3F0656948A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8" creationId="{BD28B1CB-D560-AE12-A23E-C68F112EE7D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9" creationId="{04E50C3C-D137-B899-490C-3FD696E388A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5" creationId="{74211E43-8FCD-10F9-21BF-8A0AE09AA56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6" creationId="{F5C4683D-6C1A-5C93-AC3C-DA9E45EFD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8" creationId="{FEA6CB1E-68B1-7A27-DEB8-AB753FB4FFA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9" creationId="{9E103E52-A9BB-5381-00A3-099DBB3219A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1" creationId="{92930F68-E677-DEB5-F8E6-752A34198D9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2" creationId="{D830B61D-A3ED-ED25-DB22-6AEFE759D42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4" creationId="{1C19EA63-770C-E5F0-3D23-EB20C20B64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5" creationId="{86DF18AC-4325-FFE3-5FC9-4030C95A9DD3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6" creationId="{32133BB1-9A38-4FD7-C2A8-A55841A50FA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7" creationId="{47441F6B-B021-D81B-BD7A-E9A50CA9078C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8" creationId="{6C0490A5-477D-141D-9E6B-A2C4EA1B320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9" creationId="{F0671603-CA5C-210B-B6E5-3391842C0F3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0" creationId="{E80EC20A-B30F-C044-5975-2429EE9BC45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1" creationId="{2137B2E2-C02D-120F-E559-BB3B560898C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2" creationId="{4D083F88-27A2-9945-33A7-C774D834D5F1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3" creationId="{D55D907E-2ABE-02E6-442F-7A8742911596}"/>
          </ac:spMkLst>
        </pc:spChg>
        <pc:spChg chg="add mod">
          <ac:chgData name="Faruk Abdullah" userId="e52374dd587ef96a" providerId="LiveId" clId="{14C8F48A-4762-4E6F-A7D9-5442E0A71FEF}" dt="2023-02-03T19:42:53.825" v="240" actId="1076"/>
          <ac:spMkLst>
            <pc:docMk/>
            <pc:sldMk cId="3230881158" sldId="466"/>
            <ac:spMk id="314" creationId="{F6E832EF-9F96-EC51-463C-20AD8274D218}"/>
          </ac:spMkLst>
        </pc:spChg>
        <pc:spChg chg="add mod">
          <ac:chgData name="Faruk Abdullah" userId="e52374dd587ef96a" providerId="LiveId" clId="{14C8F48A-4762-4E6F-A7D9-5442E0A71FEF}" dt="2023-02-03T19:42:45.016" v="239" actId="1076"/>
          <ac:spMkLst>
            <pc:docMk/>
            <pc:sldMk cId="3230881158" sldId="466"/>
            <ac:spMk id="315" creationId="{148C5D4A-064B-4092-7F4C-95FB20870579}"/>
          </ac:spMkLst>
        </pc:s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" creationId="{4D77A65A-38A4-E6D5-901E-1438BB4E662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7" creationId="{14DAB30E-F286-FCA9-E176-04364D5BD542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2" creationId="{01A219E8-4A68-7D00-942C-20FA0E36FE4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5" creationId="{AA55D80D-AC70-452F-0848-9A9437139E7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1" creationId="{7F357482-A7B1-5A9E-7435-264E01F10E5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5" creationId="{85F1F9DD-632A-CDE7-3C02-30E70C36FDA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9" creationId="{DD34604A-AACC-E555-33D4-18E4252DB7C5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2" creationId="{CCC02EDA-9CD9-B917-A476-620680AF0C33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5" creationId="{D249D678-2861-8F24-766C-C62ED9B2D490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8" creationId="{F96FD839-0802-C1D9-C429-C96A33A3C80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51" creationId="{7035489B-FB6B-3B28-8B77-B765DEFDEE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0" creationId="{ED2402A0-6F3B-8E71-2065-1AA7005F08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3" creationId="{BCDBD748-B880-A40B-BC82-89B7640261D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8" creationId="{95C3F626-1B73-4EC3-CEC6-80BB69B8A2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71" creationId="{CE0DD4D0-690D-8B46-0F0C-9CB807DF970C}"/>
          </ac:grpSpMkLst>
        </pc:grpChg>
        <pc:grpChg chg="add del">
          <ac:chgData name="Faruk Abdullah" userId="e52374dd587ef96a" providerId="LiveId" clId="{14C8F48A-4762-4E6F-A7D9-5442E0A71FEF}" dt="2023-02-03T19:40:56.034" v="223" actId="478"/>
          <ac:grpSpMkLst>
            <pc:docMk/>
            <pc:sldMk cId="3230881158" sldId="466"/>
            <ac:grpSpMk id="76" creationId="{4C94BCD9-BFEF-3E13-7C8E-28C5B8B948A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0" creationId="{EB746FC7-644D-A77D-532F-CB994082F95B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4" creationId="{49A8356C-F16C-E806-8286-241F68DB280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5" creationId="{5CBBDA2B-653A-EFC4-77C3-F1C601B95128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9" creationId="{CF141BE4-A287-F571-39EC-5278E07F64A9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2" creationId="{1F22B5FA-C740-1236-952F-CA65B06A85E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5" creationId="{6E0102BA-DEC0-9B8F-ACDD-3CB4A0154309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2" creationId="{DCE4C47A-E5BB-B58F-1CC4-06D4890DF0A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5" creationId="{9FAB15A7-26F0-B4F3-0017-9CD51B9DA3C4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8" creationId="{D32031C7-62A2-59FE-F1C8-8D641A175CE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1" creationId="{53C57B1C-3BCA-3FE0-2D4F-3A1020CD925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8" creationId="{3F8898FB-7894-7485-A5AF-A3C973FAC2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1" creationId="{54BAFAAB-311F-FDEB-5685-5D7F59A8A1D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4" creationId="{DEE8C47F-5A89-BF9D-05D0-9975C72B22E2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7" creationId="{09C3D708-367B-6965-8065-4121504E0FD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3" creationId="{D432953B-610D-5F8A-3BDD-27B99CF1803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6" creationId="{F91C9995-108E-E01A-ED55-6C5E33256DD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1" creationId="{C94BAA29-A839-815F-B1D4-53FE697288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4" creationId="{9E6F42C8-A23C-6DD6-C6E0-C211E1EAFBA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9" creationId="{D86B547F-BCC9-376F-4308-5072F99AD34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3" creationId="{F53EFEB5-FDB9-100B-881E-CB2C577FBCC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7" creationId="{887242B5-E507-E7F9-23EC-12F224CBC81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0" creationId="{C8EAF2F3-F895-BEA0-A134-594ECD5EAA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3" creationId="{50D977D1-A253-5E94-0E30-050BCE35B9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6" creationId="{8BAFEE67-1172-7FCD-FB22-8736077EE7F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9" creationId="{0ED70108-49FB-F1EA-D941-12FDACE3FA8F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6" creationId="{09D91C0E-75A9-8197-BAA7-062ED0BFACC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9" creationId="{EDC4B528-B546-C332-F831-C56512588F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2" creationId="{34272C70-367D-53BC-04F8-CE8E3EB92D08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5" creationId="{DB9DEC4E-DE4A-C0FD-E7A4-CF5C757988A5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1" creationId="{B1229668-F659-936B-B258-3E27C0F5F0F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4" creationId="{932BBEBD-3F75-341D-26BE-550067594CC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9" creationId="{F7DA2464-78C8-FD76-1080-79ECD0B87A7B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2" creationId="{9CA5E9C4-5141-BE96-C47F-46DDEFEEBF0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7" creationId="{1DB5A171-31E6-CEAC-DC11-8B000F27A85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1" creationId="{6BEDF047-51C2-B213-ED30-E5F06472AB2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5" creationId="{7DBE9333-C23E-CDC0-C4A3-7C02D74141E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78" creationId="{A6CA3C41-2136-9139-DB47-657DDCA6A0B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1" creationId="{A007C9AF-0D3F-F948-1E1E-07E8359A30E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4" creationId="{1A728CC8-B19F-4E5C-BF99-16B65C2B48D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7" creationId="{10E8BE14-9BD4-C189-D73A-E2EB039368F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4" creationId="{CC1F9D99-A44C-28C1-4FF5-FA223C31BE0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7" creationId="{189F355A-E79E-6286-1CFE-A0192BC4C1FC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0" creationId="{E5D4620D-441C-9EDE-FFAD-60186B39E94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3" creationId="{18239F02-FA0D-8BF9-7D21-4CADCC44DC89}"/>
          </ac:grpSpMkLst>
        </pc:grp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" creationId="{A24FF2B1-5121-E3A4-B2C0-87D4C23F887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" creationId="{F4726C25-444A-7B7A-A4ED-34CA9A1F12D3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0" creationId="{4DA63467-9DA6-A72F-F98B-B9D668D799C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1" creationId="{6CA6BF48-8922-9B98-75A2-78DB2F06027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9" creationId="{42C0B0B8-B090-1FE8-981B-F07882FCBE9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0" creationId="{B64D6375-E406-13B4-7866-1A87522E802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8" creationId="{E601C001-0B81-7905-581C-CE57FBA1B6E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9" creationId="{AD5F9E25-BF32-35CA-6115-D83187D5DC40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0" creationId="{51D7690A-B4E2-AFB7-880A-E524481E20D7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1" creationId="{251D75C2-CD95-D9A3-FD62-0F0F0CE92118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4" creationId="{2AAC8E28-A169-376D-CF62-390AC9469DD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5" creationId="{D1890DDA-0EDC-986E-7E41-BD00595B4122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6" creationId="{42B6731C-F7DB-2C56-54CA-26DD62FA4F8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7" creationId="{7F43ED23-5C83-EFDC-C1D3-2689E0DEE6E3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8" creationId="{B8E06594-B924-7C21-8067-EB91B4B1957C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9" creationId="{1077C91B-2941-4AF4-D735-3FBCA9848224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6" creationId="{34E68587-9BEC-B789-ECE0-A2DC74E44F3D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7" creationId="{B6A47C25-3F62-A7C1-BBD7-A2D883C3F298}"/>
          </ac:cxnSpMkLst>
        </pc:cxnChg>
        <pc:cxnChg chg="add del">
          <ac:chgData name="Faruk Abdullah" userId="e52374dd587ef96a" providerId="LiveId" clId="{14C8F48A-4762-4E6F-A7D9-5442E0A71FEF}" dt="2023-02-03T19:40:29.754" v="220" actId="478"/>
          <ac:cxnSpMkLst>
            <pc:docMk/>
            <pc:sldMk cId="3230881158" sldId="466"/>
            <ac:cxnSpMk id="74" creationId="{BFC91857-AA03-48C4-4853-BBB8AD9F4642}"/>
          </ac:cxnSpMkLst>
        </pc:cxnChg>
        <pc:cxnChg chg="add del">
          <ac:chgData name="Faruk Abdullah" userId="e52374dd587ef96a" providerId="LiveId" clId="{14C8F48A-4762-4E6F-A7D9-5442E0A71FEF}" dt="2023-02-03T19:40:27.662" v="219" actId="478"/>
          <ac:cxnSpMkLst>
            <pc:docMk/>
            <pc:sldMk cId="3230881158" sldId="466"/>
            <ac:cxnSpMk id="75" creationId="{E48DF176-7CBF-0038-BFF4-9F0338BB7325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3" creationId="{789CE243-04CA-F58B-568B-92591C230B3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4" creationId="{4ED22525-6174-AC56-CF2D-B6D9D23FBED9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6" creationId="{192F2FEA-C926-968B-293A-C9FA41D01666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19" creationId="{B3E3D174-EE89-81B9-21C8-8E3AF228991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4" creationId="{BBA2CD65-EFF7-B5C4-D01B-F9A0C240DCF5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5" creationId="{AB673531-A192-1EB4-E917-E695A6247A4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6" creationId="{B13C4FB4-88E4-D642-96C1-B9AD21704198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7" creationId="{24089ADB-7873-AD8E-CF05-2D0E0B48A83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1" creationId="{2CE6CCF9-CA0D-94D0-4CE3-3727351FCDB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2" creationId="{922CA81E-A200-6AB2-43B6-870870F4D5B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9" creationId="{3AE1689B-9E69-40CE-CE9C-3BD2BAB3258B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0" creationId="{B65B4E0E-EE37-7D0E-CBF7-DDD286E5C2D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7" creationId="{7B17D3EE-503E-1715-0022-D54B4768A55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8" creationId="{5CFD9270-25A0-DCF2-C858-F500C4EAC1F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6" creationId="{9E7ED0F4-C5C6-0C8E-263E-CBDD3DC2437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7" creationId="{5A8A56C1-5A68-9631-1F0B-A98C706AF14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8" creationId="{A44BA4E0-8618-57BD-4747-FCED721BE77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9" creationId="{D4DA5BE3-E72E-C3A3-D1FD-7612D91A2E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2" creationId="{BB9F9243-E971-9895-781A-049BCD7B12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3" creationId="{C5DFFE30-51D5-756C-57C6-8964D5985724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4" creationId="{22569FBF-161C-C59A-DF7A-1049E3F2211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5" creationId="{1B82147E-9032-F7CF-FE79-CE8F4AFFABB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39" creationId="{879809B0-A743-EA83-3FAE-9EBE2D28E491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0" creationId="{C4FDCEED-D386-9C94-F27E-A6109F213CD0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7" creationId="{95B9D9D7-1C5C-B784-3E7D-9F86B4C551B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8" creationId="{003401D8-2B9B-C1BC-1AEE-3FDFAF323E8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5" creationId="{EC2FB4B2-FA3A-F4C8-E2C7-B3E7BC07871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6" creationId="{13A7823B-FED9-6D4A-57C3-3DC306B987C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4" creationId="{4494EA31-F1FD-A057-7D4F-CEF9AD0912E2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5" creationId="{FE7110E3-B381-69C5-2E78-1129ECE0C4B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6" creationId="{74922EB2-A206-8B28-A161-297DFE52160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7" creationId="{795F6FD7-5A8F-6168-E688-BAD25C74DF3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0" creationId="{B400DB8C-BFC3-11D1-B3C9-5DE034D03B3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1" creationId="{30F93F42-AB5F-5512-D112-2C0D1F693AA9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2" creationId="{0F012ADB-C621-8F41-D346-55741138419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3" creationId="{931AA13B-3C58-E933-9FA4-5E57BB34ED6C}"/>
          </ac:cxnSpMkLst>
        </pc:cxnChg>
      </pc:sldChg>
      <pc:sldChg chg="addSp modSp new mod">
        <pc:chgData name="Faruk Abdullah" userId="e52374dd587ef96a" providerId="LiveId" clId="{14C8F48A-4762-4E6F-A7D9-5442E0A71FEF}" dt="2023-02-03T19:43:35.172" v="245" actId="1076"/>
        <pc:sldMkLst>
          <pc:docMk/>
          <pc:sldMk cId="3849627525" sldId="467"/>
        </pc:sldMkLst>
        <pc:graphicFrameChg chg="add mod">
          <ac:chgData name="Faruk Abdullah" userId="e52374dd587ef96a" providerId="LiveId" clId="{14C8F48A-4762-4E6F-A7D9-5442E0A71FEF}" dt="2023-02-03T19:43:35.172" v="245" actId="1076"/>
          <ac:graphicFrameMkLst>
            <pc:docMk/>
            <pc:sldMk cId="3849627525" sldId="467"/>
            <ac:graphicFrameMk id="2" creationId="{C1F9509A-1286-D197-E9E6-219EE78644DC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5:50.698" v="259" actId="478"/>
        <pc:sldMkLst>
          <pc:docMk/>
          <pc:sldMk cId="2738652575" sldId="468"/>
        </pc:sldMkLst>
        <pc:spChg chg="add del mod">
          <ac:chgData name="Faruk Abdullah" userId="e52374dd587ef96a" providerId="LiveId" clId="{14C8F48A-4762-4E6F-A7D9-5442E0A71FEF}" dt="2023-02-03T19:45:50.698" v="259" actId="478"/>
          <ac:spMkLst>
            <pc:docMk/>
            <pc:sldMk cId="2738652575" sldId="468"/>
            <ac:spMk id="3" creationId="{DC5B3B33-4CD1-0351-2BF4-88E9F06BBD09}"/>
          </ac:spMkLst>
        </pc:spChg>
        <pc:graphicFrameChg chg="add mod modGraphic">
          <ac:chgData name="Faruk Abdullah" userId="e52374dd587ef96a" providerId="LiveId" clId="{14C8F48A-4762-4E6F-A7D9-5442E0A71FEF}" dt="2023-02-03T19:45:04.700" v="254" actId="404"/>
          <ac:graphicFrameMkLst>
            <pc:docMk/>
            <pc:sldMk cId="2738652575" sldId="468"/>
            <ac:graphicFrameMk id="2" creationId="{3223E9A1-8597-F329-975F-42D0D1D9E1D5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7:29.203" v="273" actId="403"/>
        <pc:sldMkLst>
          <pc:docMk/>
          <pc:sldMk cId="3900724224" sldId="469"/>
        </pc:sldMkLst>
        <pc:spChg chg="add mod">
          <ac:chgData name="Faruk Abdullah" userId="e52374dd587ef96a" providerId="LiveId" clId="{14C8F48A-4762-4E6F-A7D9-5442E0A71FEF}" dt="2023-02-03T19:47:29.203" v="273" actId="403"/>
          <ac:spMkLst>
            <pc:docMk/>
            <pc:sldMk cId="3900724224" sldId="469"/>
            <ac:spMk id="4" creationId="{94C03A50-21A1-1620-C397-6CBE2F616375}"/>
          </ac:spMkLst>
        </pc:spChg>
        <pc:graphicFrameChg chg="add mod">
          <ac:chgData name="Faruk Abdullah" userId="e52374dd587ef96a" providerId="LiveId" clId="{14C8F48A-4762-4E6F-A7D9-5442E0A71FEF}" dt="2023-02-03T19:47:23.045" v="271" actId="1076"/>
          <ac:graphicFrameMkLst>
            <pc:docMk/>
            <pc:sldMk cId="3900724224" sldId="469"/>
            <ac:graphicFrameMk id="2" creationId="{55EFDF44-6E40-D38B-CAF0-A7005F4DC373}"/>
          </ac:graphicFrameMkLst>
        </pc:graphicFrameChg>
        <pc:graphicFrameChg chg="add del mod">
          <ac:chgData name="Faruk Abdullah" userId="e52374dd587ef96a" providerId="LiveId" clId="{14C8F48A-4762-4E6F-A7D9-5442E0A71FEF}" dt="2023-02-03T19:46:58.671" v="267" actId="478"/>
          <ac:graphicFrameMkLst>
            <pc:docMk/>
            <pc:sldMk cId="3900724224" sldId="469"/>
            <ac:graphicFrameMk id="3" creationId="{C700C152-C301-DA8E-5497-CD9DAE3DB037}"/>
          </ac:graphicFrameMkLst>
        </pc:graphicFrameChg>
      </pc:sldChg>
      <pc:sldChg chg="addSp modSp new">
        <pc:chgData name="Faruk Abdullah" userId="e52374dd587ef96a" providerId="LiveId" clId="{14C8F48A-4762-4E6F-A7D9-5442E0A71FEF}" dt="2023-02-03T19:51:49.643" v="291" actId="1076"/>
        <pc:sldMkLst>
          <pc:docMk/>
          <pc:sldMk cId="3487408398" sldId="470"/>
        </pc:sldMkLst>
        <pc:spChg chg="add mod">
          <ac:chgData name="Faruk Abdullah" userId="e52374dd587ef96a" providerId="LiveId" clId="{14C8F48A-4762-4E6F-A7D9-5442E0A71FEF}" dt="2023-02-03T19:51:49.643" v="291" actId="1076"/>
          <ac:spMkLst>
            <pc:docMk/>
            <pc:sldMk cId="3487408398" sldId="470"/>
            <ac:spMk id="2" creationId="{ED457BDD-7031-DFB1-4892-B0088C2069CE}"/>
          </ac:spMkLst>
        </pc:spChg>
      </pc:sldChg>
      <pc:sldChg chg="addSp modSp new mod">
        <pc:chgData name="Faruk Abdullah" userId="e52374dd587ef96a" providerId="LiveId" clId="{14C8F48A-4762-4E6F-A7D9-5442E0A71FEF}" dt="2023-02-03T19:52:19.016" v="297" actId="1076"/>
        <pc:sldMkLst>
          <pc:docMk/>
          <pc:sldMk cId="1533855239" sldId="471"/>
        </pc:sldMkLst>
        <pc:picChg chg="add mod">
          <ac:chgData name="Faruk Abdullah" userId="e52374dd587ef96a" providerId="LiveId" clId="{14C8F48A-4762-4E6F-A7D9-5442E0A71FEF}" dt="2023-02-03T19:52:19.016" v="297" actId="1076"/>
          <ac:picMkLst>
            <pc:docMk/>
            <pc:sldMk cId="1533855239" sldId="471"/>
            <ac:picMk id="2" creationId="{118810F2-288A-709C-047B-F7CBC7989C62}"/>
          </ac:picMkLst>
        </pc:picChg>
      </pc:sldChg>
      <pc:sldChg chg="addSp modSp new mod">
        <pc:chgData name="Faruk Abdullah" userId="e52374dd587ef96a" providerId="LiveId" clId="{14C8F48A-4762-4E6F-A7D9-5442E0A71FEF}" dt="2023-02-03T19:59:24.895" v="361" actId="20577"/>
        <pc:sldMkLst>
          <pc:docMk/>
          <pc:sldMk cId="320336945" sldId="472"/>
        </pc:sldMkLst>
        <pc:spChg chg="add mod">
          <ac:chgData name="Faruk Abdullah" userId="e52374dd587ef96a" providerId="LiveId" clId="{14C8F48A-4762-4E6F-A7D9-5442E0A71FEF}" dt="2023-02-03T19:59:24.895" v="361" actId="20577"/>
          <ac:spMkLst>
            <pc:docMk/>
            <pc:sldMk cId="320336945" sldId="472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3:28.905" v="310" actId="1076"/>
          <ac:spMkLst>
            <pc:docMk/>
            <pc:sldMk cId="320336945" sldId="472"/>
            <ac:spMk id="3" creationId="{DFA8733B-B196-1E47-AA40-A1E95795DEEA}"/>
          </ac:spMkLst>
        </pc:spChg>
      </pc:sldChg>
      <pc:sldChg chg="new del">
        <pc:chgData name="Faruk Abdullah" userId="e52374dd587ef96a" providerId="LiveId" clId="{14C8F48A-4762-4E6F-A7D9-5442E0A71FEF}" dt="2023-02-03T19:53:43.742" v="312" actId="47"/>
        <pc:sldMkLst>
          <pc:docMk/>
          <pc:sldMk cId="703515836" sldId="473"/>
        </pc:sldMkLst>
      </pc:sldChg>
      <pc:sldChg chg="addSp delSp modSp add">
        <pc:chgData name="Faruk Abdullah" userId="e52374dd587ef96a" providerId="LiveId" clId="{14C8F48A-4762-4E6F-A7D9-5442E0A71FEF}" dt="2023-02-03T19:59:33.594" v="363" actId="20577"/>
        <pc:sldMkLst>
          <pc:docMk/>
          <pc:sldMk cId="704152573" sldId="474"/>
        </pc:sldMkLst>
        <pc:spChg chg="del">
          <ac:chgData name="Faruk Abdullah" userId="e52374dd587ef96a" providerId="LiveId" clId="{14C8F48A-4762-4E6F-A7D9-5442E0A71FEF}" dt="2023-02-03T19:53:59.378" v="315" actId="478"/>
          <ac:spMkLst>
            <pc:docMk/>
            <pc:sldMk cId="704152573" sldId="474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9:33.594" v="363" actId="20577"/>
          <ac:spMkLst>
            <pc:docMk/>
            <pc:sldMk cId="704152573" sldId="474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20:00:51.124" v="371" actId="1076"/>
        <pc:sldMkLst>
          <pc:docMk/>
          <pc:sldMk cId="3186727486" sldId="475"/>
        </pc:sldMkLst>
        <pc:spChg chg="add mod">
          <ac:chgData name="Faruk Abdullah" userId="e52374dd587ef96a" providerId="LiveId" clId="{14C8F48A-4762-4E6F-A7D9-5442E0A71FEF}" dt="2023-02-03T20:00:03.816" v="368" actId="20577"/>
          <ac:spMkLst>
            <pc:docMk/>
            <pc:sldMk cId="3186727486" sldId="475"/>
            <ac:spMk id="2" creationId="{1A8ABA16-6D95-868A-1679-CD2793E8941D}"/>
          </ac:spMkLst>
        </pc:spChg>
        <pc:spChg chg="del">
          <ac:chgData name="Faruk Abdullah" userId="e52374dd587ef96a" providerId="LiveId" clId="{14C8F48A-4762-4E6F-A7D9-5442E0A71FEF}" dt="2023-02-03T19:57:41.269" v="349" actId="478"/>
          <ac:spMkLst>
            <pc:docMk/>
            <pc:sldMk cId="3186727486" sldId="475"/>
            <ac:spMk id="4" creationId="{0DCC1A3A-CDCE-BFF0-A242-EC45B525E779}"/>
          </ac:spMkLst>
        </pc:spChg>
        <pc:picChg chg="add mod">
          <ac:chgData name="Faruk Abdullah" userId="e52374dd587ef96a" providerId="LiveId" clId="{14C8F48A-4762-4E6F-A7D9-5442E0A71FEF}" dt="2023-02-03T20:00:51.124" v="371" actId="1076"/>
          <ac:picMkLst>
            <pc:docMk/>
            <pc:sldMk cId="3186727486" sldId="475"/>
            <ac:picMk id="5" creationId="{2866A927-1947-8A52-7BA1-5A9539194AF2}"/>
          </ac:picMkLst>
        </pc:picChg>
      </pc:sldChg>
      <pc:sldChg chg="addSp delSp modSp add">
        <pc:chgData name="Faruk Abdullah" userId="e52374dd587ef96a" providerId="LiveId" clId="{14C8F48A-4762-4E6F-A7D9-5442E0A71FEF}" dt="2023-02-03T19:59:14.826" v="359" actId="207"/>
        <pc:sldMkLst>
          <pc:docMk/>
          <pc:sldMk cId="1429739067" sldId="476"/>
        </pc:sldMkLst>
        <pc:spChg chg="add mod">
          <ac:chgData name="Faruk Abdullah" userId="e52374dd587ef96a" providerId="LiveId" clId="{14C8F48A-4762-4E6F-A7D9-5442E0A71FEF}" dt="2023-02-03T19:59:14.826" v="359" actId="207"/>
          <ac:spMkLst>
            <pc:docMk/>
            <pc:sldMk cId="1429739067" sldId="476"/>
            <ac:spMk id="2" creationId="{4DBB3984-A0DC-E505-0857-651740BCA755}"/>
          </ac:spMkLst>
        </pc:spChg>
        <pc:spChg chg="del">
          <ac:chgData name="Faruk Abdullah" userId="e52374dd587ef96a" providerId="LiveId" clId="{14C8F48A-4762-4E6F-A7D9-5442E0A71FEF}" dt="2023-02-03T19:57:11.429" v="344" actId="478"/>
          <ac:spMkLst>
            <pc:docMk/>
            <pc:sldMk cId="1429739067" sldId="476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19:59:49.932" v="367" actId="20577"/>
        <pc:sldMkLst>
          <pc:docMk/>
          <pc:sldMk cId="3335991289" sldId="477"/>
        </pc:sldMkLst>
        <pc:spChg chg="add mod">
          <ac:chgData name="Faruk Abdullah" userId="e52374dd587ef96a" providerId="LiveId" clId="{14C8F48A-4762-4E6F-A7D9-5442E0A71FEF}" dt="2023-02-03T19:59:49.932" v="367" actId="20577"/>
          <ac:spMkLst>
            <pc:docMk/>
            <pc:sldMk cId="3335991289" sldId="477"/>
            <ac:spMk id="2" creationId="{BC142CFC-FB34-814A-9A6D-F3D09C4E975C}"/>
          </ac:spMkLst>
        </pc:spChg>
        <pc:spChg chg="del mod">
          <ac:chgData name="Faruk Abdullah" userId="e52374dd587ef96a" providerId="LiveId" clId="{14C8F48A-4762-4E6F-A7D9-5442E0A71FEF}" dt="2023-02-03T19:56:45.374" v="340" actId="478"/>
          <ac:spMkLst>
            <pc:docMk/>
            <pc:sldMk cId="3335991289" sldId="477"/>
            <ac:spMk id="4" creationId="{0DCC1A3A-CDCE-BFF0-A242-EC45B525E779}"/>
          </ac:spMkLst>
        </pc:spChg>
      </pc:sldChg>
      <pc:sldChg chg="modSp add mod">
        <pc:chgData name="Faruk Abdullah" userId="e52374dd587ef96a" providerId="LiveId" clId="{14C8F48A-4762-4E6F-A7D9-5442E0A71FEF}" dt="2023-02-03T20:10:32.162" v="399" actId="113"/>
        <pc:sldMkLst>
          <pc:docMk/>
          <pc:sldMk cId="1581194810" sldId="478"/>
        </pc:sldMkLst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2" creationId="{73BDBB73-E584-416B-9560-05DFE70ECF19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3" creationId="{A3317D30-56D9-492B-BFD2-8B8B7276DF38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4" creationId="{AF768384-E921-4880-B00B-353EB3D3DB6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5" creationId="{D6EC7513-D619-4F17-BC22-C4DDA73C4F2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6" creationId="{E99FFB2F-9922-4617-917E-228E0E330B7F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7" creationId="{B13D0B95-7325-48C0-B096-FE9B86E2BFC6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8" creationId="{F10FF0E4-2311-4360-957D-72436457BD65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9" creationId="{87CA23B0-7054-4745-BD83-03DE4B7E00CF}"/>
          </ac:spMkLst>
        </pc:spChg>
        <pc:spChg chg="mod">
          <ac:chgData name="Faruk Abdullah" userId="e52374dd587ef96a" providerId="LiveId" clId="{14C8F48A-4762-4E6F-A7D9-5442E0A71FEF}" dt="2023-02-03T20:10:32.162" v="399" actId="113"/>
          <ac:spMkLst>
            <pc:docMk/>
            <pc:sldMk cId="1581194810" sldId="478"/>
            <ac:spMk id="10" creationId="{9DEB4F3F-B2EE-4D69-9ECF-A5CB192DA071}"/>
          </ac:spMkLst>
        </pc:spChg>
      </pc:sldChg>
      <pc:sldChg chg="new del">
        <pc:chgData name="Faruk Abdullah" userId="e52374dd587ef96a" providerId="LiveId" clId="{14C8F48A-4762-4E6F-A7D9-5442E0A71FEF}" dt="2023-02-03T20:09:37.296" v="391" actId="47"/>
        <pc:sldMkLst>
          <pc:docMk/>
          <pc:sldMk cId="1610043949" sldId="478"/>
        </pc:sldMkLst>
      </pc:sldChg>
      <pc:sldChg chg="new del">
        <pc:chgData name="Faruk Abdullah" userId="e52374dd587ef96a" providerId="LiveId" clId="{14C8F48A-4762-4E6F-A7D9-5442E0A71FEF}" dt="2023-02-03T20:12:38.649" v="402" actId="47"/>
        <pc:sldMkLst>
          <pc:docMk/>
          <pc:sldMk cId="3418620438" sldId="479"/>
        </pc:sldMkLst>
      </pc:sldChg>
    </pc:docChg>
  </pc:docChgLst>
  <pc:docChgLst>
    <pc:chgData name="Faruk Abdullah" userId="e52374dd587ef96a" providerId="LiveId" clId="{0E411968-D35B-49FC-9B50-7A551A8AB388}"/>
    <pc:docChg chg="modSld">
      <pc:chgData name="Faruk Abdullah" userId="e52374dd587ef96a" providerId="LiveId" clId="{0E411968-D35B-49FC-9B50-7A551A8AB388}" dt="2023-03-05T05:58:14.260" v="14" actId="20577"/>
      <pc:docMkLst>
        <pc:docMk/>
      </pc:docMkLst>
      <pc:sldChg chg="modSp mod">
        <pc:chgData name="Faruk Abdullah" userId="e52374dd587ef96a" providerId="LiveId" clId="{0E411968-D35B-49FC-9B50-7A551A8AB388}" dt="2023-03-05T05:58:14.260" v="14" actId="20577"/>
        <pc:sldMkLst>
          <pc:docMk/>
          <pc:sldMk cId="1398856" sldId="425"/>
        </pc:sldMkLst>
        <pc:spChg chg="mod">
          <ac:chgData name="Faruk Abdullah" userId="e52374dd587ef96a" providerId="LiveId" clId="{0E411968-D35B-49FC-9B50-7A551A8AB388}" dt="2023-03-05T05:58:14.260" v="14" actId="20577"/>
          <ac:spMkLst>
            <pc:docMk/>
            <pc:sldMk cId="1398856" sldId="425"/>
            <ac:spMk id="2" creationId="{A77BEB57-1D09-4AB2-8479-E2E543E34964}"/>
          </ac:spMkLst>
        </pc:spChg>
      </pc:sldChg>
      <pc:sldChg chg="modSp">
        <pc:chgData name="Faruk Abdullah" userId="e52374dd587ef96a" providerId="LiveId" clId="{0E411968-D35B-49FC-9B50-7A551A8AB388}" dt="2023-02-14T07:22:58.368" v="3" actId="6549"/>
        <pc:sldMkLst>
          <pc:docMk/>
          <pc:sldMk cId="3900724224" sldId="469"/>
        </pc:sldMkLst>
        <pc:graphicFrameChg chg="mod">
          <ac:chgData name="Faruk Abdullah" userId="e52374dd587ef96a" providerId="LiveId" clId="{0E411968-D35B-49FC-9B50-7A551A8AB388}" dt="2023-02-14T07:22:58.368" v="3" actId="6549"/>
          <ac:graphicFrameMkLst>
            <pc:docMk/>
            <pc:sldMk cId="3900724224" sldId="469"/>
            <ac:graphicFrameMk id="2" creationId="{55EFDF44-6E40-D38B-CAF0-A7005F4DC373}"/>
          </ac:graphicFrameMkLst>
        </pc:graphicFrameChg>
      </pc:sldChg>
    </pc:docChg>
  </pc:docChgLst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1T06:03:01.717" v="268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1T06:03:01.717" v="268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1T06:03:01.717" v="268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576266663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25924003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335876339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53503319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434935863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398856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429056209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876709495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1861393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69209526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2922498805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2922498805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0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91F4F20-7BF4-47B1-965A-69B809209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FD2D4-444B-4815-9A5A-FE3FEF543F1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0820B8C-E1BB-4A65-9FF8-C6A7FA39C8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F1B8423-C55C-4009-B6E5-E36353A3D3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BC4BC16-6181-43F0-BE97-FD5EBE7D9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5F5C8-0FC1-47CF-B0B3-8AFB8ECCF49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6184C3D6-56AC-473A-9F0D-9425D780C1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A9970BE-C8DE-4107-B5B1-0EA1AEF798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663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4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01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33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75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409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9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59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660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61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0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11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BDB55C-3FDE-4E76-8C0E-EB2C373687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1131E-FF26-4503-93E5-2B75774C434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CF09482-4A50-4739-AB80-7DCB5AD8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1802691F-9412-487D-8C6C-B0BE454D9BDB}" type="slidenum">
              <a:rPr lang="en-US" altLang="en-US" sz="1200"/>
              <a:pPr algn="r"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AE5C0A-B4D2-4C74-8C5F-8B7D2BB71B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C90BD7-92B8-4589-826A-EA1F66BB87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C4BDB2F-5503-4A91-B3E4-0033C1CB5B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8829F-A4AB-456D-A074-0446ECAC03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FC2D25F-1385-4D70-BD14-364E56821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A7B852-9202-4A6C-9E45-6CC63356DC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BC59C15-97CE-45C9-A164-926A3CD1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7AFD7-9491-4FFD-882C-FE2B0062E85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B3F5429-C0D5-48A4-AF45-F2351D4C5D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4FCB20F-B513-4966-8CA0-201AF4988A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F0AFDF-B925-4EC5-AE69-1DF4BFA6D3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C5879-C240-4D98-9F62-A24155AEF5D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036DC717-0B38-4E21-94C6-EF6F5F679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AA91D-4039-450F-B173-58903B6C98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C6547B-BF9A-43FD-9559-0E213472BB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03EA2-8F55-446C-B053-BFBB9C4CA6B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528B0B18-9A5E-4EE7-9DF5-6968E16C79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F9A062-BA3B-422A-8235-3FFBC933BF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1E8CF6-9968-42AC-B37E-1DF23F0895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E883D-1F5C-4549-A51F-8617EEB4DF5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ADFC506-9C7F-495A-AB1E-2FCF1ACADB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C63473-77A8-428F-AE45-1FF088C9AD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AAEB2C-F2EE-472B-BD65-E7A1243CED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520B4-AB80-40EA-B8A1-A84CF31BBF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B14AA776-CF86-4DB8-A64C-7E6EEE864E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8343766-4CEB-4B1F-ADE9-7DBF45839F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906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38C8867-3160-4A77-9D5E-A73F7869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3D878A3-7F08-4AC3-9CEA-DDF4FB1F56CC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10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7A6F9B0-69AF-4F3F-82A0-B920CF17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9" y="951311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3713E7A-8FB3-417E-AA5B-59AA8A8A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75D1109-3B60-46B9-912C-8DBF1E4343B6}"/>
              </a:ext>
            </a:extLst>
          </p:cNvPr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FBE7EB6C-38AD-4FC5-B74B-D084C55E8600}"/>
              </a:ext>
            </a:extLst>
          </p:cNvPr>
          <p:cNvCxnSpPr>
            <a:cxnSpLocks noChangeShapeType="1"/>
            <a:stCxn id="17422" idx="0"/>
            <a:endCxn id="17418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63CAF699-2C9B-4266-AF3C-ADEAE4BD8391}"/>
              </a:ext>
            </a:extLst>
          </p:cNvPr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7471D9B1-47CB-41FB-97C7-12DA6F461419}"/>
              </a:ext>
            </a:extLst>
          </p:cNvPr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9482C2E9-52ED-49F1-A61B-0281E7F85C9E}"/>
              </a:ext>
            </a:extLst>
          </p:cNvPr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2C8B46A9-EC8E-4FCD-B73E-469352489F67}"/>
              </a:ext>
            </a:extLst>
          </p:cNvPr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8" name="AutoShape 10">
            <a:extLst>
              <a:ext uri="{FF2B5EF4-FFF2-40B4-BE49-F238E27FC236}">
                <a16:creationId xmlns:a16="http://schemas.microsoft.com/office/drawing/2014/main" id="{E17F7B34-E87B-406E-A696-B720D274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92D4B97-A1E6-48BC-B475-03930C46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7420" name="Group 12">
            <a:extLst>
              <a:ext uri="{FF2B5EF4-FFF2-40B4-BE49-F238E27FC236}">
                <a16:creationId xmlns:a16="http://schemas.microsoft.com/office/drawing/2014/main" id="{B6A17769-DB58-415B-9940-B34DEFEE53A7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7421" name="AutoShape 13">
              <a:extLst>
                <a:ext uri="{FF2B5EF4-FFF2-40B4-BE49-F238E27FC236}">
                  <a16:creationId xmlns:a16="http://schemas.microsoft.com/office/drawing/2014/main" id="{2F396BD0-64C3-4946-BEBC-3DC7AEE9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99CC99"/>
                  </a:solidFill>
                  <a:latin typeface="Tahoma" panose="020B0604030504040204" pitchFamily="34" charset="0"/>
                </a:rPr>
                <a:t>        </a:t>
              </a:r>
            </a:p>
          </p:txBody>
        </p:sp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id="{F8FB080A-F63E-41CB-AB05-8BF35FBC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3" name="AutoShape 15">
              <a:extLst>
                <a:ext uri="{FF2B5EF4-FFF2-40B4-BE49-F238E27FC236}">
                  <a16:creationId xmlns:a16="http://schemas.microsoft.com/office/drawing/2014/main" id="{68D8B441-4213-4C2C-9D8B-46F9E6E7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CF210124-B2B1-47BA-9A40-664F80FD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C0CD4693-2597-4E53-9CE7-428D6D96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255EC3BB-A2F9-44A3-8481-E14557FD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E24D3870-9C3A-4D82-BD51-7B000371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F811FE4-D1A5-4A2D-BD45-5E8068BA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9" name="AutoShape 21">
            <a:extLst>
              <a:ext uri="{FF2B5EF4-FFF2-40B4-BE49-F238E27FC236}">
                <a16:creationId xmlns:a16="http://schemas.microsoft.com/office/drawing/2014/main" id="{310DCCFD-F1CE-4023-8B47-54B31B16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918F013B-1F71-4EE5-A40D-AEC7F82B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1" name="AutoShape 23">
            <a:extLst>
              <a:ext uri="{FF2B5EF4-FFF2-40B4-BE49-F238E27FC236}">
                <a16:creationId xmlns:a16="http://schemas.microsoft.com/office/drawing/2014/main" id="{226355AA-EFA8-4E25-AF22-08E46DFF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DB5EE905-9BAE-4374-9CB4-229E5186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C04D4876-E5CA-441D-855B-A57B0D644D4E}"/>
              </a:ext>
            </a:extLst>
          </p:cNvPr>
          <p:cNvCxnSpPr>
            <a:cxnSpLocks noChangeShapeType="1"/>
            <a:stCxn id="17423" idx="0"/>
            <a:endCxn id="1741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341C99F4-9A40-4665-85F2-DB109327141B}"/>
              </a:ext>
            </a:extLst>
          </p:cNvPr>
          <p:cNvCxnSpPr>
            <a:cxnSpLocks noChangeShapeType="1"/>
            <a:stCxn id="17424" idx="0"/>
            <a:endCxn id="1741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D4301C0-7D1B-41E2-B63F-57F30D59006A}"/>
              </a:ext>
            </a:extLst>
          </p:cNvPr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D05C9AEE-6331-4037-891C-9A12252DA514}"/>
              </a:ext>
            </a:extLst>
          </p:cNvPr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7" name="AutoShape 29">
            <a:extLst>
              <a:ext uri="{FF2B5EF4-FFF2-40B4-BE49-F238E27FC236}">
                <a16:creationId xmlns:a16="http://schemas.microsoft.com/office/drawing/2014/main" id="{41963416-AF3C-4C57-AD5C-21B1E3D87465}"/>
              </a:ext>
            </a:extLst>
          </p:cNvPr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8" name="AutoShape 30">
            <a:extLst>
              <a:ext uri="{FF2B5EF4-FFF2-40B4-BE49-F238E27FC236}">
                <a16:creationId xmlns:a16="http://schemas.microsoft.com/office/drawing/2014/main" id="{1F6605D4-8FE8-48B0-BB2D-9B80218846AE}"/>
              </a:ext>
            </a:extLst>
          </p:cNvPr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902889D5-9AE7-44FC-BEA4-814024C8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7440" name="AutoShape 32">
            <a:extLst>
              <a:ext uri="{FF2B5EF4-FFF2-40B4-BE49-F238E27FC236}">
                <a16:creationId xmlns:a16="http://schemas.microsoft.com/office/drawing/2014/main" id="{71A3CF25-8960-46C2-A4A7-7A68BA67A218}"/>
              </a:ext>
            </a:extLst>
          </p:cNvPr>
          <p:cNvCxnSpPr>
            <a:cxnSpLocks noChangeShapeType="1"/>
            <a:stCxn id="17418" idx="0"/>
            <a:endCxn id="1743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1" name="AutoShape 33">
            <a:extLst>
              <a:ext uri="{FF2B5EF4-FFF2-40B4-BE49-F238E27FC236}">
                <a16:creationId xmlns:a16="http://schemas.microsoft.com/office/drawing/2014/main" id="{9D9482AF-2EB5-46D2-B05A-EB502A47E5AD}"/>
              </a:ext>
            </a:extLst>
          </p:cNvPr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2" name="Line 34">
            <a:extLst>
              <a:ext uri="{FF2B5EF4-FFF2-40B4-BE49-F238E27FC236}">
                <a16:creationId xmlns:a16="http://schemas.microsoft.com/office/drawing/2014/main" id="{1FDCBF12-9C63-4A76-863F-882E927B4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72776693-4903-4D6A-8F63-9C552F89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11F7AE7-1866-4AAE-9BEB-B80146D9299B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11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C6C77870-333C-4F34-A992-E95121A1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325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5465046-6D33-4C1B-8772-4AA04E18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4F7888A4-D6CC-4C26-A746-EBE30183F9AB}"/>
              </a:ext>
            </a:extLst>
          </p:cNvPr>
          <p:cNvCxnSpPr>
            <a:cxnSpLocks noChangeShapeType="1"/>
            <a:stCxn id="18444" idx="0"/>
            <a:endCxn id="1844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7" name="AutoShape 5">
            <a:extLst>
              <a:ext uri="{FF2B5EF4-FFF2-40B4-BE49-F238E27FC236}">
                <a16:creationId xmlns:a16="http://schemas.microsoft.com/office/drawing/2014/main" id="{C640C2AE-EF60-4BB0-8C11-B82467378C1D}"/>
              </a:ext>
            </a:extLst>
          </p:cNvPr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4CC039B9-7109-426B-B29D-86A987BAD8EB}"/>
              </a:ext>
            </a:extLst>
          </p:cNvPr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>
            <a:extLst>
              <a:ext uri="{FF2B5EF4-FFF2-40B4-BE49-F238E27FC236}">
                <a16:creationId xmlns:a16="http://schemas.microsoft.com/office/drawing/2014/main" id="{D4E2EED3-7108-4203-AAC9-5E5B7FED2B62}"/>
              </a:ext>
            </a:extLst>
          </p:cNvPr>
          <p:cNvCxnSpPr>
            <a:cxnSpLocks noChangeShapeType="1"/>
            <a:stCxn id="18450" idx="0"/>
            <a:endCxn id="18445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49D1E38-6F6E-4E53-A52B-075F30D93785}"/>
              </a:ext>
            </a:extLst>
          </p:cNvPr>
          <p:cNvCxnSpPr>
            <a:cxnSpLocks noChangeShapeType="1"/>
            <a:stCxn id="18444" idx="2"/>
            <a:endCxn id="1844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6CD7BCB1-81E3-4ADB-9F40-91A1243383E3}"/>
              </a:ext>
            </a:extLst>
          </p:cNvPr>
          <p:cNvCxnSpPr>
            <a:cxnSpLocks noChangeShapeType="1"/>
            <a:stCxn id="18445" idx="2"/>
            <a:endCxn id="1845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3A5A44AD-AF1E-420C-985D-C732767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3C1D76E7-081D-441F-99DE-259ADF8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21DE793E-0B1D-4544-BF24-21E74979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F63591FA-85D7-40D7-A045-D489757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3DCAB913-F9D4-4602-BEEF-35999403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F31F725B-0BBF-4E68-9538-1C371E5E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8" name="AutoShape 16">
            <a:extLst>
              <a:ext uri="{FF2B5EF4-FFF2-40B4-BE49-F238E27FC236}">
                <a16:creationId xmlns:a16="http://schemas.microsoft.com/office/drawing/2014/main" id="{513A3412-2CB4-48DB-90DE-92D27D9E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273FCACF-2CE5-44FA-BFF6-9C23B4B3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450" name="AutoShape 18">
            <a:extLst>
              <a:ext uri="{FF2B5EF4-FFF2-40B4-BE49-F238E27FC236}">
                <a16:creationId xmlns:a16="http://schemas.microsoft.com/office/drawing/2014/main" id="{B1C5ADDD-9ADD-4AFF-8FD6-0DBC640B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ED0CA0F4-787D-4C8B-95B4-99D26AA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6145ECF6-6712-4A8A-A8F6-3E950F13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A433C9AF-4001-4901-A20C-47E5BFD0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4" name="AutoShape 22">
            <a:extLst>
              <a:ext uri="{FF2B5EF4-FFF2-40B4-BE49-F238E27FC236}">
                <a16:creationId xmlns:a16="http://schemas.microsoft.com/office/drawing/2014/main" id="{660A9C14-08DD-4327-90C3-7CDA13D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EF10C288-FCEF-4BB8-B293-F5DABD83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3E302908-DD0D-41A9-91FC-3C10AF4706AB}"/>
              </a:ext>
            </a:extLst>
          </p:cNvPr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1F0C5769-FE44-40C8-8B35-112B91887D49}"/>
              </a:ext>
            </a:extLst>
          </p:cNvPr>
          <p:cNvCxnSpPr>
            <a:cxnSpLocks noChangeShapeType="1"/>
            <a:stCxn id="18447" idx="0"/>
            <a:endCxn id="1844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2D3A3E27-7A20-42EC-96B8-DC577204E138}"/>
              </a:ext>
            </a:extLst>
          </p:cNvPr>
          <p:cNvCxnSpPr>
            <a:cxnSpLocks noChangeShapeType="1"/>
            <a:stCxn id="18452" idx="0"/>
            <a:endCxn id="1844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3CC0578D-AF74-4673-A4EB-D01C3036BB26}"/>
              </a:ext>
            </a:extLst>
          </p:cNvPr>
          <p:cNvCxnSpPr>
            <a:cxnSpLocks noChangeShapeType="1"/>
            <a:stCxn id="18454" idx="0"/>
            <a:endCxn id="1844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8D5CF17F-6180-4D3D-93BD-D521B7A706D4}"/>
              </a:ext>
            </a:extLst>
          </p:cNvPr>
          <p:cNvCxnSpPr>
            <a:cxnSpLocks noChangeShapeType="1"/>
            <a:stCxn id="18446" idx="2"/>
            <a:endCxn id="1845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33EA47B4-EE35-4D08-8A0F-31916D72CD3F}"/>
              </a:ext>
            </a:extLst>
          </p:cNvPr>
          <p:cNvCxnSpPr>
            <a:cxnSpLocks noChangeShapeType="1"/>
            <a:stCxn id="18447" idx="2"/>
            <a:endCxn id="1845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D353F334-CF83-467A-9934-E15A951D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8463" name="AutoShape 31">
            <a:extLst>
              <a:ext uri="{FF2B5EF4-FFF2-40B4-BE49-F238E27FC236}">
                <a16:creationId xmlns:a16="http://schemas.microsoft.com/office/drawing/2014/main" id="{6025CF9E-82FA-4916-84A6-3B66E23A3F73}"/>
              </a:ext>
            </a:extLst>
          </p:cNvPr>
          <p:cNvCxnSpPr>
            <a:cxnSpLocks noChangeShapeType="1"/>
            <a:stCxn id="18442" idx="0"/>
            <a:endCxn id="1846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B6AB7F2C-DEA2-421D-963F-0112536411B7}"/>
              </a:ext>
            </a:extLst>
          </p:cNvPr>
          <p:cNvCxnSpPr>
            <a:cxnSpLocks noChangeShapeType="1"/>
            <a:stCxn id="18443" idx="0"/>
            <a:endCxn id="1846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Line 33">
            <a:extLst>
              <a:ext uri="{FF2B5EF4-FFF2-40B4-BE49-F238E27FC236}">
                <a16:creationId xmlns:a16="http://schemas.microsoft.com/office/drawing/2014/main" id="{6D4D17A7-67F2-4C00-A13B-2CBC7768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5D977C0-5514-42D4-8DFC-655B4227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A8C4746-9AAF-44CB-A402-EC38550FA07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12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097C6F1-FCBE-4427-AAA6-9BA9BA60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948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50C7CAD-CC5C-4CBE-BDCC-AA1EF2E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9CA7C3E5-062B-423F-BE56-DF3C3535B21E}"/>
              </a:ext>
            </a:extLst>
          </p:cNvPr>
          <p:cNvCxnSpPr>
            <a:cxnSpLocks noChangeShapeType="1"/>
            <a:stCxn id="19468" idx="0"/>
            <a:endCxn id="19466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0FD5B966-B682-4ECF-8C8D-6BEC703A6A1A}"/>
              </a:ext>
            </a:extLst>
          </p:cNvPr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2" name="AutoShape 6">
            <a:extLst>
              <a:ext uri="{FF2B5EF4-FFF2-40B4-BE49-F238E27FC236}">
                <a16:creationId xmlns:a16="http://schemas.microsoft.com/office/drawing/2014/main" id="{9FDC72EE-B515-4DA3-BF42-C6B15D971C97}"/>
              </a:ext>
            </a:extLst>
          </p:cNvPr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7">
            <a:extLst>
              <a:ext uri="{FF2B5EF4-FFF2-40B4-BE49-F238E27FC236}">
                <a16:creationId xmlns:a16="http://schemas.microsoft.com/office/drawing/2014/main" id="{9E1345E1-9CB4-4B8C-82B1-AA9D9F1DFE8B}"/>
              </a:ext>
            </a:extLst>
          </p:cNvPr>
          <p:cNvCxnSpPr>
            <a:cxnSpLocks noChangeShapeType="1"/>
            <a:stCxn id="19474" idx="0"/>
            <a:endCxn id="19469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E5478486-2939-4BC7-983A-BB6DD761E722}"/>
              </a:ext>
            </a:extLst>
          </p:cNvPr>
          <p:cNvCxnSpPr>
            <a:cxnSpLocks noChangeShapeType="1"/>
            <a:stCxn id="19468" idx="2"/>
            <a:endCxn id="19473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A2FBE83F-10B7-4A7D-ADDE-F920DC129926}"/>
              </a:ext>
            </a:extLst>
          </p:cNvPr>
          <p:cNvCxnSpPr>
            <a:cxnSpLocks noChangeShapeType="1"/>
            <a:stCxn id="19469" idx="2"/>
            <a:endCxn id="19475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41F99193-5790-465C-8DCE-CB41501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86A8E90F-EA47-4AEB-B752-27D33CA4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93D7CDA8-9E80-4666-B5D6-553AB68A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AED07EBF-BAA7-4C77-B10F-A2BDF94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96BD2714-006D-4F7B-B796-AAABC322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2F6F6393-8A2D-46BC-8731-920B34AE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EAEC04B3-A72C-44EB-AA64-37F02D86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C9A78A5E-91C8-4ED5-BD77-E326FB94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id="{A9A69DD6-24CB-438D-8233-D4EA320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F20708E0-34B3-411A-A9ED-6C7CAF02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id="{82ED57F9-F50F-4E12-A562-E69D40A8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B4199EC9-5E6E-4A6F-9BA4-418FBEED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6D8FC0B3-7100-450E-B9EF-E5210B67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9" name="AutoShape 23">
            <a:extLst>
              <a:ext uri="{FF2B5EF4-FFF2-40B4-BE49-F238E27FC236}">
                <a16:creationId xmlns:a16="http://schemas.microsoft.com/office/drawing/2014/main" id="{663D6FAA-0B6B-4394-968F-AAFBA537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6C7668A4-614E-4984-BEB3-F02CF7B54AB7}"/>
              </a:ext>
            </a:extLst>
          </p:cNvPr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>
            <a:extLst>
              <a:ext uri="{FF2B5EF4-FFF2-40B4-BE49-F238E27FC236}">
                <a16:creationId xmlns:a16="http://schemas.microsoft.com/office/drawing/2014/main" id="{A4CF9523-781A-48C3-AE40-F64C2495851A}"/>
              </a:ext>
            </a:extLst>
          </p:cNvPr>
          <p:cNvCxnSpPr>
            <a:cxnSpLocks noChangeShapeType="1"/>
            <a:stCxn id="19471" idx="0"/>
            <a:endCxn id="19467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6">
            <a:extLst>
              <a:ext uri="{FF2B5EF4-FFF2-40B4-BE49-F238E27FC236}">
                <a16:creationId xmlns:a16="http://schemas.microsoft.com/office/drawing/2014/main" id="{C36149D3-BF86-4E89-8CC8-00E2500D272D}"/>
              </a:ext>
            </a:extLst>
          </p:cNvPr>
          <p:cNvCxnSpPr>
            <a:cxnSpLocks noChangeShapeType="1"/>
            <a:stCxn id="19476" idx="0"/>
            <a:endCxn id="19470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3" name="AutoShape 27">
            <a:extLst>
              <a:ext uri="{FF2B5EF4-FFF2-40B4-BE49-F238E27FC236}">
                <a16:creationId xmlns:a16="http://schemas.microsoft.com/office/drawing/2014/main" id="{6FFA2A6C-AD55-44E7-8853-756555E56004}"/>
              </a:ext>
            </a:extLst>
          </p:cNvPr>
          <p:cNvCxnSpPr>
            <a:cxnSpLocks noChangeShapeType="1"/>
            <a:stCxn id="19478" idx="0"/>
            <a:endCxn id="19471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4" name="AutoShape 28">
            <a:extLst>
              <a:ext uri="{FF2B5EF4-FFF2-40B4-BE49-F238E27FC236}">
                <a16:creationId xmlns:a16="http://schemas.microsoft.com/office/drawing/2014/main" id="{CA65BCCE-536F-4E95-A4B1-989D75771C19}"/>
              </a:ext>
            </a:extLst>
          </p:cNvPr>
          <p:cNvCxnSpPr>
            <a:cxnSpLocks noChangeShapeType="1"/>
            <a:stCxn id="19470" idx="2"/>
            <a:endCxn id="19477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71841B9B-5381-4E36-ABC3-FB8FFBBAA4E4}"/>
              </a:ext>
            </a:extLst>
          </p:cNvPr>
          <p:cNvCxnSpPr>
            <a:cxnSpLocks noChangeShapeType="1"/>
            <a:stCxn id="19471" idx="2"/>
            <a:endCxn id="19479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AutoShape 30">
            <a:extLst>
              <a:ext uri="{FF2B5EF4-FFF2-40B4-BE49-F238E27FC236}">
                <a16:creationId xmlns:a16="http://schemas.microsoft.com/office/drawing/2014/main" id="{0BAEEA3C-F042-4F26-A40F-D156B4EF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4051FD5D-1433-4D54-8899-40625D9A0F71}"/>
              </a:ext>
            </a:extLst>
          </p:cNvPr>
          <p:cNvCxnSpPr>
            <a:cxnSpLocks noChangeShapeType="1"/>
            <a:stCxn id="19466" idx="0"/>
            <a:endCxn id="19486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>
            <a:extLst>
              <a:ext uri="{FF2B5EF4-FFF2-40B4-BE49-F238E27FC236}">
                <a16:creationId xmlns:a16="http://schemas.microsoft.com/office/drawing/2014/main" id="{F368B749-C437-4A54-9703-20AA7623BF85}"/>
              </a:ext>
            </a:extLst>
          </p:cNvPr>
          <p:cNvCxnSpPr>
            <a:cxnSpLocks noChangeShapeType="1"/>
            <a:stCxn id="19467" idx="0"/>
            <a:endCxn id="19486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Line 33">
            <a:extLst>
              <a:ext uri="{FF2B5EF4-FFF2-40B4-BE49-F238E27FC236}">
                <a16:creationId xmlns:a16="http://schemas.microsoft.com/office/drawing/2014/main" id="{7784B20E-BBED-4B19-8EA3-9ABA22D7C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2E170E66-90F6-45E3-BA78-D993D3F95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0FB4DA3-93C2-40E5-8579-501F3F8C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C629E93-7FCF-42DC-96F8-AE4EF36CE475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13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88ED990-3F7F-4916-8BC6-75FFE195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" y="928690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5978392-7A4A-49F9-A962-E4BD369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288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base case, merge</a:t>
            </a:r>
          </a:p>
        </p:txBody>
      </p:sp>
      <p:cxnSp>
        <p:nvCxnSpPr>
          <p:cNvPr id="20484" name="AutoShape 4">
            <a:extLst>
              <a:ext uri="{FF2B5EF4-FFF2-40B4-BE49-F238E27FC236}">
                <a16:creationId xmlns:a16="http://schemas.microsoft.com/office/drawing/2014/main" id="{6332B24D-D679-4574-8B5A-C75A4D620A9A}"/>
              </a:ext>
            </a:extLst>
          </p:cNvPr>
          <p:cNvCxnSpPr>
            <a:cxnSpLocks noChangeShapeType="1"/>
            <a:stCxn id="20492" idx="0"/>
            <a:endCxn id="20490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>
            <a:extLst>
              <a:ext uri="{FF2B5EF4-FFF2-40B4-BE49-F238E27FC236}">
                <a16:creationId xmlns:a16="http://schemas.microsoft.com/office/drawing/2014/main" id="{12063A0B-485F-4B01-8C63-B9BC21B86E7D}"/>
              </a:ext>
            </a:extLst>
          </p:cNvPr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6" name="AutoShape 6">
            <a:extLst>
              <a:ext uri="{FF2B5EF4-FFF2-40B4-BE49-F238E27FC236}">
                <a16:creationId xmlns:a16="http://schemas.microsoft.com/office/drawing/2014/main" id="{FE5306EA-67A0-4401-8D34-3AA152B6B0FE}"/>
              </a:ext>
            </a:extLst>
          </p:cNvPr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F2E757A7-2273-4EFD-AA79-05F4A256C429}"/>
              </a:ext>
            </a:extLst>
          </p:cNvPr>
          <p:cNvCxnSpPr>
            <a:cxnSpLocks noChangeShapeType="1"/>
            <a:endCxn id="20493" idx="2"/>
          </p:cNvCxnSpPr>
          <p:nvPr/>
        </p:nvCxnSpPr>
        <p:spPr bwMode="auto">
          <a:xfrm flipV="1">
            <a:off x="3462340" y="4660109"/>
            <a:ext cx="35956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8" name="AutoShape 8">
            <a:extLst>
              <a:ext uri="{FF2B5EF4-FFF2-40B4-BE49-F238E27FC236}">
                <a16:creationId xmlns:a16="http://schemas.microsoft.com/office/drawing/2014/main" id="{EF085F5E-21C9-4F33-9D52-C5D2D3BC0623}"/>
              </a:ext>
            </a:extLst>
          </p:cNvPr>
          <p:cNvCxnSpPr>
            <a:cxnSpLocks noChangeShapeType="1"/>
            <a:stCxn id="20492" idx="2"/>
            <a:endCxn id="20497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81B3E98B-7EAC-44CF-A4B0-CCDA6BF79FD9}"/>
              </a:ext>
            </a:extLst>
          </p:cNvPr>
          <p:cNvCxnSpPr>
            <a:cxnSpLocks noChangeShapeType="1"/>
            <a:stCxn id="20493" idx="2"/>
          </p:cNvCxnSpPr>
          <p:nvPr/>
        </p:nvCxnSpPr>
        <p:spPr bwMode="auto">
          <a:xfrm>
            <a:off x="3821909" y="4660109"/>
            <a:ext cx="37861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377B2AD1-6E68-46F3-AADE-CC8F5ACD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D5C148FB-FA7E-4261-8E33-6F221E4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2239AB7E-7697-4618-A0ED-CC35A27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640B021E-7B54-443F-910F-3880A1F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F11D488C-E7E2-4001-9648-2CB3CCA2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679D712D-9763-44DF-9EEA-6B04874B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C5E46D3A-FBCE-4C1E-8F98-490B300B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A8124DCD-2F38-4C09-A4DE-52263EE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EE0DFA57-0040-4CE2-8D97-75B12C3E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F132432C-B32F-4796-B280-F5746ED4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0E56BE31-F2C9-4B9E-917C-23426E18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1" name="AutoShape 21">
            <a:extLst>
              <a:ext uri="{FF2B5EF4-FFF2-40B4-BE49-F238E27FC236}">
                <a16:creationId xmlns:a16="http://schemas.microsoft.com/office/drawing/2014/main" id="{BF23A2C7-F862-42A4-91B7-BDCDA03B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DD5F5D14-2B2E-4ADC-81C9-201852946697}"/>
              </a:ext>
            </a:extLst>
          </p:cNvPr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7ED536D4-7622-42D5-B8E2-ED7C72392FB9}"/>
              </a:ext>
            </a:extLst>
          </p:cNvPr>
          <p:cNvCxnSpPr>
            <a:cxnSpLocks noChangeShapeType="1"/>
            <a:stCxn id="20495" idx="0"/>
            <a:endCxn id="2049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63C5A868-C660-422B-BF67-A7F643B5DBBA}"/>
              </a:ext>
            </a:extLst>
          </p:cNvPr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>
            <a:extLst>
              <a:ext uri="{FF2B5EF4-FFF2-40B4-BE49-F238E27FC236}">
                <a16:creationId xmlns:a16="http://schemas.microsoft.com/office/drawing/2014/main" id="{D5ACBB5F-3418-4AAD-AB2F-CA110BE1D74C}"/>
              </a:ext>
            </a:extLst>
          </p:cNvPr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6">
            <a:extLst>
              <a:ext uri="{FF2B5EF4-FFF2-40B4-BE49-F238E27FC236}">
                <a16:creationId xmlns:a16="http://schemas.microsoft.com/office/drawing/2014/main" id="{8C0FBE22-6F2A-4530-A362-2D018A86BFBA}"/>
              </a:ext>
            </a:extLst>
          </p:cNvPr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10345584-4AB3-48A6-8BD8-AE91D8960F79}"/>
              </a:ext>
            </a:extLst>
          </p:cNvPr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61DE5E5C-456A-4E48-AD32-0B74F1B2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8994D8-76CF-4088-91D6-23167DA196EA}"/>
              </a:ext>
            </a:extLst>
          </p:cNvPr>
          <p:cNvCxnSpPr>
            <a:cxnSpLocks noChangeShapeType="1"/>
            <a:stCxn id="20490" idx="0"/>
            <a:endCxn id="2050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0" name="AutoShape 30">
            <a:extLst>
              <a:ext uri="{FF2B5EF4-FFF2-40B4-BE49-F238E27FC236}">
                <a16:creationId xmlns:a16="http://schemas.microsoft.com/office/drawing/2014/main" id="{91C47C3F-8FB0-4A74-B99A-3323CA76BA06}"/>
              </a:ext>
            </a:extLst>
          </p:cNvPr>
          <p:cNvCxnSpPr>
            <a:cxnSpLocks noChangeShapeType="1"/>
            <a:stCxn id="20491" idx="0"/>
            <a:endCxn id="2050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1" name="Line 31">
            <a:extLst>
              <a:ext uri="{FF2B5EF4-FFF2-40B4-BE49-F238E27FC236}">
                <a16:creationId xmlns:a16="http://schemas.microsoft.com/office/drawing/2014/main" id="{4FE44D10-660E-4C4C-A76F-57A3AE520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35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A27319A8-F81B-430C-AD22-68732129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3" name="AutoShape 33">
            <a:extLst>
              <a:ext uri="{FF2B5EF4-FFF2-40B4-BE49-F238E27FC236}">
                <a16:creationId xmlns:a16="http://schemas.microsoft.com/office/drawing/2014/main" id="{F0D6A11E-594C-4AF6-B1D4-90E04011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679577A2-38E8-4271-800D-8AACD18B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42B3E836-66BE-4ABD-8FEA-1776F6D7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19D3621-D45F-4F88-B58D-968B356ADD4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14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8825961-71BD-4F6D-A2B7-D59D3583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33683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366B8B-92C5-491D-BB45-C32DC2A9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E5FBEFBA-FCC3-4DFB-B2B0-7889C13FE259}"/>
              </a:ext>
            </a:extLst>
          </p:cNvPr>
          <p:cNvCxnSpPr>
            <a:cxnSpLocks noChangeShapeType="1"/>
            <a:stCxn id="21516" idx="0"/>
            <a:endCxn id="2151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>
            <a:extLst>
              <a:ext uri="{FF2B5EF4-FFF2-40B4-BE49-F238E27FC236}">
                <a16:creationId xmlns:a16="http://schemas.microsoft.com/office/drawing/2014/main" id="{81083AC5-AD88-4E26-BFDA-6683BED868BB}"/>
              </a:ext>
            </a:extLst>
          </p:cNvPr>
          <p:cNvCxnSpPr>
            <a:cxnSpLocks noChangeShapeType="1"/>
            <a:stCxn id="21517" idx="0"/>
            <a:endCxn id="21514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0" name="AutoShape 6">
            <a:extLst>
              <a:ext uri="{FF2B5EF4-FFF2-40B4-BE49-F238E27FC236}">
                <a16:creationId xmlns:a16="http://schemas.microsoft.com/office/drawing/2014/main" id="{20A1F30F-E3F4-49B7-8B6E-FB386C0745A0}"/>
              </a:ext>
            </a:extLst>
          </p:cNvPr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D87A3299-578C-40E1-A510-2BD8D633E17A}"/>
              </a:ext>
            </a:extLst>
          </p:cNvPr>
          <p:cNvCxnSpPr>
            <a:cxnSpLocks noChangeShapeType="1"/>
            <a:stCxn id="21522" idx="0"/>
            <a:endCxn id="21517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1414D13E-17D3-4670-A9F1-4E26F28BACB0}"/>
              </a:ext>
            </a:extLst>
          </p:cNvPr>
          <p:cNvCxnSpPr>
            <a:cxnSpLocks noChangeShapeType="1"/>
            <a:stCxn id="21516" idx="2"/>
            <a:endCxn id="21521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781ECCDE-A27B-45F9-B82D-562A9B8BF799}"/>
              </a:ext>
            </a:extLst>
          </p:cNvPr>
          <p:cNvCxnSpPr>
            <a:cxnSpLocks noChangeShapeType="1"/>
            <a:stCxn id="21517" idx="2"/>
            <a:endCxn id="21523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9F2F5EAA-0699-472A-A597-B50012D5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FB5990D2-7521-46B0-80BF-DC9B10DB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609D3F8B-919E-48C6-9FCA-6383E171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E761A7A3-DD26-4D76-99C6-6EB87D94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0C94238A-554D-4B31-9E33-56E4B5FB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1DCA622E-78CA-4A91-A143-5673C193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CA1C7368-1DEC-4186-89D0-1E2D5DC7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72FB19C1-9BB8-4868-B096-1FAF2BFE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5C67B0DE-AA08-4529-9B99-99CC14CA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1663F6B-D4B4-469C-B78F-5AB5E8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8677E963-E08B-449E-93E9-BE541A81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FC697334-C254-44ED-AE31-55E4D316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D4DC9A2E-6662-4DD0-A0C8-A9B67E2F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767D05D8-4F12-49D9-A5A7-0ECA1FB1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1528" name="AutoShape 24">
            <a:extLst>
              <a:ext uri="{FF2B5EF4-FFF2-40B4-BE49-F238E27FC236}">
                <a16:creationId xmlns:a16="http://schemas.microsoft.com/office/drawing/2014/main" id="{658D6224-664F-43F2-8DC5-3BA0DB96D3CB}"/>
              </a:ext>
            </a:extLst>
          </p:cNvPr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>
            <a:extLst>
              <a:ext uri="{FF2B5EF4-FFF2-40B4-BE49-F238E27FC236}">
                <a16:creationId xmlns:a16="http://schemas.microsoft.com/office/drawing/2014/main" id="{6069037F-3DD4-4EDD-92B4-121CE4DEC05B}"/>
              </a:ext>
            </a:extLst>
          </p:cNvPr>
          <p:cNvCxnSpPr>
            <a:cxnSpLocks noChangeShapeType="1"/>
            <a:stCxn id="21519" idx="0"/>
            <a:endCxn id="2151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35FA070D-1FA8-4DC1-99A4-AB68F75F971D}"/>
              </a:ext>
            </a:extLst>
          </p:cNvPr>
          <p:cNvCxnSpPr>
            <a:cxnSpLocks noChangeShapeType="1"/>
            <a:stCxn id="21524" idx="0"/>
            <a:endCxn id="2151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D0E67326-8B7D-495D-99F6-D420972748F1}"/>
              </a:ext>
            </a:extLst>
          </p:cNvPr>
          <p:cNvCxnSpPr>
            <a:cxnSpLocks noChangeShapeType="1"/>
            <a:stCxn id="21526" idx="0"/>
            <a:endCxn id="2151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73A6E0A4-CBED-454F-9C58-781977C10A6C}"/>
              </a:ext>
            </a:extLst>
          </p:cNvPr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3" name="AutoShape 29">
            <a:extLst>
              <a:ext uri="{FF2B5EF4-FFF2-40B4-BE49-F238E27FC236}">
                <a16:creationId xmlns:a16="http://schemas.microsoft.com/office/drawing/2014/main" id="{EB2147AC-A0E7-4225-B080-0C7DC50CDC56}"/>
              </a:ext>
            </a:extLst>
          </p:cNvPr>
          <p:cNvCxnSpPr>
            <a:cxnSpLocks noChangeShapeType="1"/>
            <a:stCxn id="21519" idx="2"/>
            <a:endCxn id="21527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561C9671-C132-4CAA-8B34-B66FF39A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1535" name="AutoShape 31">
            <a:extLst>
              <a:ext uri="{FF2B5EF4-FFF2-40B4-BE49-F238E27FC236}">
                <a16:creationId xmlns:a16="http://schemas.microsoft.com/office/drawing/2014/main" id="{B13E04C3-560D-4EDA-8890-CB70212FCB30}"/>
              </a:ext>
            </a:extLst>
          </p:cNvPr>
          <p:cNvCxnSpPr>
            <a:cxnSpLocks noChangeShapeType="1"/>
            <a:stCxn id="21514" idx="0"/>
            <a:endCxn id="21534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FF2BDDF6-8DDA-444B-9E40-D044EF246B0D}"/>
              </a:ext>
            </a:extLst>
          </p:cNvPr>
          <p:cNvCxnSpPr>
            <a:cxnSpLocks noChangeShapeType="1"/>
            <a:stCxn id="21515" idx="0"/>
            <a:endCxn id="21534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Line 33">
            <a:extLst>
              <a:ext uri="{FF2B5EF4-FFF2-40B4-BE49-F238E27FC236}">
                <a16:creationId xmlns:a16="http://schemas.microsoft.com/office/drawing/2014/main" id="{61867E27-A2B6-48F3-8FFD-98D179D77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0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9CCEF5A6-9C00-4FFA-96F7-F5E6AA622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8079EF1E-C3E1-41DA-A178-D4997A7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4A39AB0-6790-4C3E-B819-9A7DEA4320D1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15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3276405-C2B2-485E-BF25-2E10D2E6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60839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1889B80-4584-49AB-AB9E-9B550CD0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merge, merge</a:t>
            </a:r>
          </a:p>
        </p:txBody>
      </p: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6AA0CD52-AA2E-4B84-AF8E-807423FCA7B2}"/>
              </a:ext>
            </a:extLst>
          </p:cNvPr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3" name="AutoShape 5">
            <a:extLst>
              <a:ext uri="{FF2B5EF4-FFF2-40B4-BE49-F238E27FC236}">
                <a16:creationId xmlns:a16="http://schemas.microsoft.com/office/drawing/2014/main" id="{B55DAE9A-D5BB-4C76-B02F-82E7245CFDCA}"/>
              </a:ext>
            </a:extLst>
          </p:cNvPr>
          <p:cNvCxnSpPr>
            <a:cxnSpLocks noChangeShapeType="1"/>
            <a:stCxn id="22541" idx="0"/>
            <a:endCxn id="22538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5CD288D1-600A-4A78-B4AB-38579B7BCC84}"/>
              </a:ext>
            </a:extLst>
          </p:cNvPr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B475BE44-73CE-4AAB-946C-C85E9B9DB835}"/>
              </a:ext>
            </a:extLst>
          </p:cNvPr>
          <p:cNvCxnSpPr>
            <a:cxnSpLocks noChangeShapeType="1"/>
            <a:stCxn id="22546" idx="0"/>
            <a:endCxn id="22541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1170D9F6-F8B3-4059-B5E3-6B2820CF6ED6}"/>
              </a:ext>
            </a:extLst>
          </p:cNvPr>
          <p:cNvCxnSpPr>
            <a:cxnSpLocks noChangeShapeType="1"/>
            <a:stCxn id="22540" idx="2"/>
            <a:endCxn id="22545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4EEA5E7D-6665-4344-BA53-8C0E22B9E2E4}"/>
              </a:ext>
            </a:extLst>
          </p:cNvPr>
          <p:cNvCxnSpPr>
            <a:cxnSpLocks noChangeShapeType="1"/>
            <a:stCxn id="22541" idx="2"/>
            <a:endCxn id="22547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A9117624-EDB8-46E4-BA2B-38D41EF8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CB974F36-0D26-4CD0-88B4-D5759E28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B49198EF-7172-486C-AED9-9364F3BD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78A8B51-4B61-4DFA-9FFB-15FD469F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99137AAE-BE5A-41A1-A5B5-374F8F80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28670E0D-5E7E-427B-ADA9-04B5888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4FC9BA8D-DD82-4934-93AE-1F8E1BC3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2545" name="AutoShape 17">
            <a:extLst>
              <a:ext uri="{FF2B5EF4-FFF2-40B4-BE49-F238E27FC236}">
                <a16:creationId xmlns:a16="http://schemas.microsoft.com/office/drawing/2014/main" id="{7846F507-DC39-4548-A2FB-B6BA63A2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C85B4122-F9CF-402D-8C37-45CCF66C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8C1914CE-BE68-4AFA-81C2-A6D743C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20DF62C1-F4A4-4061-BC18-DFA4F130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693FB6B1-5518-4301-A56A-CAD94E77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9FAC3B87-30B8-49A7-86A1-189C8EF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1F8AF957-9BA8-4096-8E47-FCF6769A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88BEEA26-667D-4C1A-B81D-14A80C939B3E}"/>
              </a:ext>
            </a:extLst>
          </p:cNvPr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E3BE4135-6A48-4867-99E5-01A9231DBEFE}"/>
              </a:ext>
            </a:extLst>
          </p:cNvPr>
          <p:cNvCxnSpPr>
            <a:cxnSpLocks noChangeShapeType="1"/>
            <a:stCxn id="22543" idx="0"/>
            <a:endCxn id="2253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F2C76A20-9F26-4280-B889-6945DA59C352}"/>
              </a:ext>
            </a:extLst>
          </p:cNvPr>
          <p:cNvCxnSpPr>
            <a:cxnSpLocks noChangeShapeType="1"/>
            <a:stCxn id="22548" idx="0"/>
            <a:endCxn id="2254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>
            <a:extLst>
              <a:ext uri="{FF2B5EF4-FFF2-40B4-BE49-F238E27FC236}">
                <a16:creationId xmlns:a16="http://schemas.microsoft.com/office/drawing/2014/main" id="{7D53132B-1B70-4A1F-89AA-6873E256C8E4}"/>
              </a:ext>
            </a:extLst>
          </p:cNvPr>
          <p:cNvCxnSpPr>
            <a:cxnSpLocks noChangeShapeType="1"/>
            <a:stCxn id="22550" idx="0"/>
            <a:endCxn id="2254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6" name="AutoShape 28">
            <a:extLst>
              <a:ext uri="{FF2B5EF4-FFF2-40B4-BE49-F238E27FC236}">
                <a16:creationId xmlns:a16="http://schemas.microsoft.com/office/drawing/2014/main" id="{4995850B-ECB6-4AF2-AF64-9DA12926C031}"/>
              </a:ext>
            </a:extLst>
          </p:cNvPr>
          <p:cNvCxnSpPr>
            <a:cxnSpLocks noChangeShapeType="1"/>
            <a:stCxn id="22542" idx="2"/>
            <a:endCxn id="2254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7" name="AutoShape 29">
            <a:extLst>
              <a:ext uri="{FF2B5EF4-FFF2-40B4-BE49-F238E27FC236}">
                <a16:creationId xmlns:a16="http://schemas.microsoft.com/office/drawing/2014/main" id="{086C317D-ACFD-4C32-B3B3-71E510236470}"/>
              </a:ext>
            </a:extLst>
          </p:cNvPr>
          <p:cNvCxnSpPr>
            <a:cxnSpLocks noChangeShapeType="1"/>
            <a:stCxn id="22543" idx="2"/>
            <a:endCxn id="2255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8" name="AutoShape 30">
            <a:extLst>
              <a:ext uri="{FF2B5EF4-FFF2-40B4-BE49-F238E27FC236}">
                <a16:creationId xmlns:a16="http://schemas.microsoft.com/office/drawing/2014/main" id="{33DB072F-6AA4-4234-8DF9-83378D8A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2559" name="AutoShape 31">
            <a:extLst>
              <a:ext uri="{FF2B5EF4-FFF2-40B4-BE49-F238E27FC236}">
                <a16:creationId xmlns:a16="http://schemas.microsoft.com/office/drawing/2014/main" id="{B690DAFF-985E-4EFA-9A30-7A893A25CBAB}"/>
              </a:ext>
            </a:extLst>
          </p:cNvPr>
          <p:cNvCxnSpPr>
            <a:cxnSpLocks noChangeShapeType="1"/>
            <a:stCxn id="22538" idx="0"/>
            <a:endCxn id="2255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60" name="AutoShape 32">
            <a:extLst>
              <a:ext uri="{FF2B5EF4-FFF2-40B4-BE49-F238E27FC236}">
                <a16:creationId xmlns:a16="http://schemas.microsoft.com/office/drawing/2014/main" id="{E6538317-9496-461D-BAB0-24F47B233CEE}"/>
              </a:ext>
            </a:extLst>
          </p:cNvPr>
          <p:cNvCxnSpPr>
            <a:cxnSpLocks noChangeShapeType="1"/>
            <a:stCxn id="22539" idx="0"/>
            <a:endCxn id="2255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61" name="Line 33">
            <a:extLst>
              <a:ext uri="{FF2B5EF4-FFF2-40B4-BE49-F238E27FC236}">
                <a16:creationId xmlns:a16="http://schemas.microsoft.com/office/drawing/2014/main" id="{FC8B1D04-91DE-4023-A388-9BE93AD2F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37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51CE367A-6F56-4339-9E28-B0078C45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1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05FE0B0-76CC-4645-8B73-3CFFE2D5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95E5D80-138F-4EAF-8FB7-DD2544E6CEE2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16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838CAAFB-E9A7-4294-AD5D-263BE1C4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97884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C66ABDC-BF2F-46AF-BD33-4C8D1E1C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3556" name="AutoShape 4">
            <a:extLst>
              <a:ext uri="{FF2B5EF4-FFF2-40B4-BE49-F238E27FC236}">
                <a16:creationId xmlns:a16="http://schemas.microsoft.com/office/drawing/2014/main" id="{3D83A6F6-3AA6-4AC4-AADB-B761E754502D}"/>
              </a:ext>
            </a:extLst>
          </p:cNvPr>
          <p:cNvCxnSpPr>
            <a:cxnSpLocks noChangeShapeType="1"/>
            <a:stCxn id="23564" idx="0"/>
            <a:endCxn id="2356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7" name="AutoShape 5">
            <a:extLst>
              <a:ext uri="{FF2B5EF4-FFF2-40B4-BE49-F238E27FC236}">
                <a16:creationId xmlns:a16="http://schemas.microsoft.com/office/drawing/2014/main" id="{7902774C-214A-4C04-B0C5-850EE08E0C23}"/>
              </a:ext>
            </a:extLst>
          </p:cNvPr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6F8C65F4-1F2B-4FF5-A9F7-7708EEA1D498}"/>
              </a:ext>
            </a:extLst>
          </p:cNvPr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41FA5229-111F-4983-B7B4-04D0084BF5D1}"/>
              </a:ext>
            </a:extLst>
          </p:cNvPr>
          <p:cNvCxnSpPr>
            <a:cxnSpLocks noChangeShapeType="1"/>
            <a:stCxn id="23570" idx="0"/>
            <a:endCxn id="23565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71DE7B87-432C-4018-A8B5-12242A0A1096}"/>
              </a:ext>
            </a:extLst>
          </p:cNvPr>
          <p:cNvCxnSpPr>
            <a:cxnSpLocks noChangeShapeType="1"/>
            <a:stCxn id="23564" idx="2"/>
            <a:endCxn id="2356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7E638600-53CC-4547-B898-479158C39086}"/>
              </a:ext>
            </a:extLst>
          </p:cNvPr>
          <p:cNvCxnSpPr>
            <a:cxnSpLocks noChangeShapeType="1"/>
            <a:stCxn id="23565" idx="2"/>
            <a:endCxn id="23571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C87BAFFF-AF94-4575-BC1C-98C1E41A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3563" name="AutoShape 11">
            <a:extLst>
              <a:ext uri="{FF2B5EF4-FFF2-40B4-BE49-F238E27FC236}">
                <a16:creationId xmlns:a16="http://schemas.microsoft.com/office/drawing/2014/main" id="{4CF0FB33-9259-4665-9A17-32BE2567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F036FD1B-4F95-4C22-B1C3-E9B3C85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380524F9-BC8D-440A-98B0-ED629DB8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B3D21F7D-6EDC-4D78-80FD-B7D295E9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3567" name="AutoShape 15">
            <a:extLst>
              <a:ext uri="{FF2B5EF4-FFF2-40B4-BE49-F238E27FC236}">
                <a16:creationId xmlns:a16="http://schemas.microsoft.com/office/drawing/2014/main" id="{5B13749F-60A9-457F-9536-C328A3EF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615848E3-20A8-4EAE-915D-7DFB8BFB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A5B708E8-C419-469F-89BA-66D004BE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BD91BF5C-2C45-45E3-B2DD-01487D67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id="{73C2DC42-2215-451E-A4EA-758C91B5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B4A90F58-C713-49D9-BCCB-9456E004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28627DF9-119C-458D-8D8A-49F8683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2423CF83-CB90-4890-AC34-158B62A0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575" name="AutoShape 23">
            <a:extLst>
              <a:ext uri="{FF2B5EF4-FFF2-40B4-BE49-F238E27FC236}">
                <a16:creationId xmlns:a16="http://schemas.microsoft.com/office/drawing/2014/main" id="{D396FD37-AC12-4317-8E96-1A9DB08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8E6EE18F-9972-468F-9027-43BA2E10E597}"/>
              </a:ext>
            </a:extLst>
          </p:cNvPr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C189AD7E-F523-499C-9D28-65BD4527AA46}"/>
              </a:ext>
            </a:extLst>
          </p:cNvPr>
          <p:cNvCxnSpPr>
            <a:cxnSpLocks noChangeShapeType="1"/>
            <a:stCxn id="23567" idx="0"/>
            <a:endCxn id="2356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3DA3CCFE-9066-480C-B451-180AC7DDA6E4}"/>
              </a:ext>
            </a:extLst>
          </p:cNvPr>
          <p:cNvCxnSpPr>
            <a:cxnSpLocks noChangeShapeType="1"/>
            <a:stCxn id="23572" idx="0"/>
            <a:endCxn id="2356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BC18C739-1E5F-4B72-8FA0-B81D3FF11E6C}"/>
              </a:ext>
            </a:extLst>
          </p:cNvPr>
          <p:cNvCxnSpPr>
            <a:cxnSpLocks noChangeShapeType="1"/>
            <a:stCxn id="23574" idx="0"/>
            <a:endCxn id="2356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2D6A02AD-FB72-4E25-86B0-632238FED1E8}"/>
              </a:ext>
            </a:extLst>
          </p:cNvPr>
          <p:cNvCxnSpPr>
            <a:cxnSpLocks noChangeShapeType="1"/>
            <a:stCxn id="23566" idx="2"/>
            <a:endCxn id="2357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35C6DD71-B66A-4C87-8977-044AEC22F441}"/>
              </a:ext>
            </a:extLst>
          </p:cNvPr>
          <p:cNvCxnSpPr>
            <a:cxnSpLocks noChangeShapeType="1"/>
            <a:stCxn id="23567" idx="2"/>
            <a:endCxn id="2357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AutoShape 30">
            <a:extLst>
              <a:ext uri="{FF2B5EF4-FFF2-40B4-BE49-F238E27FC236}">
                <a16:creationId xmlns:a16="http://schemas.microsoft.com/office/drawing/2014/main" id="{22D64AB2-BC37-424B-B305-C295F87B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36047832-E925-40F7-8AAE-E35779045CAE}"/>
              </a:ext>
            </a:extLst>
          </p:cNvPr>
          <p:cNvCxnSpPr>
            <a:cxnSpLocks noChangeShapeType="1"/>
            <a:stCxn id="23562" idx="0"/>
            <a:endCxn id="2358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26F21254-D1CB-4279-A892-7AF4D4005494}"/>
              </a:ext>
            </a:extLst>
          </p:cNvPr>
          <p:cNvCxnSpPr>
            <a:cxnSpLocks noChangeShapeType="1"/>
            <a:stCxn id="23563" idx="0"/>
            <a:endCxn id="2358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5" name="Line 33">
            <a:extLst>
              <a:ext uri="{FF2B5EF4-FFF2-40B4-BE49-F238E27FC236}">
                <a16:creationId xmlns:a16="http://schemas.microsoft.com/office/drawing/2014/main" id="{2EAA76EB-D254-4478-849C-03D79B717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9213" y="3200400"/>
            <a:ext cx="516731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74890D16-20DF-4D17-8F7D-AA1CF6FA7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200400"/>
            <a:ext cx="514350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FD985CA-653C-4564-B065-ABC44C88C10E}"/>
              </a:ext>
            </a:extLst>
          </p:cNvPr>
          <p:cNvGrpSpPr/>
          <p:nvPr/>
        </p:nvGrpSpPr>
        <p:grpSpPr>
          <a:xfrm>
            <a:off x="923478" y="2472992"/>
            <a:ext cx="7297043" cy="3228736"/>
            <a:chOff x="84138" y="2590800"/>
            <a:chExt cx="8755062" cy="4241800"/>
          </a:xfrm>
        </p:grpSpPr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ED0F4469-75A7-4572-BBF3-F27D0736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8" y="6097567"/>
              <a:ext cx="587376" cy="735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b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>
                <a:buClrTx/>
                <a:buFontTx/>
                <a:buNone/>
              </a:pPr>
              <a:fld id="{F95E5D80-138F-4EAF-8FB7-DD2544E6CEE2}" type="slidenum">
                <a:rPr lang="en-US" altLang="en-US" sz="1950" b="1">
                  <a:solidFill>
                    <a:srgbClr val="FFFFFF"/>
                  </a:solidFill>
                  <a:latin typeface="Arial" panose="020B0604020202020204" pitchFamily="34" charset="0"/>
                </a:rPr>
                <a:pPr>
                  <a:buClrTx/>
                  <a:buFontTx/>
                  <a:buNone/>
                </a:pPr>
                <a:t>17</a:t>
              </a:fld>
              <a:endParaRPr lang="en-US" altLang="en-US" sz="195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AutoShape 4">
              <a:extLst>
                <a:ext uri="{FF2B5EF4-FFF2-40B4-BE49-F238E27FC236}">
                  <a16:creationId xmlns:a16="http://schemas.microsoft.com/office/drawing/2014/main" id="{3CB3B8D6-7F10-4BF2-93FD-5ABA490DA243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flipV="1">
              <a:off x="14366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AutoShape 5">
              <a:extLst>
                <a:ext uri="{FF2B5EF4-FFF2-40B4-BE49-F238E27FC236}">
                  <a16:creationId xmlns:a16="http://schemas.microsoft.com/office/drawing/2014/main" id="{1D79E1DA-3D25-41F1-A41F-469E3916DA9D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flipH="1" flipV="1">
              <a:off x="2505075" y="4044950"/>
              <a:ext cx="1096963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DFB410B0-6D0A-4C8E-8F5C-607C7E4DB55A}"/>
                </a:ext>
              </a:extLst>
            </p:cNvPr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9699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1ED568FE-E1C0-4CCA-AFD2-7FA152D77566}"/>
                </a:ext>
              </a:extLst>
            </p:cNvPr>
            <p:cNvCxnSpPr>
              <a:cxnSpLocks noChangeShapeType="1"/>
              <a:stCxn id="19" idx="0"/>
              <a:endCxn id="14" idx="2"/>
            </p:cNvCxnSpPr>
            <p:nvPr/>
          </p:nvCxnSpPr>
          <p:spPr bwMode="auto">
            <a:xfrm flipV="1">
              <a:off x="3092450" y="5070475"/>
              <a:ext cx="5111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68F601E3-DE05-4058-941E-A20C76A0C50D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>
              <a:off x="1436688" y="5070475"/>
              <a:ext cx="5064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FEBE5777-DF96-45D9-BBC7-20E541CFD479}"/>
                </a:ext>
              </a:extLst>
            </p:cNvPr>
            <p:cNvCxnSpPr>
              <a:cxnSpLocks noChangeShapeType="1"/>
              <a:stCxn id="14" idx="2"/>
              <a:endCxn id="20" idx="0"/>
            </p:cNvCxnSpPr>
            <p:nvPr/>
          </p:nvCxnSpPr>
          <p:spPr bwMode="auto">
            <a:xfrm>
              <a:off x="3603625" y="5070475"/>
              <a:ext cx="4730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4A36D95A-F79C-46EE-B345-9B04BA0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 7  2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9  4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2  4  7  9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2A479607-E445-410B-AF46-4DF4E6B5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3  8  6  1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1  3  6  8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2D3B849-F88C-43E3-8D05-319811FC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2  7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8FF927A9-2BD6-4787-8EAE-F54D94C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4643438"/>
              <a:ext cx="1595437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9  4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4  9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7ABDB4BB-8E1D-4635-A130-36198E16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FCC8B54-5F3B-4C0D-905D-5CEF089B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763" y="4643438"/>
              <a:ext cx="14954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CDE82A94-99FE-4384-B7EB-FFC037EB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0DD09794-AEC9-49E5-8724-CB08560A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68963"/>
              <a:ext cx="838200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2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A2F9E5EB-619A-430F-80BB-DE9D8B7A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EAC22499-02E1-41F0-BE30-15841273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4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C1421F3F-7A93-4E29-913C-D3AF38ED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E49E2C50-0F72-4043-B4AF-0A683EE8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668963"/>
              <a:ext cx="693738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8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C1AB429E-F7C1-4D74-BA84-4AC1DE23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CA9732D5-EB8C-4E7C-BBA9-8B8E680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1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9A558E42-45EB-46B5-8F43-A97841BAC06F}"/>
                </a:ext>
              </a:extLst>
            </p:cNvPr>
            <p:cNvCxnSpPr>
              <a:cxnSpLocks noChangeShapeType="1"/>
              <a:stCxn id="15" idx="0"/>
              <a:endCxn id="12" idx="2"/>
            </p:cNvCxnSpPr>
            <p:nvPr/>
          </p:nvCxnSpPr>
          <p:spPr bwMode="auto">
            <a:xfrm flipV="1">
              <a:off x="58562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B0852240-D6AD-4B03-B1E6-C5D3FA80A152}"/>
                </a:ext>
              </a:extLst>
            </p:cNvPr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flipH="1" flipV="1">
              <a:off x="6924675" y="4044950"/>
              <a:ext cx="10668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AAFFBB9B-497A-4674-88F9-42E9A87B8638}"/>
                </a:ext>
              </a:extLst>
            </p:cNvPr>
            <p:cNvCxnSpPr>
              <a:cxnSpLocks noChangeShapeType="1"/>
              <a:stCxn id="21" idx="0"/>
              <a:endCxn id="15" idx="2"/>
            </p:cNvCxnSpPr>
            <p:nvPr/>
          </p:nvCxnSpPr>
          <p:spPr bwMode="auto">
            <a:xfrm flipV="1">
              <a:off x="53895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78E8F2A2-E7CA-4F47-B94D-2A670F2564B5}"/>
                </a:ext>
              </a:extLst>
            </p:cNvPr>
            <p:cNvCxnSpPr>
              <a:cxnSpLocks noChangeShapeType="1"/>
              <a:stCxn id="23" idx="0"/>
              <a:endCxn id="16" idx="2"/>
            </p:cNvCxnSpPr>
            <p:nvPr/>
          </p:nvCxnSpPr>
          <p:spPr bwMode="auto">
            <a:xfrm flipV="1">
              <a:off x="7510463" y="5070475"/>
              <a:ext cx="4810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71D81066-86C4-401D-ADCE-0596C4D26A90}"/>
                </a:ext>
              </a:extLst>
            </p:cNvPr>
            <p:cNvCxnSpPr>
              <a:cxnSpLocks noChangeShapeType="1"/>
              <a:stCxn id="15" idx="2"/>
              <a:endCxn id="22" idx="0"/>
            </p:cNvCxnSpPr>
            <p:nvPr/>
          </p:nvCxnSpPr>
          <p:spPr bwMode="auto">
            <a:xfrm>
              <a:off x="5856288" y="5070475"/>
              <a:ext cx="5080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150FABC2-ACD4-4036-B6DE-168B78646606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>
              <a:off x="7991475" y="5070475"/>
              <a:ext cx="503238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738F4EE9-B82C-453D-B50E-3A09439C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590800"/>
              <a:ext cx="4876800" cy="430213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3816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7  2  9  4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3  8  6  1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1  2  3  4  6  7  8  9</a:t>
              </a:r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D2B13DB6-0BB5-4558-A252-10235F858679}"/>
                </a:ext>
              </a:extLst>
            </p:cNvPr>
            <p:cNvCxnSpPr>
              <a:cxnSpLocks noChangeShapeType="1"/>
              <a:stCxn id="11" idx="0"/>
              <a:endCxn id="31" idx="2"/>
            </p:cNvCxnSpPr>
            <p:nvPr/>
          </p:nvCxnSpPr>
          <p:spPr bwMode="auto">
            <a:xfrm flipV="1">
              <a:off x="2505075" y="3021013"/>
              <a:ext cx="221932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54614EAB-D7E9-4336-943B-574F3658110D}"/>
                </a:ext>
              </a:extLst>
            </p:cNvPr>
            <p:cNvCxnSpPr>
              <a:cxnSpLocks noChangeShapeType="1"/>
              <a:stCxn id="12" idx="0"/>
              <a:endCxn id="31" idx="2"/>
            </p:cNvCxnSpPr>
            <p:nvPr/>
          </p:nvCxnSpPr>
          <p:spPr bwMode="auto">
            <a:xfrm flipH="1" flipV="1">
              <a:off x="4724400" y="3021013"/>
              <a:ext cx="220027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3CA46FF3-460C-4D1F-BCA1-61030AD0E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1613" y="3124200"/>
              <a:ext cx="688975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4FF4FA95-D9A9-41E1-9A31-6C22679B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124200"/>
              <a:ext cx="685800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567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A0F7C05-927F-4E48-99D5-3AACF662F716}"/>
              </a:ext>
            </a:extLst>
          </p:cNvPr>
          <p:cNvSpPr txBox="1"/>
          <p:nvPr/>
        </p:nvSpPr>
        <p:spPr>
          <a:xfrm>
            <a:off x="524930" y="1214755"/>
            <a:ext cx="3429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[j]; j=j+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8D9F-EAFB-41D0-8E00-5D0D8F4B87FC}"/>
              </a:ext>
            </a:extLst>
          </p:cNvPr>
          <p:cNvSpPr txBox="1"/>
          <p:nvPr/>
        </p:nvSpPr>
        <p:spPr>
          <a:xfrm>
            <a:off x="3812417" y="2324678"/>
            <a:ext cx="52119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n*c0+ n*c1+n*c2+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=n*(c0+c1+c2)+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=n*c3 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 (Linear time)</a:t>
            </a:r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Because of having no nested loops</a:t>
            </a:r>
          </a:p>
        </p:txBody>
      </p:sp>
    </p:spTree>
    <p:extLst>
      <p:ext uri="{BB962C8B-B14F-4D97-AF65-F5344CB8AC3E}">
        <p14:creationId xmlns:p14="http://schemas.microsoft.com/office/powerpoint/2010/main" val="3193581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15FE1-4B83-40FC-A309-8BC255894CAA}"/>
              </a:ext>
            </a:extLst>
          </p:cNvPr>
          <p:cNvSpPr txBox="1"/>
          <p:nvPr/>
        </p:nvSpPr>
        <p:spPr>
          <a:xfrm>
            <a:off x="1354666" y="1098205"/>
            <a:ext cx="3429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j = k = </a:t>
            </a:r>
            <a:r>
              <a:rPr lang="en-US" sz="2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endParaRPr lang="en-US" sz="2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7E638-5E67-4560-AEEB-D2158421EAF5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69449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3037287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2856851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E7752-248B-4E8C-8B05-E9F1F6100BAF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20068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3140385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299280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3456265" y="506172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3275829" y="552966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EC67E-6F6E-41F9-9370-E1AFC54C5CF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148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3921529" y="5041111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3741093" y="5509045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FDC38-BAE4-4DD4-9458-196041EC572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83716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5954820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5779141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4347192" y="506487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4166756" y="5532810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EC883-C8FF-4F32-954B-0A906E66B691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31659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6371354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6195675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4777859" y="506879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4597423" y="553673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1C10D-A5D3-4B25-BE69-CBA37553ECA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21632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6406704" y="3728275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6231025" y="3438903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5264739" y="504758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5084303" y="551552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872AA-F18B-4289-A059-15D9879C4B7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73321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409027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94C097D-42C8-46CE-AC3A-C7DF12EB6477}"/>
              </a:ext>
            </a:extLst>
          </p:cNvPr>
          <p:cNvSpPr/>
          <p:nvPr/>
        </p:nvSpPr>
        <p:spPr>
          <a:xfrm>
            <a:off x="4147534" y="1423763"/>
            <a:ext cx="1181054" cy="12128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73355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29ED-D4BC-444D-8001-02DE91890FA2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 i&lt;nL)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6447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468087"/>
            <a:ext cx="8556172" cy="1065248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2034077"/>
            <a:ext cx="8403772" cy="4055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u="sng" dirty="0"/>
              <a:t>Recursive in structure  </a:t>
            </a:r>
          </a:p>
          <a:p>
            <a:endParaRPr lang="en-US" altLang="en-US" sz="1200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69061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313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4444926" y="374418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4297347" y="3454816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6100644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5920208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D872C-E65A-416C-8D91-7D5F86592541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648784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613B4994-E664-4B35-A3E5-A751ECC0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865879"/>
            <a:ext cx="58626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0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8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5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3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1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7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360746" y="1142832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Exercise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381000" y="1538791"/>
            <a:ext cx="8066314" cy="482935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divide step takes constant time, regardless of the subarray size. After all, the divide step just computes the midpoint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the indices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Recall that in big-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notation, we indicate constant time by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O(1)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conquer step, where we recursively sort two subarrays of approximately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n/2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 each, takes some amount of time, but we'll account for that time when we consider the subproblems.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combine step merges a total of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elements, taking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time.</a:t>
            </a:r>
          </a:p>
          <a:p>
            <a:pPr marL="385763" indent="-385763" algn="just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284038" y="683466"/>
            <a:ext cx="314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Repeated 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1398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7">
            <a:extLst>
              <a:ext uri="{FF2B5EF4-FFF2-40B4-BE49-F238E27FC236}">
                <a16:creationId xmlns:a16="http://schemas.microsoft.com/office/drawing/2014/main" id="{C8C092BC-C075-4F62-B1A1-CABBD5AD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74564"/>
              </p:ext>
            </p:extLst>
          </p:nvPr>
        </p:nvGraphicFramePr>
        <p:xfrm>
          <a:off x="938707" y="1220733"/>
          <a:ext cx="6615354" cy="4416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07677">
                  <a:extLst>
                    <a:ext uri="{9D8B030D-6E8A-4147-A177-3AD203B41FA5}">
                      <a16:colId xmlns:a16="http://schemas.microsoft.com/office/drawing/2014/main" val="4199788103"/>
                    </a:ext>
                  </a:extLst>
                </a:gridCol>
                <a:gridCol w="3307677">
                  <a:extLst>
                    <a:ext uri="{9D8B030D-6E8A-4147-A177-3AD203B41FA5}">
                      <a16:colId xmlns:a16="http://schemas.microsoft.com/office/drawing/2014/main" val="298706517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T(n)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, to sort n elements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89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n =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(n&lt;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mid = n/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L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(mid)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R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(n-mid)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34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mid;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(i=mid; i &lt; n;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[i-mid]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c2* (n/2) + c2* (n/2)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=c2( n/2 + 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 * 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53150"/>
                  </a:ext>
                </a:extLst>
              </a:tr>
              <a:tr h="325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2706"/>
                  </a:ext>
                </a:extLst>
              </a:tr>
              <a:tr h="293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52364"/>
                  </a:ext>
                </a:extLst>
              </a:tr>
              <a:tr h="3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 , R , A)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c3.n+c4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09240"/>
                  </a:ext>
                </a:extLst>
              </a:tr>
              <a:tr h="47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135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D82424F-CE63-4C58-8E67-4357FECAFDC1}"/>
              </a:ext>
            </a:extLst>
          </p:cNvPr>
          <p:cNvSpPr txBox="1"/>
          <p:nvPr/>
        </p:nvSpPr>
        <p:spPr>
          <a:xfrm>
            <a:off x="805543" y="5782706"/>
            <a:ext cx="7421521" cy="7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166">
              <a:lnSpc>
                <a:spcPct val="120000"/>
              </a:lnSpc>
              <a:tabLst>
                <a:tab pos="1585913" algn="l"/>
                <a:tab pos="3082529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T(n) = 	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when n = 1, and 	             	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</a:rPr>
              <a:t>2T(n/2) + (c2+c3)*n + (c1+c4)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when n &gt; 1</a:t>
            </a:r>
          </a:p>
        </p:txBody>
      </p:sp>
    </p:spTree>
    <p:extLst>
      <p:ext uri="{BB962C8B-B14F-4D97-AF65-F5344CB8AC3E}">
        <p14:creationId xmlns:p14="http://schemas.microsoft.com/office/powerpoint/2010/main" val="1434935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/>
              <p:nvPr/>
            </p:nvSpPr>
            <p:spPr>
              <a:xfrm>
                <a:off x="818000" y="1100713"/>
                <a:ext cx="7335400" cy="539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’’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Skipping the insignificant parts, 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 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’∗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 {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1100713"/>
                <a:ext cx="7335400" cy="5394297"/>
              </a:xfrm>
              <a:prstGeom prst="rect">
                <a:avLst/>
              </a:prstGeo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97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/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 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16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′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=4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𝐿𝑒𝑡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= 1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func>
                      <m:func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func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blipFill>
                <a:blip r:embed="rId2"/>
                <a:stretch>
                  <a:fillRect l="-1272" b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2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/>
              <p:nvPr/>
            </p:nvSpPr>
            <p:spPr>
              <a:xfrm>
                <a:off x="849871" y="1198485"/>
                <a:ext cx="7683743" cy="4534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         [k=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log</m:t>
                          </m:r>
                          <m:r>
                            <a:rPr lang="en-US" altLang="en-US" sz="2400" i="1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 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 ∗ 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                 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= n]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𝑻𝒊𝒎𝒆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𝒄𝒐𝒎𝒑𝒍𝒆𝒙𝒊𝒕𝒚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8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71" y="1198485"/>
                <a:ext cx="7683743" cy="4534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50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547664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342905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143508" y="944724"/>
            <a:ext cx="4907706" cy="3700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195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370114" y="1536411"/>
            <a:ext cx="8142515" cy="4178589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1584311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C6F795-4627-46BE-BFA5-348C5CE0F344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6CFE8-0DDC-4653-90B4-EEC9964DA572}"/>
              </a:ext>
            </a:extLst>
          </p:cNvPr>
          <p:cNvSpPr txBox="1">
            <a:spLocks noChangeArrowheads="1"/>
          </p:cNvSpPr>
          <p:nvPr/>
        </p:nvSpPr>
        <p:spPr>
          <a:xfrm>
            <a:off x="113616" y="1505936"/>
            <a:ext cx="7859485" cy="391294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Help organize the algebraic bookkeeping necessary to solve a recurrence</a:t>
            </a:r>
            <a:r>
              <a:rPr lang="en-US" altLang="en-US" sz="16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73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4" y="2084785"/>
            <a:ext cx="2489597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/>
              <a:t>For the original problem, we have a cost of </a:t>
            </a:r>
            <a:r>
              <a:rPr lang="en-US" altLang="en-US" sz="1500" dirty="0" err="1">
                <a:solidFill>
                  <a:srgbClr val="CC3300"/>
                </a:solidFill>
              </a:rPr>
              <a:t>cn</a:t>
            </a:r>
            <a:r>
              <a:rPr lang="en-US" altLang="en-US" sz="1500" dirty="0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1412082" y="3621884"/>
            <a:ext cx="2305051" cy="1559719"/>
            <a:chOff x="226" y="2223"/>
            <a:chExt cx="1936" cy="131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566" y="2128838"/>
            <a:ext cx="30527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685112" y="3105150"/>
            <a:ext cx="2587229" cy="2386013"/>
            <a:chOff x="2975" y="1733"/>
            <a:chExt cx="2173" cy="2004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2637237" y="3265885"/>
            <a:ext cx="3059907" cy="1114425"/>
            <a:chOff x="1255" y="1732"/>
            <a:chExt cx="2570" cy="936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781" y="1776"/>
              <a:ext cx="270" cy="1321"/>
            </a:xfrm>
            <a:prstGeom prst="curvedConnector3">
              <a:avLst>
                <a:gd name="adj1" fmla="val -25815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32"/>
              <a:ext cx="678" cy="64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46" y="2202"/>
              <a:ext cx="96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3217070" y="5181602"/>
            <a:ext cx="1821656" cy="664369"/>
            <a:chOff x="1742" y="3341"/>
            <a:chExt cx="1530" cy="558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2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04" y="3202"/>
              <a:ext cx="170" cy="44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590"/>
              <a:ext cx="389" cy="11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210E16F6-A22C-29D3-C20C-2DD580D9CE05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58" y="1602904"/>
            <a:ext cx="5346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906067" y="1945060"/>
            <a:ext cx="2621757" cy="3649266"/>
            <a:chOff x="659" y="978"/>
            <a:chExt cx="2202" cy="3065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7" y="2077219"/>
            <a:ext cx="3544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36" y="2089127"/>
            <a:ext cx="47451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sz="1800" dirty="0"/>
              <a:t>Each level has total cost </a:t>
            </a:r>
            <a:r>
              <a:rPr lang="en-US" sz="1800" b="1" i="1" dirty="0" err="1">
                <a:solidFill>
                  <a:srgbClr val="CC3300"/>
                </a:solidFill>
              </a:rPr>
              <a:t>cn</a:t>
            </a:r>
            <a:r>
              <a:rPr lang="en-US" sz="1800" dirty="0"/>
              <a:t>.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Each time we go down one level, the number of sub-problems doubles, but the cost per sub-problem halves  </a:t>
            </a:r>
            <a:r>
              <a:rPr lang="en-US" sz="1800" dirty="0">
                <a:sym typeface="Symbol" panose="05050102010706020507" pitchFamily="18" charset="2"/>
              </a:rPr>
              <a:t> </a:t>
            </a:r>
            <a:r>
              <a:rPr lang="en-US" sz="1800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sz="1800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sz="1800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sz="1800" dirty="0">
                <a:sym typeface="Symbol" panose="05050102010706020507" pitchFamily="18" charset="2"/>
              </a:rPr>
              <a:t>There are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+ 1 levels, height is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. (Assuming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Total cost = sum of costs at each level = (</a:t>
            </a:r>
            <a:r>
              <a:rPr lang="en-US" sz="1800" dirty="0" err="1"/>
              <a:t>lg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 + 1)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i="1" dirty="0" err="1"/>
              <a:t>cn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 + 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dirty="0">
                <a:sym typeface="Symbol" panose="05050102010706020507" pitchFamily="18" charset="2"/>
              </a:rPr>
              <a:t>O</a:t>
            </a:r>
            <a:r>
              <a:rPr lang="en-US" sz="1800" dirty="0"/>
              <a:t>(</a:t>
            </a:r>
            <a:r>
              <a:rPr lang="en-US" sz="1800" i="1" dirty="0"/>
              <a:t>n 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187503" y="668577"/>
            <a:ext cx="4067792" cy="290646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27633C-7728-1751-96DD-343B75FB2DD7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D072DB-CC2D-70A3-66B4-C1F639FA0B40}"/>
              </a:ext>
            </a:extLst>
          </p:cNvPr>
          <p:cNvSpPr txBox="1"/>
          <p:nvPr/>
        </p:nvSpPr>
        <p:spPr>
          <a:xfrm>
            <a:off x="6160307" y="3559227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6E710-FCC1-6C4A-0121-1211229F59C0}"/>
              </a:ext>
            </a:extLst>
          </p:cNvPr>
          <p:cNvCxnSpPr/>
          <p:nvPr/>
        </p:nvCxnSpPr>
        <p:spPr>
          <a:xfrm flipH="1">
            <a:off x="1061611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16D4DC-B87E-FDC0-2782-8B8B82B6F3AA}"/>
              </a:ext>
            </a:extLst>
          </p:cNvPr>
          <p:cNvCxnSpPr/>
          <p:nvPr/>
        </p:nvCxnSpPr>
        <p:spPr>
          <a:xfrm>
            <a:off x="1849265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C5E6A4-FE7C-839A-6846-F6AD02FEE80C}"/>
              </a:ext>
            </a:extLst>
          </p:cNvPr>
          <p:cNvGrpSpPr/>
          <p:nvPr/>
        </p:nvGrpSpPr>
        <p:grpSpPr>
          <a:xfrm>
            <a:off x="573803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70151F-5EF0-9BFC-6331-A52AA7ED016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EC54C-9CAB-B1FC-24A1-6BD6F887D8E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33DF06-B21D-DAC9-7B79-5F6E97653131}"/>
              </a:ext>
            </a:extLst>
          </p:cNvPr>
          <p:cNvGrpSpPr/>
          <p:nvPr/>
        </p:nvGrpSpPr>
        <p:grpSpPr>
          <a:xfrm>
            <a:off x="2135060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98E646-B3FA-25AB-DA31-20233A7378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18D2F0-585C-7C4B-7B9C-CFB1FA45E8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B78AD-599F-7B58-FE84-EF391716C4EF}"/>
              </a:ext>
            </a:extLst>
          </p:cNvPr>
          <p:cNvCxnSpPr/>
          <p:nvPr/>
        </p:nvCxnSpPr>
        <p:spPr>
          <a:xfrm flipH="1">
            <a:off x="4258416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94B04-28BF-ADB2-CD03-0339F7D8ABFB}"/>
              </a:ext>
            </a:extLst>
          </p:cNvPr>
          <p:cNvCxnSpPr/>
          <p:nvPr/>
        </p:nvCxnSpPr>
        <p:spPr>
          <a:xfrm>
            <a:off x="5046070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7373D7-ABB9-ED3E-0757-8FA35CACF41D}"/>
              </a:ext>
            </a:extLst>
          </p:cNvPr>
          <p:cNvGrpSpPr/>
          <p:nvPr/>
        </p:nvGrpSpPr>
        <p:grpSpPr>
          <a:xfrm>
            <a:off x="3770609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71AB1A-8997-33B4-E4D5-E060E34275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BC9A7C-E263-2C2D-5156-E7355795486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F9FF4D-C877-7241-0E2A-DE1B3B6A160E}"/>
              </a:ext>
            </a:extLst>
          </p:cNvPr>
          <p:cNvGrpSpPr/>
          <p:nvPr/>
        </p:nvGrpSpPr>
        <p:grpSpPr>
          <a:xfrm>
            <a:off x="5331865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1DF612-FB69-8016-4D7D-7BA2B423701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70184-8C54-D56C-DEA3-734946DE70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493B3F-A8CB-BA3A-94DC-2B7947B76BDA}"/>
              </a:ext>
            </a:extLst>
          </p:cNvPr>
          <p:cNvCxnSpPr/>
          <p:nvPr/>
        </p:nvCxnSpPr>
        <p:spPr>
          <a:xfrm flipH="1">
            <a:off x="1849266" y="2057576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923AC-2842-E618-02E9-1BA500E39FE6}"/>
              </a:ext>
            </a:extLst>
          </p:cNvPr>
          <p:cNvCxnSpPr/>
          <p:nvPr/>
        </p:nvCxnSpPr>
        <p:spPr>
          <a:xfrm flipH="1" flipV="1">
            <a:off x="3464684" y="2057576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B470F1-56C7-C593-AC37-1E600B4FE5BD}"/>
              </a:ext>
            </a:extLst>
          </p:cNvPr>
          <p:cNvGrpSpPr/>
          <p:nvPr/>
        </p:nvGrpSpPr>
        <p:grpSpPr>
          <a:xfrm>
            <a:off x="2873524" y="1466414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1ACF14-D5C7-0E27-9CB5-9240101A0B9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F57C93-9889-00FF-F71F-E38478834D0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0F40E-0E6E-C288-B450-9BF53B908B3A}"/>
                </a:ext>
              </a:extLst>
            </p:cNvPr>
            <p:cNvSpPr txBox="1"/>
            <p:nvPr/>
          </p:nvSpPr>
          <p:spPr>
            <a:xfrm>
              <a:off x="4076548" y="1600231"/>
              <a:ext cx="381304" cy="45714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914D0A-F976-5703-F9F3-43B90393FFD1}"/>
              </a:ext>
            </a:extLst>
          </p:cNvPr>
          <p:cNvGrpSpPr/>
          <p:nvPr/>
        </p:nvGrpSpPr>
        <p:grpSpPr>
          <a:xfrm>
            <a:off x="1361459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C3E908-E7D6-BBBB-96E3-9347C39ACE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B7898-59C2-84CB-C38C-621D7EE1761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70F066-E8FD-8BD6-6BD5-869E18D60336}"/>
              </a:ext>
            </a:extLst>
          </p:cNvPr>
          <p:cNvGrpSpPr/>
          <p:nvPr/>
        </p:nvGrpSpPr>
        <p:grpSpPr>
          <a:xfrm>
            <a:off x="4558264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C7AAA9-A573-6D1A-C83D-01D51566796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2D8443-267A-5E17-3C05-28E1F92A4B2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C05B4B-57E7-FD68-237C-F168515CDBDE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/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1961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/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/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/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/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D5254F-62AC-66D9-EB0E-4E416D77B3B5}"/>
              </a:ext>
            </a:extLst>
          </p:cNvPr>
          <p:cNvCxnSpPr/>
          <p:nvPr/>
        </p:nvCxnSpPr>
        <p:spPr>
          <a:xfrm flipH="1">
            <a:off x="473999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34D37-D08F-69DB-CD04-A593FC78F037}"/>
              </a:ext>
            </a:extLst>
          </p:cNvPr>
          <p:cNvCxnSpPr/>
          <p:nvPr/>
        </p:nvCxnSpPr>
        <p:spPr>
          <a:xfrm>
            <a:off x="1077719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ED6EC-3BAF-082F-2F44-C3AF868435FD}"/>
              </a:ext>
            </a:extLst>
          </p:cNvPr>
          <p:cNvCxnSpPr/>
          <p:nvPr/>
        </p:nvCxnSpPr>
        <p:spPr>
          <a:xfrm flipH="1">
            <a:off x="2035256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74F9A3-48E9-320B-ADAE-31CEA0D9FFB7}"/>
              </a:ext>
            </a:extLst>
          </p:cNvPr>
          <p:cNvCxnSpPr/>
          <p:nvPr/>
        </p:nvCxnSpPr>
        <p:spPr>
          <a:xfrm>
            <a:off x="2638976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5C5150-2C8C-6F20-90AD-B08E22756B31}"/>
              </a:ext>
            </a:extLst>
          </p:cNvPr>
          <p:cNvGrpSpPr/>
          <p:nvPr/>
        </p:nvGrpSpPr>
        <p:grpSpPr>
          <a:xfrm>
            <a:off x="1882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47B3-4559-F662-98D7-AB91E758864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2ACFCD-36A9-97C2-E57E-067ED898911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B7BE2C-2CD2-4B10-8E53-D807EA7E4B38}"/>
              </a:ext>
            </a:extLst>
          </p:cNvPr>
          <p:cNvGrpSpPr/>
          <p:nvPr/>
        </p:nvGrpSpPr>
        <p:grpSpPr>
          <a:xfrm>
            <a:off x="9883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71A4EE-6C1D-1245-57C7-67FEC070EF1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863E15A-1A16-7B7C-7FC6-107B893CBF3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628AA-1949-FC06-D074-47806C25FF2A}"/>
              </a:ext>
            </a:extLst>
          </p:cNvPr>
          <p:cNvGrpSpPr/>
          <p:nvPr/>
        </p:nvGrpSpPr>
        <p:grpSpPr>
          <a:xfrm>
            <a:off x="17495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21A8EC-1582-E293-88AA-36506310734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1AB020-A0EE-F0B8-C64C-2959C542232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855753-68D5-1C51-7732-3523287B43B7}"/>
              </a:ext>
            </a:extLst>
          </p:cNvPr>
          <p:cNvGrpSpPr/>
          <p:nvPr/>
        </p:nvGrpSpPr>
        <p:grpSpPr>
          <a:xfrm>
            <a:off x="25496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648DB2-3D46-47DB-C2A8-5FA646E24F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AA38F6-CCE4-F5B6-D72C-00EE481E3EC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1AE776-2E16-3F27-FAA8-739FCC1D8DF2}"/>
              </a:ext>
            </a:extLst>
          </p:cNvPr>
          <p:cNvCxnSpPr/>
          <p:nvPr/>
        </p:nvCxnSpPr>
        <p:spPr>
          <a:xfrm flipH="1">
            <a:off x="3670805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27A79-8BF5-2B8F-26A4-F64631BDF53A}"/>
              </a:ext>
            </a:extLst>
          </p:cNvPr>
          <p:cNvCxnSpPr/>
          <p:nvPr/>
        </p:nvCxnSpPr>
        <p:spPr>
          <a:xfrm>
            <a:off x="4274525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12969E-178F-027A-209E-0F963A165C94}"/>
              </a:ext>
            </a:extLst>
          </p:cNvPr>
          <p:cNvCxnSpPr/>
          <p:nvPr/>
        </p:nvCxnSpPr>
        <p:spPr>
          <a:xfrm flipH="1">
            <a:off x="5232061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8243A5-201F-2596-A12D-CDBD23EE6A13}"/>
              </a:ext>
            </a:extLst>
          </p:cNvPr>
          <p:cNvCxnSpPr/>
          <p:nvPr/>
        </p:nvCxnSpPr>
        <p:spPr>
          <a:xfrm>
            <a:off x="5835781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4E02D23-EDCB-102B-DBF0-058DE8486E02}"/>
              </a:ext>
            </a:extLst>
          </p:cNvPr>
          <p:cNvGrpSpPr/>
          <p:nvPr/>
        </p:nvGrpSpPr>
        <p:grpSpPr>
          <a:xfrm>
            <a:off x="33850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6306C96-64C6-A1F1-8F34-4FDBB9FDE1E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B80B336-2474-EE1E-87C1-A9EBF507B8B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3B2519-9F2A-14C6-84A0-AAA59A5CF2BC}"/>
              </a:ext>
            </a:extLst>
          </p:cNvPr>
          <p:cNvGrpSpPr/>
          <p:nvPr/>
        </p:nvGrpSpPr>
        <p:grpSpPr>
          <a:xfrm>
            <a:off x="41851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321ECA-A215-8B77-BCB4-3C4C635D69E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AD0385A-10C0-9FE5-C48E-1529A1CBF01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039A85-37FE-E241-B462-F4D35027244D}"/>
              </a:ext>
            </a:extLst>
          </p:cNvPr>
          <p:cNvGrpSpPr/>
          <p:nvPr/>
        </p:nvGrpSpPr>
        <p:grpSpPr>
          <a:xfrm>
            <a:off x="49463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D854F6-7D32-0F0B-AE83-F80F6673BA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B925C4-96D2-17F0-5656-FAC6061AC88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44BCEF-ECF3-9354-AB66-60210B066FE2}"/>
              </a:ext>
            </a:extLst>
          </p:cNvPr>
          <p:cNvGrpSpPr/>
          <p:nvPr/>
        </p:nvGrpSpPr>
        <p:grpSpPr>
          <a:xfrm>
            <a:off x="57464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6D76478-C7B9-90A4-0AE7-B54ACA4CC3E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137CB58-802B-DF48-27E0-F6A48E8809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/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blipFill>
                <a:blip r:embed="rId8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/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/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blipFill>
                <a:blip r:embed="rId1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/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blipFill>
                <a:blip r:embed="rId11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/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blipFill>
                <a:blip r:embed="rId12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/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blipFill>
                <a:blip r:embed="rId1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/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blipFill>
                <a:blip r:embed="rId14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/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blipFill>
                <a:blip r:embed="rId1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45D10315-F1C7-EBC4-6106-377B51983D2A}"/>
              </a:ext>
            </a:extLst>
          </p:cNvPr>
          <p:cNvSpPr txBox="1"/>
          <p:nvPr/>
        </p:nvSpPr>
        <p:spPr>
          <a:xfrm>
            <a:off x="5191095" y="2605449"/>
            <a:ext cx="100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555DF0-6B8F-F0A8-5AB9-CF62B145A560}"/>
              </a:ext>
            </a:extLst>
          </p:cNvPr>
          <p:cNvSpPr txBox="1"/>
          <p:nvPr/>
        </p:nvSpPr>
        <p:spPr>
          <a:xfrm>
            <a:off x="6584687" y="4546505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98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CE6CCF9-CA0D-94D0-4CE3-3727351FCDBA}"/>
              </a:ext>
            </a:extLst>
          </p:cNvPr>
          <p:cNvCxnSpPr/>
          <p:nvPr/>
        </p:nvCxnSpPr>
        <p:spPr>
          <a:xfrm flipH="1">
            <a:off x="1080846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2CA81E-A200-6AB2-43B6-870870F4D5BE}"/>
              </a:ext>
            </a:extLst>
          </p:cNvPr>
          <p:cNvCxnSpPr/>
          <p:nvPr/>
        </p:nvCxnSpPr>
        <p:spPr>
          <a:xfrm>
            <a:off x="1868500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432953B-610D-5F8A-3BDD-27B99CF18036}"/>
              </a:ext>
            </a:extLst>
          </p:cNvPr>
          <p:cNvGrpSpPr/>
          <p:nvPr/>
        </p:nvGrpSpPr>
        <p:grpSpPr>
          <a:xfrm>
            <a:off x="593038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9884833-6F02-1AEF-7BBE-AC84DCAB77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1C432DB-0184-B7C4-5D1C-25FBDF552E9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1C9995-108E-E01A-ED55-6C5E33256DDD}"/>
              </a:ext>
            </a:extLst>
          </p:cNvPr>
          <p:cNvGrpSpPr/>
          <p:nvPr/>
        </p:nvGrpSpPr>
        <p:grpSpPr>
          <a:xfrm>
            <a:off x="2154295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A3F36AD-DD2F-EE03-5FDF-E5A230EF29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644C2E8-BFE7-7DD3-E4FC-0896854471D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AE1689B-9E69-40CE-CE9C-3BD2BAB3258B}"/>
              </a:ext>
            </a:extLst>
          </p:cNvPr>
          <p:cNvCxnSpPr/>
          <p:nvPr/>
        </p:nvCxnSpPr>
        <p:spPr>
          <a:xfrm flipH="1">
            <a:off x="4277651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5B4E0E-EE37-7D0E-CBF7-DDD286E5C2DF}"/>
              </a:ext>
            </a:extLst>
          </p:cNvPr>
          <p:cNvCxnSpPr/>
          <p:nvPr/>
        </p:nvCxnSpPr>
        <p:spPr>
          <a:xfrm>
            <a:off x="5065305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94BAA29-A839-815F-B1D4-53FE69728863}"/>
              </a:ext>
            </a:extLst>
          </p:cNvPr>
          <p:cNvGrpSpPr/>
          <p:nvPr/>
        </p:nvGrpSpPr>
        <p:grpSpPr>
          <a:xfrm>
            <a:off x="3789844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D09E818-D947-C44B-E97E-158FCA05854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51B73C8-3845-E1A3-3160-6A421801710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E6F42C8-A23C-6DD6-C6E0-C211E1EAFBA7}"/>
              </a:ext>
            </a:extLst>
          </p:cNvPr>
          <p:cNvGrpSpPr/>
          <p:nvPr/>
        </p:nvGrpSpPr>
        <p:grpSpPr>
          <a:xfrm>
            <a:off x="5351100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1FBE37E-4CA8-F2F4-E20C-8FE3DC613F5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1C63234-820F-2BC2-BE9A-C4D03EB2E7A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B17D3EE-503E-1715-0022-D54B4768A555}"/>
              </a:ext>
            </a:extLst>
          </p:cNvPr>
          <p:cNvCxnSpPr/>
          <p:nvPr/>
        </p:nvCxnSpPr>
        <p:spPr>
          <a:xfrm flipH="1">
            <a:off x="1868501" y="2056268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CFD9270-25A0-DCF2-C858-F500C4EAC1FA}"/>
              </a:ext>
            </a:extLst>
          </p:cNvPr>
          <p:cNvCxnSpPr/>
          <p:nvPr/>
        </p:nvCxnSpPr>
        <p:spPr>
          <a:xfrm flipH="1" flipV="1">
            <a:off x="3483919" y="2056268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86B547F-BCC9-376F-4308-5072F99AD34D}"/>
              </a:ext>
            </a:extLst>
          </p:cNvPr>
          <p:cNvGrpSpPr/>
          <p:nvPr/>
        </p:nvGrpSpPr>
        <p:grpSpPr>
          <a:xfrm>
            <a:off x="2892759" y="1465106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6B4FB06-13D7-EECB-BDF7-8BB83961F4A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D8B61BE-3735-80B0-8F70-E366904FBE3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E32E481-F984-07FA-CFD7-F2611F7AD0B6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53EFEB5-FDB9-100B-881E-CB2C577FBCCA}"/>
              </a:ext>
            </a:extLst>
          </p:cNvPr>
          <p:cNvGrpSpPr/>
          <p:nvPr/>
        </p:nvGrpSpPr>
        <p:grpSpPr>
          <a:xfrm>
            <a:off x="1380694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13D727B-0158-5578-0B64-262FA331232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8F5104F-16AE-EBED-722D-CE2BA69B90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87242B5-E507-E7F9-23EC-12F224CBC81D}"/>
              </a:ext>
            </a:extLst>
          </p:cNvPr>
          <p:cNvGrpSpPr/>
          <p:nvPr/>
        </p:nvGrpSpPr>
        <p:grpSpPr>
          <a:xfrm>
            <a:off x="4577499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7218D32-D275-8A1F-CEC4-B41AA3B42F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4346158-84FC-9618-576A-811718C172A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E75A8E0-CE03-51D5-4EAF-5B518BE0EEE6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/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4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/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/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/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/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E7ED0F4-C5C6-0C8E-263E-CBDD3DC24378}"/>
              </a:ext>
            </a:extLst>
          </p:cNvPr>
          <p:cNvCxnSpPr>
            <a:cxnSpLocks/>
            <a:stCxn id="164" idx="3"/>
          </p:cNvCxnSpPr>
          <p:nvPr/>
        </p:nvCxnSpPr>
        <p:spPr>
          <a:xfrm flipH="1">
            <a:off x="493234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8A56C1-5A68-9631-1F0B-A98C706AF14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096954" y="3945472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44BA4E0-8618-57BD-4747-FCED721BE773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2054491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4DA5BE3-E72E-C3A3-D1FD-7612D91A2E25}"/>
              </a:ext>
            </a:extLst>
          </p:cNvPr>
          <p:cNvCxnSpPr/>
          <p:nvPr/>
        </p:nvCxnSpPr>
        <p:spPr>
          <a:xfrm>
            <a:off x="2658211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8EAF2F3-F895-BEA0-A134-594ECD5EAA12}"/>
              </a:ext>
            </a:extLst>
          </p:cNvPr>
          <p:cNvGrpSpPr/>
          <p:nvPr/>
        </p:nvGrpSpPr>
        <p:grpSpPr>
          <a:xfrm>
            <a:off x="2074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F9F3DE3-E089-54DE-5A29-D7A3DBC94245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2DFD640-453B-9069-0CBD-B5A25ABBD8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0D977D1-A253-5E94-0E30-050BCE35B963}"/>
              </a:ext>
            </a:extLst>
          </p:cNvPr>
          <p:cNvGrpSpPr/>
          <p:nvPr/>
        </p:nvGrpSpPr>
        <p:grpSpPr>
          <a:xfrm>
            <a:off x="10075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A052C5A-CE9A-5C53-22BB-393BCDC77A8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B5A04AF-906D-8EFB-C968-547BD6E673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BAFEE67-1172-7FCD-FB22-8736077EE7F9}"/>
              </a:ext>
            </a:extLst>
          </p:cNvPr>
          <p:cNvGrpSpPr/>
          <p:nvPr/>
        </p:nvGrpSpPr>
        <p:grpSpPr>
          <a:xfrm>
            <a:off x="17687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E2467A-BCBC-8FE1-CEE2-5EDAC0F4AB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F251356-3C77-177C-0CAC-F3AA9B608B9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ED70108-49FB-F1EA-D941-12FDACE3FA8F}"/>
              </a:ext>
            </a:extLst>
          </p:cNvPr>
          <p:cNvGrpSpPr/>
          <p:nvPr/>
        </p:nvGrpSpPr>
        <p:grpSpPr>
          <a:xfrm>
            <a:off x="25688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38E9BAD-9342-F404-D026-3FC7C35CA16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04B48EC-6F43-E989-199A-957585AC43B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9F9243-E971-9895-781A-049BCD7B1225}"/>
              </a:ext>
            </a:extLst>
          </p:cNvPr>
          <p:cNvCxnSpPr>
            <a:cxnSpLocks/>
            <a:stCxn id="172" idx="3"/>
          </p:cNvCxnSpPr>
          <p:nvPr/>
        </p:nvCxnSpPr>
        <p:spPr>
          <a:xfrm flipH="1">
            <a:off x="3690040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5DFFE30-51D5-756C-57C6-8964D5985724}"/>
              </a:ext>
            </a:extLst>
          </p:cNvPr>
          <p:cNvCxnSpPr/>
          <p:nvPr/>
        </p:nvCxnSpPr>
        <p:spPr>
          <a:xfrm>
            <a:off x="4293760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2569FBF-161C-C59A-DF7A-1049E3F22118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5251296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B82147E-9032-F7CF-FE79-CE8F4AFFABBC}"/>
              </a:ext>
            </a:extLst>
          </p:cNvPr>
          <p:cNvCxnSpPr/>
          <p:nvPr/>
        </p:nvCxnSpPr>
        <p:spPr>
          <a:xfrm>
            <a:off x="5855016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9D91C0E-75A9-8197-BAA7-062ED0BFACC0}"/>
              </a:ext>
            </a:extLst>
          </p:cNvPr>
          <p:cNvGrpSpPr/>
          <p:nvPr/>
        </p:nvGrpSpPr>
        <p:grpSpPr>
          <a:xfrm>
            <a:off x="34042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3190D23-2BD1-D78A-4966-33362DB476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FE3ADB2-82A2-0F5B-6A68-514B6EF1B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DC4B528-B546-C332-F831-C56512588F12}"/>
              </a:ext>
            </a:extLst>
          </p:cNvPr>
          <p:cNvGrpSpPr/>
          <p:nvPr/>
        </p:nvGrpSpPr>
        <p:grpSpPr>
          <a:xfrm>
            <a:off x="42043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9E1959F-1E06-FB50-8D6D-8D90AAE242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054BFC4-1F2B-93F7-4258-62624362D45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4272C70-367D-53BC-04F8-CE8E3EB92D08}"/>
              </a:ext>
            </a:extLst>
          </p:cNvPr>
          <p:cNvGrpSpPr/>
          <p:nvPr/>
        </p:nvGrpSpPr>
        <p:grpSpPr>
          <a:xfrm>
            <a:off x="49655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9A76101-46D0-04D7-7061-B2C9DFA829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C21ECC2-026C-2E97-C2E5-44B33CFDF408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B9DEC4E-DE4A-C0FD-E7A4-CF5C757988A5}"/>
              </a:ext>
            </a:extLst>
          </p:cNvPr>
          <p:cNvGrpSpPr/>
          <p:nvPr/>
        </p:nvGrpSpPr>
        <p:grpSpPr>
          <a:xfrm>
            <a:off x="57656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5371F36-A29D-7418-E155-D53FCC23AFB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3EE0222-22BC-AC07-BD4A-6220780CA3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/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blipFill>
                <a:blip r:embed="rId8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/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/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blipFill>
                <a:blip r:embed="rId10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/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blipFill>
                <a:blip r:embed="rId11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/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blipFill>
                <a:blip r:embed="rId12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/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blipFill>
                <a:blip r:embed="rId13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/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blipFill>
                <a:blip r:embed="rId14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/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blipFill>
                <a:blip r:embed="rId1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F75CBB1-DA5B-5843-A509-C589214758BF}"/>
              </a:ext>
            </a:extLst>
          </p:cNvPr>
          <p:cNvSpPr txBox="1"/>
          <p:nvPr/>
        </p:nvSpPr>
        <p:spPr>
          <a:xfrm>
            <a:off x="5333697" y="2665738"/>
            <a:ext cx="66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204B705-81A9-E3F3-BADE-35571EF3E035}"/>
              </a:ext>
            </a:extLst>
          </p:cNvPr>
          <p:cNvSpPr txBox="1"/>
          <p:nvPr/>
        </p:nvSpPr>
        <p:spPr>
          <a:xfrm>
            <a:off x="6233243" y="3504131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5830F29-BB75-5267-DC43-7B78BB6D1523}"/>
              </a:ext>
            </a:extLst>
          </p:cNvPr>
          <p:cNvSpPr txBox="1"/>
          <p:nvPr/>
        </p:nvSpPr>
        <p:spPr>
          <a:xfrm>
            <a:off x="6578561" y="4597339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79809B0-A743-EA83-3FAE-9EBE2D28E491}"/>
              </a:ext>
            </a:extLst>
          </p:cNvPr>
          <p:cNvCxnSpPr/>
          <p:nvPr/>
        </p:nvCxnSpPr>
        <p:spPr>
          <a:xfrm flipH="1">
            <a:off x="1065786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4FDCEED-D386-9C94-F27E-A6109F213CD0}"/>
              </a:ext>
            </a:extLst>
          </p:cNvPr>
          <p:cNvCxnSpPr/>
          <p:nvPr/>
        </p:nvCxnSpPr>
        <p:spPr>
          <a:xfrm>
            <a:off x="1853440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1229668-F659-936B-B258-3E27C0F5F0F3}"/>
              </a:ext>
            </a:extLst>
          </p:cNvPr>
          <p:cNvGrpSpPr/>
          <p:nvPr/>
        </p:nvGrpSpPr>
        <p:grpSpPr>
          <a:xfrm>
            <a:off x="577978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6E9FA2D-1CE8-5E1E-2E40-49DEF1B464A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2CD7459-F9DE-561A-7DCE-48612434AC4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32BBEBD-3F75-341D-26BE-550067594CC6}"/>
              </a:ext>
            </a:extLst>
          </p:cNvPr>
          <p:cNvGrpSpPr/>
          <p:nvPr/>
        </p:nvGrpSpPr>
        <p:grpSpPr>
          <a:xfrm>
            <a:off x="2139235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7769F6-AB5B-C578-475F-009D09EEDCE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C484A14-6B87-1680-0985-AD78D746B5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5B9D9D7-1C5C-B784-3E7D-9F86B4C551BF}"/>
              </a:ext>
            </a:extLst>
          </p:cNvPr>
          <p:cNvCxnSpPr/>
          <p:nvPr/>
        </p:nvCxnSpPr>
        <p:spPr>
          <a:xfrm flipH="1">
            <a:off x="4262591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03401D8-2B9B-C1BC-1AEE-3FDFAF323E8A}"/>
              </a:ext>
            </a:extLst>
          </p:cNvPr>
          <p:cNvCxnSpPr/>
          <p:nvPr/>
        </p:nvCxnSpPr>
        <p:spPr>
          <a:xfrm>
            <a:off x="5050245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7DA2464-78C8-FD76-1080-79ECD0B87A7B}"/>
              </a:ext>
            </a:extLst>
          </p:cNvPr>
          <p:cNvGrpSpPr/>
          <p:nvPr/>
        </p:nvGrpSpPr>
        <p:grpSpPr>
          <a:xfrm>
            <a:off x="3774784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ABBCD3A-86F7-AC00-647D-5FB0A21A77A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36E6C4-AB63-599F-F45A-FE29E0554C2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CA5E9C4-5141-BE96-C47F-46DDEFEEBF07}"/>
              </a:ext>
            </a:extLst>
          </p:cNvPr>
          <p:cNvGrpSpPr/>
          <p:nvPr/>
        </p:nvGrpSpPr>
        <p:grpSpPr>
          <a:xfrm>
            <a:off x="5336040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F4821ADC-8E8F-1924-ACDC-503A5AD55D4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F272B51-5C42-61A4-DCDB-FFD40C41D3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C2FB4B2-FA3A-F4C8-E2C7-B3E7BC078715}"/>
              </a:ext>
            </a:extLst>
          </p:cNvPr>
          <p:cNvCxnSpPr/>
          <p:nvPr/>
        </p:nvCxnSpPr>
        <p:spPr>
          <a:xfrm flipH="1">
            <a:off x="1853441" y="2049100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3A7823B-FED9-6D4A-57C3-3DC306B987CA}"/>
              </a:ext>
            </a:extLst>
          </p:cNvPr>
          <p:cNvCxnSpPr/>
          <p:nvPr/>
        </p:nvCxnSpPr>
        <p:spPr>
          <a:xfrm flipH="1" flipV="1">
            <a:off x="3468859" y="2049100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DB5A171-31E6-CEAC-DC11-8B000F27A857}"/>
              </a:ext>
            </a:extLst>
          </p:cNvPr>
          <p:cNvGrpSpPr/>
          <p:nvPr/>
        </p:nvGrpSpPr>
        <p:grpSpPr>
          <a:xfrm>
            <a:off x="2877699" y="1457938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DAA371B-7B99-330F-1C90-4BF692B118B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8AA7BB5-B89F-D59D-98EA-8987A15C29B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A13EB87-241B-0D31-E7AF-228CF044CD2C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BEDF047-51C2-B213-ED30-E5F06472AB2A}"/>
              </a:ext>
            </a:extLst>
          </p:cNvPr>
          <p:cNvGrpSpPr/>
          <p:nvPr/>
        </p:nvGrpSpPr>
        <p:grpSpPr>
          <a:xfrm>
            <a:off x="1365634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5A63DF1B-2685-5728-18ED-F90C42DC362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4A9CEF7E-F738-172C-63EB-0E84584C242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16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DBE9333-C23E-CDC0-C4A3-7C02D74141EA}"/>
              </a:ext>
            </a:extLst>
          </p:cNvPr>
          <p:cNvGrpSpPr/>
          <p:nvPr/>
        </p:nvGrpSpPr>
        <p:grpSpPr>
          <a:xfrm>
            <a:off x="4562439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02B1D38D-A11B-94BD-6AA2-12172BE4EE2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954A03A-7E66-9D10-B08E-C1E52FE2684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3C7DB0B-7740-F99C-E1F6-4DE0649E1AB2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/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blipFill>
                <a:blip r:embed="rId17"/>
                <a:stretch>
                  <a:fillRect l="-2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/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blipFill>
                <a:blip r:embed="rId18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/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blipFill>
                <a:blip r:embed="rId1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/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blipFill>
                <a:blip r:embed="rId2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/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blipFill>
                <a:blip r:embed="rId21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94EA31-F1FD-A057-7D4F-CEF9AD0912E2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478174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E7110E3-B381-69C5-2E78-1129ECE0C4B3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1081894" y="3938304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4922EB2-A206-8B28-A161-297DFE521608}"/>
              </a:ext>
            </a:extLst>
          </p:cNvPr>
          <p:cNvCxnSpPr>
            <a:cxnSpLocks/>
            <a:stCxn id="245" idx="3"/>
          </p:cNvCxnSpPr>
          <p:nvPr/>
        </p:nvCxnSpPr>
        <p:spPr>
          <a:xfrm flipH="1">
            <a:off x="2039431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95F6FD7-5A8F-6168-E688-BAD25C74DF3A}"/>
              </a:ext>
            </a:extLst>
          </p:cNvPr>
          <p:cNvCxnSpPr/>
          <p:nvPr/>
        </p:nvCxnSpPr>
        <p:spPr>
          <a:xfrm>
            <a:off x="2643151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6CA3C41-2136-9139-DB47-657DDCA6A0B0}"/>
              </a:ext>
            </a:extLst>
          </p:cNvPr>
          <p:cNvGrpSpPr/>
          <p:nvPr/>
        </p:nvGrpSpPr>
        <p:grpSpPr>
          <a:xfrm>
            <a:off x="1924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98D4200-82DE-8FA5-6D2D-56B75774F50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CE087F7-5395-7EDA-B8FE-B3D2D8206A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007C9AF-0D3F-F948-1E1E-07E8359A30E0}"/>
              </a:ext>
            </a:extLst>
          </p:cNvPr>
          <p:cNvGrpSpPr/>
          <p:nvPr/>
        </p:nvGrpSpPr>
        <p:grpSpPr>
          <a:xfrm>
            <a:off x="9925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348FDDC-185F-550A-400B-F80168F44D7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746A98F-EDB5-71A2-F47E-9791AEAA7E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A728CC8-B19F-4E5C-BF99-16B65C2B48DA}"/>
              </a:ext>
            </a:extLst>
          </p:cNvPr>
          <p:cNvGrpSpPr/>
          <p:nvPr/>
        </p:nvGrpSpPr>
        <p:grpSpPr>
          <a:xfrm>
            <a:off x="17536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6B6F93B8-4244-F006-18B7-0957E273C15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DA15D87-738F-5EE2-65ED-3F0656948A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0E8BE14-9BD4-C189-D73A-E2EB039368F6}"/>
              </a:ext>
            </a:extLst>
          </p:cNvPr>
          <p:cNvGrpSpPr/>
          <p:nvPr/>
        </p:nvGrpSpPr>
        <p:grpSpPr>
          <a:xfrm>
            <a:off x="25537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D28B1CB-D560-AE12-A23E-C68F112EE7D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E50C3C-D137-B899-490C-3FD696E388A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400DB8C-BFC3-11D1-B3C9-5DE034D03B3F}"/>
              </a:ext>
            </a:extLst>
          </p:cNvPr>
          <p:cNvCxnSpPr>
            <a:cxnSpLocks/>
            <a:stCxn id="250" idx="3"/>
          </p:cNvCxnSpPr>
          <p:nvPr/>
        </p:nvCxnSpPr>
        <p:spPr>
          <a:xfrm flipH="1">
            <a:off x="3674980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0F93F42-AB5F-5512-D112-2C0D1F693AA9}"/>
              </a:ext>
            </a:extLst>
          </p:cNvPr>
          <p:cNvCxnSpPr/>
          <p:nvPr/>
        </p:nvCxnSpPr>
        <p:spPr>
          <a:xfrm>
            <a:off x="4278700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F012ADB-C621-8F41-D346-55741138419C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5236236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31AA13B-3C58-E933-9FA4-5E57BB34ED6C}"/>
              </a:ext>
            </a:extLst>
          </p:cNvPr>
          <p:cNvCxnSpPr/>
          <p:nvPr/>
        </p:nvCxnSpPr>
        <p:spPr>
          <a:xfrm>
            <a:off x="5839956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C1F9D99-A44C-28C1-4FF5-FA223C31BE0D}"/>
              </a:ext>
            </a:extLst>
          </p:cNvPr>
          <p:cNvGrpSpPr/>
          <p:nvPr/>
        </p:nvGrpSpPr>
        <p:grpSpPr>
          <a:xfrm>
            <a:off x="33892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4211E43-8FCD-10F9-21BF-8A0AE09AA56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5C4683D-6C1A-5C93-AC3C-DA9E45EFD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89F355A-E79E-6286-1CFE-A0192BC4C1FC}"/>
              </a:ext>
            </a:extLst>
          </p:cNvPr>
          <p:cNvGrpSpPr/>
          <p:nvPr/>
        </p:nvGrpSpPr>
        <p:grpSpPr>
          <a:xfrm>
            <a:off x="41893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EA6CB1E-68B1-7A27-DEB8-AB753FB4FFA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E103E52-A9BB-5381-00A3-099DBB3219A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5D4620D-441C-9EDE-FFAD-60186B39E949}"/>
              </a:ext>
            </a:extLst>
          </p:cNvPr>
          <p:cNvGrpSpPr/>
          <p:nvPr/>
        </p:nvGrpSpPr>
        <p:grpSpPr>
          <a:xfrm>
            <a:off x="49504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2930F68-E677-DEB5-F8E6-752A34198D9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830B61D-A3ED-ED25-DB22-6AEFE759D42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8239F02-FA0D-8BF9-7D21-4CADCC44DC89}"/>
              </a:ext>
            </a:extLst>
          </p:cNvPr>
          <p:cNvGrpSpPr/>
          <p:nvPr/>
        </p:nvGrpSpPr>
        <p:grpSpPr>
          <a:xfrm>
            <a:off x="57505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19EA63-770C-E5F0-3D23-EB20C20B64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86DF18AC-4325-FFE3-5FC9-4030C95A9DD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/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blipFill>
                <a:blip r:embed="rId22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/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blipFill>
                <a:blip r:embed="rId23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/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blipFill>
                <a:blip r:embed="rId24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/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blipFill>
                <a:blip r:embed="rId25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/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blipFill>
                <a:blip r:embed="rId26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/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blipFill>
                <a:blip r:embed="rId27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/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blipFill>
                <a:blip r:embed="rId28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/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blipFill>
                <a:blip r:embed="rId29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TextBox 313">
            <a:extLst>
              <a:ext uri="{FF2B5EF4-FFF2-40B4-BE49-F238E27FC236}">
                <a16:creationId xmlns:a16="http://schemas.microsoft.com/office/drawing/2014/main" id="{F6E832EF-9F96-EC51-463C-20AD8274D218}"/>
              </a:ext>
            </a:extLst>
          </p:cNvPr>
          <p:cNvSpPr txBox="1"/>
          <p:nvPr/>
        </p:nvSpPr>
        <p:spPr>
          <a:xfrm>
            <a:off x="550631" y="6019191"/>
            <a:ext cx="5346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So , if n=8 we need 3c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148C5D4A-064B-4092-7F4C-95FB20870579}"/>
              </a:ext>
            </a:extLst>
          </p:cNvPr>
          <p:cNvSpPr txBox="1"/>
          <p:nvPr/>
        </p:nvSpPr>
        <p:spPr>
          <a:xfrm>
            <a:off x="493234" y="5521800"/>
            <a:ext cx="7954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Continue expanding until the problem size reduces to 1.</a:t>
            </a:r>
          </a:p>
        </p:txBody>
      </p:sp>
    </p:spTree>
    <p:extLst>
      <p:ext uri="{BB962C8B-B14F-4D97-AF65-F5344CB8AC3E}">
        <p14:creationId xmlns:p14="http://schemas.microsoft.com/office/powerpoint/2010/main" val="3230881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F9509A-1286-D197-E9E6-219EE786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2138"/>
              </p:ext>
            </p:extLst>
          </p:nvPr>
        </p:nvGraphicFramePr>
        <p:xfrm>
          <a:off x="1176383" y="2051847"/>
          <a:ext cx="5994666" cy="275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330096765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708411625"/>
                    </a:ext>
                  </a:extLst>
                </a:gridCol>
                <a:gridCol w="2646294">
                  <a:extLst>
                    <a:ext uri="{9D8B030D-6E8A-4147-A177-3AD203B41FA5}">
                      <a16:colId xmlns:a16="http://schemas.microsoft.com/office/drawing/2014/main" val="1250116155"/>
                    </a:ext>
                  </a:extLst>
                </a:gridCol>
              </a:tblGrid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n=8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3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3.c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2316833"/>
                  </a:ext>
                </a:extLst>
              </a:tr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n=16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4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4.c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6894427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n=32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5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5.c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28314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n=64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6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6.c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4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27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0012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5493" r="-311616" b="-3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13889" r="-311616" b="-2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38468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213889" r="-311616" b="-1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318310" r="-311616" b="-4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652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392387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6463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426463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84911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/>
                            <a:t>n</a:t>
                          </a: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we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need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/>
                            <a:t> . </a:t>
                          </a:r>
                          <a:r>
                            <a:rPr lang="en-US" sz="2100" b="0" dirty="0" err="1"/>
                            <a:t>cn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392387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6463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426463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84911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12500" r="-312821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114085" r="-312821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223529" r="-312821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328358" r="-312821" b="-185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235246" r="-31282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54276" t="-235246" r="-1407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81882" t="-235246" r="-70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/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𝐓𝐢𝐦𝐞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𝐜𝐨𝐦𝐩𝐥𝐞𝐱𝐢𝐭𝐲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4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724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8067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317087" y="97100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</a:rPr>
              <a:t>Step 1</a:t>
            </a:r>
            <a:r>
              <a:rPr lang="en-US" sz="1400" dirty="0"/>
              <a:t> − if it is only one element in the list it is already sorted, return. </a:t>
            </a:r>
          </a:p>
          <a:p>
            <a:r>
              <a:rPr lang="en-US" sz="1400" dirty="0">
                <a:effectLst/>
              </a:rPr>
              <a:t>Step 2</a:t>
            </a:r>
            <a:r>
              <a:rPr lang="en-US" sz="1400" dirty="0"/>
              <a:t> − divide the list recursively into two halves until it can no more be divided. </a:t>
            </a:r>
          </a:p>
          <a:p>
            <a:r>
              <a:rPr lang="en-US" sz="1400" dirty="0">
                <a:effectLst/>
              </a:rPr>
              <a:t>Step 3</a:t>
            </a:r>
            <a:r>
              <a:rPr lang="en-US" sz="1400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3AF46-85A8-2367-D125-4DCFD5E9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6" y="1709664"/>
            <a:ext cx="4317057" cy="223356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9902C-432A-8495-4A62-D9F76D9C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12" y="2113280"/>
            <a:ext cx="5073857" cy="4157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D457BDD-7031-DFB1-4892-B0088C20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47" y="2370536"/>
            <a:ext cx="8154905" cy="156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≥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and 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  is asymptotically positive.</a:t>
            </a:r>
          </a:p>
        </p:txBody>
      </p:sp>
    </p:spTree>
    <p:extLst>
      <p:ext uri="{BB962C8B-B14F-4D97-AF65-F5344CB8AC3E}">
        <p14:creationId xmlns:p14="http://schemas.microsoft.com/office/powerpoint/2010/main" val="3487408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8810F2-288A-709C-047B-F7CBC798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324474"/>
            <a:ext cx="8178800" cy="42090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855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5E1D560A-9EBF-584C-8962-4F55E1D1E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874" y="1562251"/>
                <a:ext cx="6966774" cy="4683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l-GR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5E1D560A-9EBF-584C-8962-4F55E1D1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874" y="1562251"/>
                <a:ext cx="6966774" cy="4683654"/>
              </a:xfrm>
              <a:prstGeom prst="rect">
                <a:avLst/>
              </a:prstGeom>
              <a:blipFill>
                <a:blip r:embed="rId2"/>
                <a:stretch>
                  <a:fillRect l="-1400" b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336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DCC1A3A-CDCE-BFF0-A242-EC45B525E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914" y="1588054"/>
                <a:ext cx="6966774" cy="368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DCC1A3A-CDCE-BFF0-A242-EC45B525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914" y="1588054"/>
                <a:ext cx="6966774" cy="3686458"/>
              </a:xfrm>
              <a:prstGeom prst="rect">
                <a:avLst/>
              </a:prstGeom>
              <a:blipFill>
                <a:blip r:embed="rId2"/>
                <a:stretch>
                  <a:fillRect l="-1400" b="-16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52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1A8ABA16-6D95-868A-1679-CD2793E89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768" y="1539635"/>
                <a:ext cx="7334978" cy="4516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3: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l-GR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i="1" dirty="0"/>
                  <a:t>and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 dirty="0" err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1A8ABA16-6D95-868A-1679-CD2793E89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768" y="1539635"/>
                <a:ext cx="7334978" cy="4516301"/>
              </a:xfrm>
              <a:prstGeom prst="rect">
                <a:avLst/>
              </a:prstGeom>
              <a:blipFill>
                <a:blip r:embed="rId2"/>
                <a:stretch>
                  <a:fillRect l="-1330" b="-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66A927-1947-8A52-7BA1-5A953919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23" y="1539635"/>
            <a:ext cx="2978836" cy="6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27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4DBB3984-A0DC-E505-0857-651740BCA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8886" y="1374751"/>
                <a:ext cx="6987057" cy="44408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𝑀𝑎𝑠𝑡𝑒𝑟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𝑚𝑒𝑡h𝑜𝑑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𝑑𝑜𝑒𝑠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𝑛𝑜𝑡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𝑎𝑝𝑝𝑙𝑦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4DBB3984-A0DC-E505-0857-651740BCA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886" y="1374751"/>
                <a:ext cx="6987057" cy="4440896"/>
              </a:xfrm>
              <a:prstGeom prst="rect">
                <a:avLst/>
              </a:prstGeom>
              <a:blipFill>
                <a:blip r:embed="rId2"/>
                <a:stretch>
                  <a:fillRect l="-1396" b="-12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39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BC142CFC-FB34-814A-9A6D-F3D09C4E9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217" y="1322766"/>
                <a:ext cx="6966774" cy="4257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)= 2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=2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=2 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BC142CFC-FB34-814A-9A6D-F3D09C4E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217" y="1322766"/>
                <a:ext cx="6966774" cy="4257576"/>
              </a:xfrm>
              <a:prstGeom prst="rect">
                <a:avLst/>
              </a:prstGeom>
              <a:blipFill>
                <a:blip r:embed="rId2"/>
                <a:stretch>
                  <a:fillRect l="-1400" b="-12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991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27A50-1DD0-4B7F-9ECC-4819ECE9C589}"/>
              </a:ext>
            </a:extLst>
          </p:cNvPr>
          <p:cNvSpPr txBox="1"/>
          <p:nvPr/>
        </p:nvSpPr>
        <p:spPr>
          <a:xfrm>
            <a:off x="582960" y="1707045"/>
            <a:ext cx="79780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𝛀(n*log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Average Time Complexity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ϴ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n*log n)</a:t>
            </a:r>
          </a:p>
          <a:p>
            <a:pPr algn="l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time complexity of MergeSort is O(n*Log n) in all the 3 cases (worst, average and best) as the mergesort always divides the array into two halves and takes linear time to merge two halves.</a:t>
            </a:r>
          </a:p>
        </p:txBody>
      </p:sp>
    </p:spTree>
    <p:extLst>
      <p:ext uri="{BB962C8B-B14F-4D97-AF65-F5344CB8AC3E}">
        <p14:creationId xmlns:p14="http://schemas.microsoft.com/office/powerpoint/2010/main" val="1782055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389AC-3C47-F381-7F71-E2D3066C6F56}"/>
              </a:ext>
            </a:extLst>
          </p:cNvPr>
          <p:cNvSpPr txBox="1"/>
          <p:nvPr/>
        </p:nvSpPr>
        <p:spPr>
          <a:xfrm>
            <a:off x="447742" y="1351508"/>
            <a:ext cx="42241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(n&lt;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mid = n/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L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R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(n-mid)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mid;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(i=mid;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[i-mid]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 , R , 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79AF-73BF-1B9A-BBEA-898A6D7E3FCF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7704A-54E5-0A02-0890-CD3930B85DAE}"/>
              </a:ext>
            </a:extLst>
          </p:cNvPr>
          <p:cNvSpPr txBox="1"/>
          <p:nvPr/>
        </p:nvSpPr>
        <p:spPr>
          <a:xfrm>
            <a:off x="4572000" y="826449"/>
            <a:ext cx="382656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[j]; j=j+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6FCD0C-BE46-D766-AF9E-CB6DB091CA3C}"/>
              </a:ext>
            </a:extLst>
          </p:cNvPr>
          <p:cNvCxnSpPr>
            <a:cxnSpLocks/>
          </p:cNvCxnSpPr>
          <p:nvPr/>
        </p:nvCxnSpPr>
        <p:spPr>
          <a:xfrm>
            <a:off x="4234375" y="826449"/>
            <a:ext cx="0" cy="5715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7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910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Partition</a:t>
            </a:r>
          </a:p>
        </p:txBody>
      </p:sp>
      <p:cxnSp>
        <p:nvCxnSpPr>
          <p:cNvPr id="14340" name="AutoShape 4">
            <a:extLst>
              <a:ext uri="{FF2B5EF4-FFF2-40B4-BE49-F238E27FC236}">
                <a16:creationId xmlns:a16="http://schemas.microsoft.com/office/drawing/2014/main" id="{234C76A3-065D-40FC-8BC4-139F4F487EDD}"/>
              </a:ext>
            </a:extLst>
          </p:cNvPr>
          <p:cNvCxnSpPr>
            <a:cxnSpLocks noChangeShapeType="1"/>
            <a:stCxn id="14350" idx="0"/>
            <a:endCxn id="14347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E2A3522F-EA3C-40E8-901D-5B0B93B256CB}"/>
              </a:ext>
            </a:extLst>
          </p:cNvPr>
          <p:cNvCxnSpPr>
            <a:cxnSpLocks noChangeShapeType="1"/>
            <a:stCxn id="14351" idx="0"/>
            <a:endCxn id="14347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>
            <a:extLst>
              <a:ext uri="{FF2B5EF4-FFF2-40B4-BE49-F238E27FC236}">
                <a16:creationId xmlns:a16="http://schemas.microsoft.com/office/drawing/2014/main" id="{ADF73F1E-A014-40B3-AF79-BE5CB5BFFFED}"/>
              </a:ext>
            </a:extLst>
          </p:cNvPr>
          <p:cNvCxnSpPr>
            <a:cxnSpLocks noChangeShapeType="1"/>
            <a:stCxn id="14355" idx="0"/>
            <a:endCxn id="1435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2FB48849-E822-42F9-B6B5-657540BA9399}"/>
              </a:ext>
            </a:extLst>
          </p:cNvPr>
          <p:cNvCxnSpPr>
            <a:cxnSpLocks noChangeShapeType="1"/>
            <a:stCxn id="14357" idx="0"/>
            <a:endCxn id="14351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786D3F32-0142-4C20-B877-F1E1D9ED1B9C}"/>
              </a:ext>
            </a:extLst>
          </p:cNvPr>
          <p:cNvCxnSpPr>
            <a:cxnSpLocks noChangeShapeType="1"/>
            <a:stCxn id="14350" idx="2"/>
            <a:endCxn id="1435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38AE95F0-A10A-430F-8B11-46682EFBC65C}"/>
              </a:ext>
            </a:extLst>
          </p:cNvPr>
          <p:cNvCxnSpPr>
            <a:cxnSpLocks noChangeShapeType="1"/>
            <a:stCxn id="14351" idx="2"/>
            <a:endCxn id="1435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44305F42-8694-4DA1-ACE5-4EFB1E9290C4}"/>
              </a:ext>
            </a:extLst>
          </p:cNvPr>
          <p:cNvGrpSpPr>
            <a:grpSpLocks/>
          </p:cNvGrpSpPr>
          <p:nvPr/>
        </p:nvGrpSpPr>
        <p:grpSpPr bwMode="auto">
          <a:xfrm>
            <a:off x="2060975" y="3570685"/>
            <a:ext cx="5235178" cy="319088"/>
            <a:chOff x="771" y="2279"/>
            <a:chExt cx="4397" cy="268"/>
          </a:xfrm>
        </p:grpSpPr>
        <p:sp>
          <p:nvSpPr>
            <p:cNvPr id="14347" name="AutoShape 11">
              <a:extLst>
                <a:ext uri="{FF2B5EF4-FFF2-40B4-BE49-F238E27FC236}">
                  <a16:creationId xmlns:a16="http://schemas.microsoft.com/office/drawing/2014/main" id="{69CA8214-BBE5-4361-A331-9F073BBC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48" name="AutoShape 12">
              <a:extLst>
                <a:ext uri="{FF2B5EF4-FFF2-40B4-BE49-F238E27FC236}">
                  <a16:creationId xmlns:a16="http://schemas.microsoft.com/office/drawing/2014/main" id="{E6ADF4B3-44E3-43D2-B499-8B310B9A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4A0EF9C3-D26D-4DC4-A2FA-96809CE96133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0173E80B-3A20-40BE-A853-F3F1EE91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1" name="AutoShape 15">
              <a:extLst>
                <a:ext uri="{FF2B5EF4-FFF2-40B4-BE49-F238E27FC236}">
                  <a16:creationId xmlns:a16="http://schemas.microsoft.com/office/drawing/2014/main" id="{DDA36421-4DD0-4782-B1D7-66EB125E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99692BAC-649E-452B-A821-5D0BB9EE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1E998D3B-7118-4A3A-8B30-69684C5F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58F425E5-F0B7-4F43-B4BC-8FD7982EE228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4355" name="AutoShape 19">
              <a:extLst>
                <a:ext uri="{FF2B5EF4-FFF2-40B4-BE49-F238E27FC236}">
                  <a16:creationId xmlns:a16="http://schemas.microsoft.com/office/drawing/2014/main" id="{C2F97034-D42D-4253-B5FC-216BAB08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42B36AA9-102E-4622-8268-5BDC5870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7" name="AutoShape 21">
              <a:extLst>
                <a:ext uri="{FF2B5EF4-FFF2-40B4-BE49-F238E27FC236}">
                  <a16:creationId xmlns:a16="http://schemas.microsoft.com/office/drawing/2014/main" id="{E13387F9-76C1-45D9-94DD-17B4D34A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8" name="AutoShape 22">
              <a:extLst>
                <a:ext uri="{FF2B5EF4-FFF2-40B4-BE49-F238E27FC236}">
                  <a16:creationId xmlns:a16="http://schemas.microsoft.com/office/drawing/2014/main" id="{76135B71-19F3-4967-BA2F-932E9BDE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9" name="AutoShape 23">
              <a:extLst>
                <a:ext uri="{FF2B5EF4-FFF2-40B4-BE49-F238E27FC236}">
                  <a16:creationId xmlns:a16="http://schemas.microsoft.com/office/drawing/2014/main" id="{5D8B5953-4728-498F-B68F-AC72CE89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0" name="AutoShape 24">
              <a:extLst>
                <a:ext uri="{FF2B5EF4-FFF2-40B4-BE49-F238E27FC236}">
                  <a16:creationId xmlns:a16="http://schemas.microsoft.com/office/drawing/2014/main" id="{E198D8FD-23E7-48F3-BB49-DBEC2193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1" name="AutoShape 25">
              <a:extLst>
                <a:ext uri="{FF2B5EF4-FFF2-40B4-BE49-F238E27FC236}">
                  <a16:creationId xmlns:a16="http://schemas.microsoft.com/office/drawing/2014/main" id="{94C08E38-FA12-4A08-A0AA-B4A39F7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2" name="AutoShape 26">
              <a:extLst>
                <a:ext uri="{FF2B5EF4-FFF2-40B4-BE49-F238E27FC236}">
                  <a16:creationId xmlns:a16="http://schemas.microsoft.com/office/drawing/2014/main" id="{E4DBF2FF-86A5-403F-85A9-3E8E9BBD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FAFE49C5-B099-4F13-95C3-D92F0A6BB83E}"/>
              </a:ext>
            </a:extLst>
          </p:cNvPr>
          <p:cNvCxnSpPr>
            <a:cxnSpLocks noChangeShapeType="1"/>
            <a:stCxn id="14352" idx="0"/>
            <a:endCxn id="14348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145DF10B-F386-4D7B-A15D-7FBCE0F4264D}"/>
              </a:ext>
            </a:extLst>
          </p:cNvPr>
          <p:cNvCxnSpPr>
            <a:cxnSpLocks noChangeShapeType="1"/>
            <a:stCxn id="14353" idx="0"/>
            <a:endCxn id="14348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5" name="AutoShape 29">
            <a:extLst>
              <a:ext uri="{FF2B5EF4-FFF2-40B4-BE49-F238E27FC236}">
                <a16:creationId xmlns:a16="http://schemas.microsoft.com/office/drawing/2014/main" id="{D381E857-906A-4F55-8B03-DA9709B7A635}"/>
              </a:ext>
            </a:extLst>
          </p:cNvPr>
          <p:cNvCxnSpPr>
            <a:cxnSpLocks noChangeShapeType="1"/>
            <a:stCxn id="14359" idx="0"/>
            <a:endCxn id="1435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4F184469-CAE4-4E9B-BE93-4EA029509B20}"/>
              </a:ext>
            </a:extLst>
          </p:cNvPr>
          <p:cNvCxnSpPr>
            <a:cxnSpLocks noChangeShapeType="1"/>
            <a:stCxn id="14361" idx="0"/>
            <a:endCxn id="1435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7" name="AutoShape 31">
            <a:extLst>
              <a:ext uri="{FF2B5EF4-FFF2-40B4-BE49-F238E27FC236}">
                <a16:creationId xmlns:a16="http://schemas.microsoft.com/office/drawing/2014/main" id="{836843F2-B229-4232-B1C0-860133346DA2}"/>
              </a:ext>
            </a:extLst>
          </p:cNvPr>
          <p:cNvCxnSpPr>
            <a:cxnSpLocks noChangeShapeType="1"/>
            <a:stCxn id="14352" idx="2"/>
            <a:endCxn id="1436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>
            <a:extLst>
              <a:ext uri="{FF2B5EF4-FFF2-40B4-BE49-F238E27FC236}">
                <a16:creationId xmlns:a16="http://schemas.microsoft.com/office/drawing/2014/main" id="{FC2522FD-1993-45F3-BCAA-7B89E9059273}"/>
              </a:ext>
            </a:extLst>
          </p:cNvPr>
          <p:cNvCxnSpPr>
            <a:cxnSpLocks noChangeShapeType="1"/>
            <a:stCxn id="14353" idx="2"/>
            <a:endCxn id="1436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			</a:t>
            </a: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864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9D4A64B-3313-439E-A0B3-B618E1EF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BD72F72-5BDB-49F4-841C-B4E13EB00A20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8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DB4A942E-E4A6-4FF0-BD7B-8B392A9E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7902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920459E-3AAD-4345-86E5-E8FE74F6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5364" name="AutoShape 4">
            <a:extLst>
              <a:ext uri="{FF2B5EF4-FFF2-40B4-BE49-F238E27FC236}">
                <a16:creationId xmlns:a16="http://schemas.microsoft.com/office/drawing/2014/main" id="{F1CB730F-C1A6-4F10-9698-E6745F1CD27B}"/>
              </a:ext>
            </a:extLst>
          </p:cNvPr>
          <p:cNvCxnSpPr>
            <a:cxnSpLocks noChangeShapeType="1"/>
            <a:stCxn id="15373" idx="0"/>
            <a:endCxn id="15370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5" name="AutoShape 5">
            <a:extLst>
              <a:ext uri="{FF2B5EF4-FFF2-40B4-BE49-F238E27FC236}">
                <a16:creationId xmlns:a16="http://schemas.microsoft.com/office/drawing/2014/main" id="{5E8FC731-00BE-4505-9633-C50CB83AB290}"/>
              </a:ext>
            </a:extLst>
          </p:cNvPr>
          <p:cNvCxnSpPr>
            <a:cxnSpLocks noChangeShapeType="1"/>
            <a:stCxn id="15374" idx="0"/>
            <a:endCxn id="1537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6446477D-CC1C-4A17-B616-F0F48E99A5E8}"/>
              </a:ext>
            </a:extLst>
          </p:cNvPr>
          <p:cNvCxnSpPr>
            <a:cxnSpLocks noChangeShapeType="1"/>
            <a:stCxn id="15378" idx="0"/>
            <a:endCxn id="15373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063DBF15-CCC3-4365-AF6F-93A6780DFB74}"/>
              </a:ext>
            </a:extLst>
          </p:cNvPr>
          <p:cNvCxnSpPr>
            <a:cxnSpLocks noChangeShapeType="1"/>
            <a:stCxn id="15380" idx="0"/>
            <a:endCxn id="15374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909E9E4-4FB2-4A8B-81CB-225E6ABC8366}"/>
              </a:ext>
            </a:extLst>
          </p:cNvPr>
          <p:cNvCxnSpPr>
            <a:cxnSpLocks noChangeShapeType="1"/>
            <a:stCxn id="15373" idx="2"/>
            <a:endCxn id="15379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384A7A6B-191A-4A3C-872A-5CEE57A082AF}"/>
              </a:ext>
            </a:extLst>
          </p:cNvPr>
          <p:cNvCxnSpPr>
            <a:cxnSpLocks noChangeShapeType="1"/>
            <a:stCxn id="15374" idx="2"/>
            <a:endCxn id="1538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AutoShape 10">
            <a:extLst>
              <a:ext uri="{FF2B5EF4-FFF2-40B4-BE49-F238E27FC236}">
                <a16:creationId xmlns:a16="http://schemas.microsoft.com/office/drawing/2014/main" id="{0BB9F623-9A91-40C7-92AD-AE1BAEAE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               </a:t>
            </a:r>
          </a:p>
        </p:txBody>
      </p:sp>
      <p:sp>
        <p:nvSpPr>
          <p:cNvPr id="15371" name="AutoShape 11">
            <a:extLst>
              <a:ext uri="{FF2B5EF4-FFF2-40B4-BE49-F238E27FC236}">
                <a16:creationId xmlns:a16="http://schemas.microsoft.com/office/drawing/2014/main" id="{7D55568F-FB6D-4CBC-97D7-2DC59E3FF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5317875A-2FD4-45F7-AD14-66E2388FDAC9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06E649C7-3EB2-4497-A12E-20E3621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4" name="AutoShape 14">
              <a:extLst>
                <a:ext uri="{FF2B5EF4-FFF2-40B4-BE49-F238E27FC236}">
                  <a16:creationId xmlns:a16="http://schemas.microsoft.com/office/drawing/2014/main" id="{ACE52DE6-4E2C-4491-8D46-85C2BC8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4D531354-7D33-4186-83DB-3E03E736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12327A1D-FCF2-40BA-9920-E001DFA3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5377" name="Group 17">
            <a:extLst>
              <a:ext uri="{FF2B5EF4-FFF2-40B4-BE49-F238E27FC236}">
                <a16:creationId xmlns:a16="http://schemas.microsoft.com/office/drawing/2014/main" id="{A2670D9A-635C-4625-A1CF-D818A84D6AAB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5378" name="AutoShape 18">
              <a:extLst>
                <a:ext uri="{FF2B5EF4-FFF2-40B4-BE49-F238E27FC236}">
                  <a16:creationId xmlns:a16="http://schemas.microsoft.com/office/drawing/2014/main" id="{33DC6DE1-B48B-41AB-8129-9D69AEE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8417B966-D563-4249-A053-49D77EF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0" name="AutoShape 20">
              <a:extLst>
                <a:ext uri="{FF2B5EF4-FFF2-40B4-BE49-F238E27FC236}">
                  <a16:creationId xmlns:a16="http://schemas.microsoft.com/office/drawing/2014/main" id="{CAB45F2B-4EC6-4846-AC8E-017D9F54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405A8A1D-FB5C-4A2D-9055-81700F16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80CB7276-0D46-47AB-BB07-BE70377B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3" name="AutoShape 23">
              <a:extLst>
                <a:ext uri="{FF2B5EF4-FFF2-40B4-BE49-F238E27FC236}">
                  <a16:creationId xmlns:a16="http://schemas.microsoft.com/office/drawing/2014/main" id="{4F720179-355E-432C-A464-255F134E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4" name="AutoShape 24">
              <a:extLst>
                <a:ext uri="{FF2B5EF4-FFF2-40B4-BE49-F238E27FC236}">
                  <a16:creationId xmlns:a16="http://schemas.microsoft.com/office/drawing/2014/main" id="{A3B53942-EF3C-4ADE-A41A-D39B96B7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1060360F-1DD8-4FB5-96F2-50FCD4EB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5386" name="AutoShape 26">
            <a:extLst>
              <a:ext uri="{FF2B5EF4-FFF2-40B4-BE49-F238E27FC236}">
                <a16:creationId xmlns:a16="http://schemas.microsoft.com/office/drawing/2014/main" id="{156E7713-B1C6-4928-A29B-9E5AB50FB311}"/>
              </a:ext>
            </a:extLst>
          </p:cNvPr>
          <p:cNvCxnSpPr>
            <a:cxnSpLocks noChangeShapeType="1"/>
            <a:stCxn id="15375" idx="0"/>
            <a:endCxn id="1537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>
            <a:extLst>
              <a:ext uri="{FF2B5EF4-FFF2-40B4-BE49-F238E27FC236}">
                <a16:creationId xmlns:a16="http://schemas.microsoft.com/office/drawing/2014/main" id="{ADEE1834-69AB-494D-9BCD-DB9CEF2E2770}"/>
              </a:ext>
            </a:extLst>
          </p:cNvPr>
          <p:cNvCxnSpPr>
            <a:cxnSpLocks noChangeShapeType="1"/>
            <a:stCxn id="15376" idx="0"/>
            <a:endCxn id="1537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>
            <a:extLst>
              <a:ext uri="{FF2B5EF4-FFF2-40B4-BE49-F238E27FC236}">
                <a16:creationId xmlns:a16="http://schemas.microsoft.com/office/drawing/2014/main" id="{B889C61C-8D22-41E7-B891-4302628E1D91}"/>
              </a:ext>
            </a:extLst>
          </p:cNvPr>
          <p:cNvCxnSpPr>
            <a:cxnSpLocks noChangeShapeType="1"/>
            <a:stCxn id="15382" idx="0"/>
            <a:endCxn id="15375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>
            <a:extLst>
              <a:ext uri="{FF2B5EF4-FFF2-40B4-BE49-F238E27FC236}">
                <a16:creationId xmlns:a16="http://schemas.microsoft.com/office/drawing/2014/main" id="{A8584801-049B-4992-AD5D-668A6FAE6329}"/>
              </a:ext>
            </a:extLst>
          </p:cNvPr>
          <p:cNvCxnSpPr>
            <a:cxnSpLocks noChangeShapeType="1"/>
            <a:stCxn id="15384" idx="0"/>
            <a:endCxn id="15376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0" name="AutoShape 30">
            <a:extLst>
              <a:ext uri="{FF2B5EF4-FFF2-40B4-BE49-F238E27FC236}">
                <a16:creationId xmlns:a16="http://schemas.microsoft.com/office/drawing/2014/main" id="{09B1FC6B-E95E-4776-A95C-9046D1D61C62}"/>
              </a:ext>
            </a:extLst>
          </p:cNvPr>
          <p:cNvCxnSpPr>
            <a:cxnSpLocks noChangeShapeType="1"/>
            <a:stCxn id="15375" idx="2"/>
            <a:endCxn id="1538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1" name="AutoShape 31">
            <a:extLst>
              <a:ext uri="{FF2B5EF4-FFF2-40B4-BE49-F238E27FC236}">
                <a16:creationId xmlns:a16="http://schemas.microsoft.com/office/drawing/2014/main" id="{8668371E-CF11-4C8D-8E7D-9C8319A45EBA}"/>
              </a:ext>
            </a:extLst>
          </p:cNvPr>
          <p:cNvCxnSpPr>
            <a:cxnSpLocks noChangeShapeType="1"/>
            <a:stCxn id="15376" idx="2"/>
            <a:endCxn id="1538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D4CFE67B-6265-448E-9B25-6336AFF1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5393" name="AutoShape 33">
            <a:extLst>
              <a:ext uri="{FF2B5EF4-FFF2-40B4-BE49-F238E27FC236}">
                <a16:creationId xmlns:a16="http://schemas.microsoft.com/office/drawing/2014/main" id="{D15B8998-4761-45A9-8673-65651715BD13}"/>
              </a:ext>
            </a:extLst>
          </p:cNvPr>
          <p:cNvCxnSpPr>
            <a:cxnSpLocks noChangeShapeType="1"/>
            <a:stCxn id="15370" idx="0"/>
            <a:endCxn id="1539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4" name="AutoShape 34">
            <a:extLst>
              <a:ext uri="{FF2B5EF4-FFF2-40B4-BE49-F238E27FC236}">
                <a16:creationId xmlns:a16="http://schemas.microsoft.com/office/drawing/2014/main" id="{9A95A173-AD37-49AD-AA1B-9A04588389F6}"/>
              </a:ext>
            </a:extLst>
          </p:cNvPr>
          <p:cNvCxnSpPr>
            <a:cxnSpLocks noChangeShapeType="1"/>
            <a:stCxn id="15371" idx="0"/>
            <a:endCxn id="1539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5" name="Line 35">
            <a:extLst>
              <a:ext uri="{FF2B5EF4-FFF2-40B4-BE49-F238E27FC236}">
                <a16:creationId xmlns:a16="http://schemas.microsoft.com/office/drawing/2014/main" id="{D5C65A50-3B27-4021-A9F3-81A8EAF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613" y="3257550"/>
            <a:ext cx="402431" cy="1143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EC520CCB-08DC-41ED-ACB4-61064496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6FF8F2D-9AAE-478B-B846-54D5513B993F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9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69AB68F-762E-4886-ADDA-C87FDBDF8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8535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58D72E9-EC43-4CA6-9BBC-AEE63FA4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97B62FAF-3EE0-47C5-B6A1-BD84CA7E9DE0}"/>
              </a:ext>
            </a:extLst>
          </p:cNvPr>
          <p:cNvCxnSpPr>
            <a:cxnSpLocks noChangeShapeType="1"/>
            <a:stCxn id="16396" idx="0"/>
            <a:endCxn id="1639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DB33ADAB-99E1-4328-AD48-E07444580EA2}"/>
              </a:ext>
            </a:extLst>
          </p:cNvPr>
          <p:cNvCxnSpPr>
            <a:cxnSpLocks noChangeShapeType="1"/>
            <a:stCxn id="16397" idx="0"/>
            <a:endCxn id="16394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08E8E7F2-69B1-4580-A925-FF155B8579CE}"/>
              </a:ext>
            </a:extLst>
          </p:cNvPr>
          <p:cNvCxnSpPr>
            <a:cxnSpLocks noChangeShapeType="1"/>
            <a:stCxn id="16401" idx="0"/>
            <a:endCxn id="1639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80E5B9EE-EFB5-4F88-AEFC-4A6E69EDE508}"/>
              </a:ext>
            </a:extLst>
          </p:cNvPr>
          <p:cNvCxnSpPr>
            <a:cxnSpLocks noChangeShapeType="1"/>
            <a:stCxn id="16403" idx="0"/>
            <a:endCxn id="16397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C6C479C7-57CC-4C8C-B98D-452440FB64F8}"/>
              </a:ext>
            </a:extLst>
          </p:cNvPr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15A7AEF2-6445-46DF-BFAC-04FAA986CC36}"/>
              </a:ext>
            </a:extLst>
          </p:cNvPr>
          <p:cNvCxnSpPr>
            <a:cxnSpLocks noChangeShapeType="1"/>
            <a:stCxn id="16397" idx="2"/>
            <a:endCxn id="16404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2FF1D6C8-2012-4F12-A2F6-84D8FFC6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ECD23992-C0EC-4200-A511-91F6F92D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2DE82268-66F1-4CAC-9629-B35763AB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47F0B184-8D1C-4957-AAB7-68A4CACD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EC5CA0F2-FCBA-4B37-AEE6-65F0C71D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B55F8784-9B65-40D3-83A1-77FEFB02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BFB85B2E-4102-4BA5-ADF1-7612B24705B7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6401" name="AutoShape 17">
              <a:extLst>
                <a:ext uri="{FF2B5EF4-FFF2-40B4-BE49-F238E27FC236}">
                  <a16:creationId xmlns:a16="http://schemas.microsoft.com/office/drawing/2014/main" id="{2AF2C616-984D-421C-813F-6AF15BDE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2" name="AutoShape 18">
              <a:extLst>
                <a:ext uri="{FF2B5EF4-FFF2-40B4-BE49-F238E27FC236}">
                  <a16:creationId xmlns:a16="http://schemas.microsoft.com/office/drawing/2014/main" id="{C40E4FD3-D088-4B7F-9368-B7D55305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9094AADE-C473-4C4C-8FDD-A07112A1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4" name="AutoShape 20">
              <a:extLst>
                <a:ext uri="{FF2B5EF4-FFF2-40B4-BE49-F238E27FC236}">
                  <a16:creationId xmlns:a16="http://schemas.microsoft.com/office/drawing/2014/main" id="{A571879D-4F4F-4947-938C-AB9EC6DE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5" name="AutoShape 21">
              <a:extLst>
                <a:ext uri="{FF2B5EF4-FFF2-40B4-BE49-F238E27FC236}">
                  <a16:creationId xmlns:a16="http://schemas.microsoft.com/office/drawing/2014/main" id="{3942984D-EC06-488A-8AB1-9C900338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3B31263A-760B-48D4-A829-BB756098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7" name="AutoShape 23">
              <a:extLst>
                <a:ext uri="{FF2B5EF4-FFF2-40B4-BE49-F238E27FC236}">
                  <a16:creationId xmlns:a16="http://schemas.microsoft.com/office/drawing/2014/main" id="{AF2BA5EF-52CF-44F1-BA7C-1B90E529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8" name="AutoShape 24">
              <a:extLst>
                <a:ext uri="{FF2B5EF4-FFF2-40B4-BE49-F238E27FC236}">
                  <a16:creationId xmlns:a16="http://schemas.microsoft.com/office/drawing/2014/main" id="{4E9A5862-5ECE-4AD9-BAB2-7A63C4DA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CCCFD929-3B90-4295-8F10-7A67B4FEFBF5}"/>
              </a:ext>
            </a:extLst>
          </p:cNvPr>
          <p:cNvCxnSpPr>
            <a:cxnSpLocks noChangeShapeType="1"/>
            <a:stCxn id="16398" idx="0"/>
            <a:endCxn id="1639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B56E8109-D9DA-4592-9356-C5A9818CE437}"/>
              </a:ext>
            </a:extLst>
          </p:cNvPr>
          <p:cNvCxnSpPr>
            <a:cxnSpLocks noChangeShapeType="1"/>
            <a:stCxn id="16399" idx="0"/>
            <a:endCxn id="1639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C47C4C44-202B-4496-AAF3-72A229FD4E71}"/>
              </a:ext>
            </a:extLst>
          </p:cNvPr>
          <p:cNvCxnSpPr>
            <a:cxnSpLocks noChangeShapeType="1"/>
            <a:stCxn id="16405" idx="0"/>
            <a:endCxn id="1639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4536E022-8DBD-4DEC-8D05-D0210EA7DDA4}"/>
              </a:ext>
            </a:extLst>
          </p:cNvPr>
          <p:cNvCxnSpPr>
            <a:cxnSpLocks noChangeShapeType="1"/>
            <a:stCxn id="16407" idx="0"/>
            <a:endCxn id="1639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0586D22-062A-433F-BD7F-7200B2AA9F3A}"/>
              </a:ext>
            </a:extLst>
          </p:cNvPr>
          <p:cNvCxnSpPr>
            <a:cxnSpLocks noChangeShapeType="1"/>
            <a:stCxn id="16398" idx="2"/>
            <a:endCxn id="16406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96F3C96F-310A-47B7-8D78-A071146848A5}"/>
              </a:ext>
            </a:extLst>
          </p:cNvPr>
          <p:cNvCxnSpPr>
            <a:cxnSpLocks noChangeShapeType="1"/>
            <a:stCxn id="16399" idx="2"/>
            <a:endCxn id="16408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AutoShape 31">
            <a:extLst>
              <a:ext uri="{FF2B5EF4-FFF2-40B4-BE49-F238E27FC236}">
                <a16:creationId xmlns:a16="http://schemas.microsoft.com/office/drawing/2014/main" id="{A5849A3C-CAB8-4899-AC34-0FAAEA54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/>
              <a:t>                                </a:t>
            </a: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94082895-B2F6-4F10-BA2B-B0092EDD17DF}"/>
              </a:ext>
            </a:extLst>
          </p:cNvPr>
          <p:cNvCxnSpPr>
            <a:cxnSpLocks noChangeShapeType="1"/>
            <a:stCxn id="16394" idx="0"/>
            <a:endCxn id="16415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>
            <a:extLst>
              <a:ext uri="{FF2B5EF4-FFF2-40B4-BE49-F238E27FC236}">
                <a16:creationId xmlns:a16="http://schemas.microsoft.com/office/drawing/2014/main" id="{E9DF0C8D-3A59-4695-AA96-5BA6FE4183EF}"/>
              </a:ext>
            </a:extLst>
          </p:cNvPr>
          <p:cNvCxnSpPr>
            <a:cxnSpLocks noChangeShapeType="1"/>
            <a:stCxn id="16395" idx="0"/>
            <a:endCxn id="16415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Line 34">
            <a:extLst>
              <a:ext uri="{FF2B5EF4-FFF2-40B4-BE49-F238E27FC236}">
                <a16:creationId xmlns:a16="http://schemas.microsoft.com/office/drawing/2014/main" id="{0F564402-4608-444F-B39F-EBF28987B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6213" y="4000500"/>
            <a:ext cx="402431" cy="2286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1073</TotalTime>
  <Words>4164</Words>
  <Application>Microsoft Office PowerPoint</Application>
  <PresentationFormat>On-screen Show (4:3)</PresentationFormat>
  <Paragraphs>926</Paragraphs>
  <Slides>59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Complexity of conventional Sorting Algorithms</vt:lpstr>
      <vt:lpstr>Lecture Outline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36</cp:revision>
  <dcterms:created xsi:type="dcterms:W3CDTF">2018-12-10T17:20:29Z</dcterms:created>
  <dcterms:modified xsi:type="dcterms:W3CDTF">2023-07-06T07:23:26Z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