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7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7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2DF9E-85D8-4B0E-B0BF-930E316F4B2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93FF53-164F-4E94-8CBC-E94E4B23B40E}">
      <dgm:prSet/>
      <dgm:spPr/>
      <dgm:t>
        <a:bodyPr/>
        <a:lstStyle/>
        <a:p>
          <a:r>
            <a:rPr lang="en-US"/>
            <a:t>Identify trends in bestselling books.</a:t>
          </a:r>
        </a:p>
      </dgm:t>
    </dgm:pt>
    <dgm:pt modelId="{6AEBE59A-9B15-4C98-89FF-B2B3F9991342}" type="parTrans" cxnId="{20A37524-570E-4E2C-B8C0-0146874B2DB2}">
      <dgm:prSet/>
      <dgm:spPr/>
      <dgm:t>
        <a:bodyPr/>
        <a:lstStyle/>
        <a:p>
          <a:endParaRPr lang="en-US"/>
        </a:p>
      </dgm:t>
    </dgm:pt>
    <dgm:pt modelId="{5A7C9D72-2421-42A8-ADB6-2BE99EBC8E09}" type="sibTrans" cxnId="{20A37524-570E-4E2C-B8C0-0146874B2DB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90260AC-0728-486B-8036-559BCEFBD802}">
      <dgm:prSet/>
      <dgm:spPr/>
      <dgm:t>
        <a:bodyPr/>
        <a:lstStyle/>
        <a:p>
          <a:r>
            <a:rPr lang="en-US"/>
            <a:t>Predict books likely to become bestsellers.</a:t>
          </a:r>
        </a:p>
      </dgm:t>
    </dgm:pt>
    <dgm:pt modelId="{32E33207-1733-4FF0-A17B-3DA19D37469C}" type="parTrans" cxnId="{B292962F-8C22-4986-87EF-7A5A63514DAE}">
      <dgm:prSet/>
      <dgm:spPr/>
      <dgm:t>
        <a:bodyPr/>
        <a:lstStyle/>
        <a:p>
          <a:endParaRPr lang="en-US"/>
        </a:p>
      </dgm:t>
    </dgm:pt>
    <dgm:pt modelId="{1487F74B-7409-4903-9DD7-7EA1D00D86B5}" type="sibTrans" cxnId="{B292962F-8C22-4986-87EF-7A5A63514DA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0C545CE-F3B1-46E6-9259-3EA6B1961BFB}">
      <dgm:prSet/>
      <dgm:spPr/>
      <dgm:t>
        <a:bodyPr/>
        <a:lstStyle/>
        <a:p>
          <a:r>
            <a:rPr lang="en-US"/>
            <a:t>Analyze user sentiments and reviews.</a:t>
          </a:r>
        </a:p>
      </dgm:t>
    </dgm:pt>
    <dgm:pt modelId="{56E2AAF0-90DD-4B37-95F3-FDEDC62C515D}" type="parTrans" cxnId="{134D9217-5136-48DE-99CF-BD1DC7DFD554}">
      <dgm:prSet/>
      <dgm:spPr/>
      <dgm:t>
        <a:bodyPr/>
        <a:lstStyle/>
        <a:p>
          <a:endParaRPr lang="en-US"/>
        </a:p>
      </dgm:t>
    </dgm:pt>
    <dgm:pt modelId="{72E714F2-59FE-4B72-A6F0-651FC6F06259}" type="sibTrans" cxnId="{134D9217-5136-48DE-99CF-BD1DC7DFD55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FFA77F5-E53D-4F55-833A-019E0B81D9F7}">
      <dgm:prSet/>
      <dgm:spPr/>
      <dgm:t>
        <a:bodyPr/>
        <a:lstStyle/>
        <a:p>
          <a:r>
            <a:rPr lang="en-US"/>
            <a:t>Provide personalized recommendations.</a:t>
          </a:r>
        </a:p>
      </dgm:t>
    </dgm:pt>
    <dgm:pt modelId="{591F29B1-F78A-41AF-80BE-000034B1415F}" type="parTrans" cxnId="{E54F36ED-221D-419C-8F10-F67F4EF259CB}">
      <dgm:prSet/>
      <dgm:spPr/>
      <dgm:t>
        <a:bodyPr/>
        <a:lstStyle/>
        <a:p>
          <a:endParaRPr lang="en-US"/>
        </a:p>
      </dgm:t>
    </dgm:pt>
    <dgm:pt modelId="{5CB51FB9-C501-4C24-9304-82BFF11D4F2E}" type="sibTrans" cxnId="{E54F36ED-221D-419C-8F10-F67F4EF259C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2069C60-FCC7-43FB-96BA-A861F2D31423}" type="pres">
      <dgm:prSet presAssocID="{D282DF9E-85D8-4B0E-B0BF-930E316F4B26}" presName="Name0" presStyleCnt="0">
        <dgm:presLayoutVars>
          <dgm:animLvl val="lvl"/>
          <dgm:resizeHandles val="exact"/>
        </dgm:presLayoutVars>
      </dgm:prSet>
      <dgm:spPr/>
    </dgm:pt>
    <dgm:pt modelId="{09B95FF9-B0F6-4637-90E4-099EC6BB4216}" type="pres">
      <dgm:prSet presAssocID="{6093FF53-164F-4E94-8CBC-E94E4B23B40E}" presName="compositeNode" presStyleCnt="0">
        <dgm:presLayoutVars>
          <dgm:bulletEnabled val="1"/>
        </dgm:presLayoutVars>
      </dgm:prSet>
      <dgm:spPr/>
    </dgm:pt>
    <dgm:pt modelId="{3C4264C4-7A30-490F-B57B-9DB879CE81D7}" type="pres">
      <dgm:prSet presAssocID="{6093FF53-164F-4E94-8CBC-E94E4B23B40E}" presName="bgRect" presStyleLbl="alignNode1" presStyleIdx="0" presStyleCnt="4"/>
      <dgm:spPr/>
    </dgm:pt>
    <dgm:pt modelId="{C0D03433-E00A-4841-A358-552318ABA937}" type="pres">
      <dgm:prSet presAssocID="{5A7C9D72-2421-42A8-ADB6-2BE99EBC8E0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79D1CEA-6E86-4224-9827-E0E1203A9630}" type="pres">
      <dgm:prSet presAssocID="{6093FF53-164F-4E94-8CBC-E94E4B23B40E}" presName="nodeRect" presStyleLbl="alignNode1" presStyleIdx="0" presStyleCnt="4">
        <dgm:presLayoutVars>
          <dgm:bulletEnabled val="1"/>
        </dgm:presLayoutVars>
      </dgm:prSet>
      <dgm:spPr/>
    </dgm:pt>
    <dgm:pt modelId="{5AF27C01-4AAE-4BE9-B988-380470AE243C}" type="pres">
      <dgm:prSet presAssocID="{5A7C9D72-2421-42A8-ADB6-2BE99EBC8E09}" presName="sibTrans" presStyleCnt="0"/>
      <dgm:spPr/>
    </dgm:pt>
    <dgm:pt modelId="{9540820A-ED54-43CA-8A1F-98DC9B2C0D0A}" type="pres">
      <dgm:prSet presAssocID="{F90260AC-0728-486B-8036-559BCEFBD802}" presName="compositeNode" presStyleCnt="0">
        <dgm:presLayoutVars>
          <dgm:bulletEnabled val="1"/>
        </dgm:presLayoutVars>
      </dgm:prSet>
      <dgm:spPr/>
    </dgm:pt>
    <dgm:pt modelId="{6AE37A38-13C1-441D-B8F9-3762E89FA150}" type="pres">
      <dgm:prSet presAssocID="{F90260AC-0728-486B-8036-559BCEFBD802}" presName="bgRect" presStyleLbl="alignNode1" presStyleIdx="1" presStyleCnt="4"/>
      <dgm:spPr/>
    </dgm:pt>
    <dgm:pt modelId="{AA0AD318-CF65-4845-972D-BEC002C55F50}" type="pres">
      <dgm:prSet presAssocID="{1487F74B-7409-4903-9DD7-7EA1D00D86B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B2A6BAD-1363-4986-A448-FB917361BAAA}" type="pres">
      <dgm:prSet presAssocID="{F90260AC-0728-486B-8036-559BCEFBD802}" presName="nodeRect" presStyleLbl="alignNode1" presStyleIdx="1" presStyleCnt="4">
        <dgm:presLayoutVars>
          <dgm:bulletEnabled val="1"/>
        </dgm:presLayoutVars>
      </dgm:prSet>
      <dgm:spPr/>
    </dgm:pt>
    <dgm:pt modelId="{C735D81D-7B6A-469F-BE5E-114FEF43A444}" type="pres">
      <dgm:prSet presAssocID="{1487F74B-7409-4903-9DD7-7EA1D00D86B5}" presName="sibTrans" presStyleCnt="0"/>
      <dgm:spPr/>
    </dgm:pt>
    <dgm:pt modelId="{09A78185-B05A-4CCF-89BF-1157A959FA58}" type="pres">
      <dgm:prSet presAssocID="{60C545CE-F3B1-46E6-9259-3EA6B1961BFB}" presName="compositeNode" presStyleCnt="0">
        <dgm:presLayoutVars>
          <dgm:bulletEnabled val="1"/>
        </dgm:presLayoutVars>
      </dgm:prSet>
      <dgm:spPr/>
    </dgm:pt>
    <dgm:pt modelId="{5CB6845B-33DA-4D51-83DA-247BC2743D16}" type="pres">
      <dgm:prSet presAssocID="{60C545CE-F3B1-46E6-9259-3EA6B1961BFB}" presName="bgRect" presStyleLbl="alignNode1" presStyleIdx="2" presStyleCnt="4"/>
      <dgm:spPr/>
    </dgm:pt>
    <dgm:pt modelId="{B89EB627-F130-4E8A-A043-598C54C6264F}" type="pres">
      <dgm:prSet presAssocID="{72E714F2-59FE-4B72-A6F0-651FC6F0625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86E7BF7-DCA5-4AC3-B9C5-022859E4246F}" type="pres">
      <dgm:prSet presAssocID="{60C545CE-F3B1-46E6-9259-3EA6B1961BFB}" presName="nodeRect" presStyleLbl="alignNode1" presStyleIdx="2" presStyleCnt="4">
        <dgm:presLayoutVars>
          <dgm:bulletEnabled val="1"/>
        </dgm:presLayoutVars>
      </dgm:prSet>
      <dgm:spPr/>
    </dgm:pt>
    <dgm:pt modelId="{B49CEF48-10DC-46D1-B940-A76AB623EF8C}" type="pres">
      <dgm:prSet presAssocID="{72E714F2-59FE-4B72-A6F0-651FC6F06259}" presName="sibTrans" presStyleCnt="0"/>
      <dgm:spPr/>
    </dgm:pt>
    <dgm:pt modelId="{EC089116-E966-4FBD-9975-84AA8932D2E0}" type="pres">
      <dgm:prSet presAssocID="{3FFA77F5-E53D-4F55-833A-019E0B81D9F7}" presName="compositeNode" presStyleCnt="0">
        <dgm:presLayoutVars>
          <dgm:bulletEnabled val="1"/>
        </dgm:presLayoutVars>
      </dgm:prSet>
      <dgm:spPr/>
    </dgm:pt>
    <dgm:pt modelId="{59203B4E-90CE-4BCD-ABEC-AF4D4271D97C}" type="pres">
      <dgm:prSet presAssocID="{3FFA77F5-E53D-4F55-833A-019E0B81D9F7}" presName="bgRect" presStyleLbl="alignNode1" presStyleIdx="3" presStyleCnt="4"/>
      <dgm:spPr/>
    </dgm:pt>
    <dgm:pt modelId="{0FB3546C-BEC8-451F-9D33-BE0774414F52}" type="pres">
      <dgm:prSet presAssocID="{5CB51FB9-C501-4C24-9304-82BFF11D4F2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3916768-64B6-4430-801E-1F6BF7E88940}" type="pres">
      <dgm:prSet presAssocID="{3FFA77F5-E53D-4F55-833A-019E0B81D9F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A6C7907-C488-40D9-90C2-E8FB51A63661}" type="presOf" srcId="{60C545CE-F3B1-46E6-9259-3EA6B1961BFB}" destId="{5CB6845B-33DA-4D51-83DA-247BC2743D16}" srcOrd="0" destOrd="0" presId="urn:microsoft.com/office/officeart/2016/7/layout/LinearBlockProcessNumbered"/>
    <dgm:cxn modelId="{134D9217-5136-48DE-99CF-BD1DC7DFD554}" srcId="{D282DF9E-85D8-4B0E-B0BF-930E316F4B26}" destId="{60C545CE-F3B1-46E6-9259-3EA6B1961BFB}" srcOrd="2" destOrd="0" parTransId="{56E2AAF0-90DD-4B37-95F3-FDEDC62C515D}" sibTransId="{72E714F2-59FE-4B72-A6F0-651FC6F06259}"/>
    <dgm:cxn modelId="{FDEC251A-565A-4F4B-8D41-9A9469BE3FA2}" type="presOf" srcId="{5A7C9D72-2421-42A8-ADB6-2BE99EBC8E09}" destId="{C0D03433-E00A-4841-A358-552318ABA937}" srcOrd="0" destOrd="0" presId="urn:microsoft.com/office/officeart/2016/7/layout/LinearBlockProcessNumbered"/>
    <dgm:cxn modelId="{20A37524-570E-4E2C-B8C0-0146874B2DB2}" srcId="{D282DF9E-85D8-4B0E-B0BF-930E316F4B26}" destId="{6093FF53-164F-4E94-8CBC-E94E4B23B40E}" srcOrd="0" destOrd="0" parTransId="{6AEBE59A-9B15-4C98-89FF-B2B3F9991342}" sibTransId="{5A7C9D72-2421-42A8-ADB6-2BE99EBC8E09}"/>
    <dgm:cxn modelId="{B292962F-8C22-4986-87EF-7A5A63514DAE}" srcId="{D282DF9E-85D8-4B0E-B0BF-930E316F4B26}" destId="{F90260AC-0728-486B-8036-559BCEFBD802}" srcOrd="1" destOrd="0" parTransId="{32E33207-1733-4FF0-A17B-3DA19D37469C}" sibTransId="{1487F74B-7409-4903-9DD7-7EA1D00D86B5}"/>
    <dgm:cxn modelId="{D654155E-1BF6-4649-A79A-E71AF2D4A52A}" type="presOf" srcId="{D282DF9E-85D8-4B0E-B0BF-930E316F4B26}" destId="{E2069C60-FCC7-43FB-96BA-A861F2D31423}" srcOrd="0" destOrd="0" presId="urn:microsoft.com/office/officeart/2016/7/layout/LinearBlockProcessNumbered"/>
    <dgm:cxn modelId="{32F70E61-53CF-4107-BD74-8943FA6836DB}" type="presOf" srcId="{72E714F2-59FE-4B72-A6F0-651FC6F06259}" destId="{B89EB627-F130-4E8A-A043-598C54C6264F}" srcOrd="0" destOrd="0" presId="urn:microsoft.com/office/officeart/2016/7/layout/LinearBlockProcessNumbered"/>
    <dgm:cxn modelId="{2950D34D-D876-45CD-96A8-AC0C1EFB56AA}" type="presOf" srcId="{6093FF53-164F-4E94-8CBC-E94E4B23B40E}" destId="{479D1CEA-6E86-4224-9827-E0E1203A9630}" srcOrd="1" destOrd="0" presId="urn:microsoft.com/office/officeart/2016/7/layout/LinearBlockProcessNumbered"/>
    <dgm:cxn modelId="{3467EA6E-962C-4119-AAEF-D22D0074A151}" type="presOf" srcId="{5CB51FB9-C501-4C24-9304-82BFF11D4F2E}" destId="{0FB3546C-BEC8-451F-9D33-BE0774414F52}" srcOrd="0" destOrd="0" presId="urn:microsoft.com/office/officeart/2016/7/layout/LinearBlockProcessNumbered"/>
    <dgm:cxn modelId="{F0F87F79-CCF7-48B8-98AC-3CDE13DC1DEA}" type="presOf" srcId="{F90260AC-0728-486B-8036-559BCEFBD802}" destId="{1B2A6BAD-1363-4986-A448-FB917361BAAA}" srcOrd="1" destOrd="0" presId="urn:microsoft.com/office/officeart/2016/7/layout/LinearBlockProcessNumbered"/>
    <dgm:cxn modelId="{430BAD83-3D0B-49DA-B45B-E0F941108EFA}" type="presOf" srcId="{60C545CE-F3B1-46E6-9259-3EA6B1961BFB}" destId="{A86E7BF7-DCA5-4AC3-B9C5-022859E4246F}" srcOrd="1" destOrd="0" presId="urn:microsoft.com/office/officeart/2016/7/layout/LinearBlockProcessNumbered"/>
    <dgm:cxn modelId="{E5DC62A1-8051-4BDB-AAD8-59ADB14DA15A}" type="presOf" srcId="{6093FF53-164F-4E94-8CBC-E94E4B23B40E}" destId="{3C4264C4-7A30-490F-B57B-9DB879CE81D7}" srcOrd="0" destOrd="0" presId="urn:microsoft.com/office/officeart/2016/7/layout/LinearBlockProcessNumbered"/>
    <dgm:cxn modelId="{CA50A6C6-2E92-4929-9BB0-E0DA8CA48A7A}" type="presOf" srcId="{3FFA77F5-E53D-4F55-833A-019E0B81D9F7}" destId="{43916768-64B6-4430-801E-1F6BF7E88940}" srcOrd="1" destOrd="0" presId="urn:microsoft.com/office/officeart/2016/7/layout/LinearBlockProcessNumbered"/>
    <dgm:cxn modelId="{4BA35DC8-49B9-4D27-BC90-F9B5D7698885}" type="presOf" srcId="{1487F74B-7409-4903-9DD7-7EA1D00D86B5}" destId="{AA0AD318-CF65-4845-972D-BEC002C55F50}" srcOrd="0" destOrd="0" presId="urn:microsoft.com/office/officeart/2016/7/layout/LinearBlockProcessNumbered"/>
    <dgm:cxn modelId="{D4A899E1-9144-4109-99A7-A6F51675399B}" type="presOf" srcId="{3FFA77F5-E53D-4F55-833A-019E0B81D9F7}" destId="{59203B4E-90CE-4BCD-ABEC-AF4D4271D97C}" srcOrd="0" destOrd="0" presId="urn:microsoft.com/office/officeart/2016/7/layout/LinearBlockProcessNumbered"/>
    <dgm:cxn modelId="{E54F36ED-221D-419C-8F10-F67F4EF259CB}" srcId="{D282DF9E-85D8-4B0E-B0BF-930E316F4B26}" destId="{3FFA77F5-E53D-4F55-833A-019E0B81D9F7}" srcOrd="3" destOrd="0" parTransId="{591F29B1-F78A-41AF-80BE-000034B1415F}" sibTransId="{5CB51FB9-C501-4C24-9304-82BFF11D4F2E}"/>
    <dgm:cxn modelId="{9A27A7FC-4355-4650-850F-5C3B65C963E1}" type="presOf" srcId="{F90260AC-0728-486B-8036-559BCEFBD802}" destId="{6AE37A38-13C1-441D-B8F9-3762E89FA150}" srcOrd="0" destOrd="0" presId="urn:microsoft.com/office/officeart/2016/7/layout/LinearBlockProcessNumbered"/>
    <dgm:cxn modelId="{180BC115-92CD-4749-B30C-E10A20FB856B}" type="presParOf" srcId="{E2069C60-FCC7-43FB-96BA-A861F2D31423}" destId="{09B95FF9-B0F6-4637-90E4-099EC6BB4216}" srcOrd="0" destOrd="0" presId="urn:microsoft.com/office/officeart/2016/7/layout/LinearBlockProcessNumbered"/>
    <dgm:cxn modelId="{96465325-D731-4AAE-A0CA-2CADE1DD1011}" type="presParOf" srcId="{09B95FF9-B0F6-4637-90E4-099EC6BB4216}" destId="{3C4264C4-7A30-490F-B57B-9DB879CE81D7}" srcOrd="0" destOrd="0" presId="urn:microsoft.com/office/officeart/2016/7/layout/LinearBlockProcessNumbered"/>
    <dgm:cxn modelId="{041EA634-ACAD-4582-B5AB-A322854A9EC9}" type="presParOf" srcId="{09B95FF9-B0F6-4637-90E4-099EC6BB4216}" destId="{C0D03433-E00A-4841-A358-552318ABA937}" srcOrd="1" destOrd="0" presId="urn:microsoft.com/office/officeart/2016/7/layout/LinearBlockProcessNumbered"/>
    <dgm:cxn modelId="{623B884E-D15A-4D6B-8C0E-3102ED6DA357}" type="presParOf" srcId="{09B95FF9-B0F6-4637-90E4-099EC6BB4216}" destId="{479D1CEA-6E86-4224-9827-E0E1203A9630}" srcOrd="2" destOrd="0" presId="urn:microsoft.com/office/officeart/2016/7/layout/LinearBlockProcessNumbered"/>
    <dgm:cxn modelId="{85B843D7-24A5-4DA9-97FE-A9F51DF7450E}" type="presParOf" srcId="{E2069C60-FCC7-43FB-96BA-A861F2D31423}" destId="{5AF27C01-4AAE-4BE9-B988-380470AE243C}" srcOrd="1" destOrd="0" presId="urn:microsoft.com/office/officeart/2016/7/layout/LinearBlockProcessNumbered"/>
    <dgm:cxn modelId="{450AD7CA-6593-4757-A310-BA1D8E7EB980}" type="presParOf" srcId="{E2069C60-FCC7-43FB-96BA-A861F2D31423}" destId="{9540820A-ED54-43CA-8A1F-98DC9B2C0D0A}" srcOrd="2" destOrd="0" presId="urn:microsoft.com/office/officeart/2016/7/layout/LinearBlockProcessNumbered"/>
    <dgm:cxn modelId="{2878568E-2538-42F5-A1B9-2B93266DF3C2}" type="presParOf" srcId="{9540820A-ED54-43CA-8A1F-98DC9B2C0D0A}" destId="{6AE37A38-13C1-441D-B8F9-3762E89FA150}" srcOrd="0" destOrd="0" presId="urn:microsoft.com/office/officeart/2016/7/layout/LinearBlockProcessNumbered"/>
    <dgm:cxn modelId="{C3FB5173-BAD5-4BC0-903D-EB1921203859}" type="presParOf" srcId="{9540820A-ED54-43CA-8A1F-98DC9B2C0D0A}" destId="{AA0AD318-CF65-4845-972D-BEC002C55F50}" srcOrd="1" destOrd="0" presId="urn:microsoft.com/office/officeart/2016/7/layout/LinearBlockProcessNumbered"/>
    <dgm:cxn modelId="{7EDB606E-FEA5-4673-9042-4FDE36A18D4A}" type="presParOf" srcId="{9540820A-ED54-43CA-8A1F-98DC9B2C0D0A}" destId="{1B2A6BAD-1363-4986-A448-FB917361BAAA}" srcOrd="2" destOrd="0" presId="urn:microsoft.com/office/officeart/2016/7/layout/LinearBlockProcessNumbered"/>
    <dgm:cxn modelId="{388B11C7-177E-4808-93AC-25A8CB83DD32}" type="presParOf" srcId="{E2069C60-FCC7-43FB-96BA-A861F2D31423}" destId="{C735D81D-7B6A-469F-BE5E-114FEF43A444}" srcOrd="3" destOrd="0" presId="urn:microsoft.com/office/officeart/2016/7/layout/LinearBlockProcessNumbered"/>
    <dgm:cxn modelId="{98F8F8DB-EA8B-4D3B-A985-F9A89A0B758B}" type="presParOf" srcId="{E2069C60-FCC7-43FB-96BA-A861F2D31423}" destId="{09A78185-B05A-4CCF-89BF-1157A959FA58}" srcOrd="4" destOrd="0" presId="urn:microsoft.com/office/officeart/2016/7/layout/LinearBlockProcessNumbered"/>
    <dgm:cxn modelId="{0FF01F0A-87A5-406B-AF2C-D24825123A96}" type="presParOf" srcId="{09A78185-B05A-4CCF-89BF-1157A959FA58}" destId="{5CB6845B-33DA-4D51-83DA-247BC2743D16}" srcOrd="0" destOrd="0" presId="urn:microsoft.com/office/officeart/2016/7/layout/LinearBlockProcessNumbered"/>
    <dgm:cxn modelId="{4E60584E-E362-43C7-B742-E9D352C6D3A5}" type="presParOf" srcId="{09A78185-B05A-4CCF-89BF-1157A959FA58}" destId="{B89EB627-F130-4E8A-A043-598C54C6264F}" srcOrd="1" destOrd="0" presId="urn:microsoft.com/office/officeart/2016/7/layout/LinearBlockProcessNumbered"/>
    <dgm:cxn modelId="{16EEA1FE-683D-4D25-BE42-FB14292AFBCF}" type="presParOf" srcId="{09A78185-B05A-4CCF-89BF-1157A959FA58}" destId="{A86E7BF7-DCA5-4AC3-B9C5-022859E4246F}" srcOrd="2" destOrd="0" presId="urn:microsoft.com/office/officeart/2016/7/layout/LinearBlockProcessNumbered"/>
    <dgm:cxn modelId="{EDE27617-8198-45AB-9AE6-7B0A1680EAE0}" type="presParOf" srcId="{E2069C60-FCC7-43FB-96BA-A861F2D31423}" destId="{B49CEF48-10DC-46D1-B940-A76AB623EF8C}" srcOrd="5" destOrd="0" presId="urn:microsoft.com/office/officeart/2016/7/layout/LinearBlockProcessNumbered"/>
    <dgm:cxn modelId="{0103B42D-3CD1-48B3-92E9-E7F2C008B218}" type="presParOf" srcId="{E2069C60-FCC7-43FB-96BA-A861F2D31423}" destId="{EC089116-E966-4FBD-9975-84AA8932D2E0}" srcOrd="6" destOrd="0" presId="urn:microsoft.com/office/officeart/2016/7/layout/LinearBlockProcessNumbered"/>
    <dgm:cxn modelId="{83EE6C2F-DA29-4550-9AFE-7458B0511BC2}" type="presParOf" srcId="{EC089116-E966-4FBD-9975-84AA8932D2E0}" destId="{59203B4E-90CE-4BCD-ABEC-AF4D4271D97C}" srcOrd="0" destOrd="0" presId="urn:microsoft.com/office/officeart/2016/7/layout/LinearBlockProcessNumbered"/>
    <dgm:cxn modelId="{EB8D0034-40A8-4914-9EC7-20A5FDB03305}" type="presParOf" srcId="{EC089116-E966-4FBD-9975-84AA8932D2E0}" destId="{0FB3546C-BEC8-451F-9D33-BE0774414F52}" srcOrd="1" destOrd="0" presId="urn:microsoft.com/office/officeart/2016/7/layout/LinearBlockProcessNumbered"/>
    <dgm:cxn modelId="{5F9CA117-E77C-493F-BA61-B468BE3656BF}" type="presParOf" srcId="{EC089116-E966-4FBD-9975-84AA8932D2E0}" destId="{43916768-64B6-4430-801E-1F6BF7E8894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CCD98-6510-40FA-AC2D-40836941DD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2E2F7D-5322-4BC2-A32B-0DEAC7CC11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Identifying Success Factors</a:t>
          </a:r>
        </a:p>
      </dgm:t>
    </dgm:pt>
    <dgm:pt modelId="{0E71DF28-0970-41C4-BEC7-0889CF785B5C}" type="parTrans" cxnId="{CAE30715-8CD0-4FD6-9C31-C94A74C3F478}">
      <dgm:prSet/>
      <dgm:spPr/>
      <dgm:t>
        <a:bodyPr/>
        <a:lstStyle/>
        <a:p>
          <a:endParaRPr lang="en-US"/>
        </a:p>
      </dgm:t>
    </dgm:pt>
    <dgm:pt modelId="{61E85D08-CB0B-4AFC-89CF-67618CFE78EA}" type="sibTrans" cxnId="{CAE30715-8CD0-4FD6-9C31-C94A74C3F478}">
      <dgm:prSet/>
      <dgm:spPr/>
      <dgm:t>
        <a:bodyPr/>
        <a:lstStyle/>
        <a:p>
          <a:endParaRPr lang="en-US"/>
        </a:p>
      </dgm:t>
    </dgm:pt>
    <dgm:pt modelId="{C89A4443-13FE-4CA8-97F9-012E4F0582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Predicting Bestseller Potential</a:t>
          </a:r>
        </a:p>
      </dgm:t>
    </dgm:pt>
    <dgm:pt modelId="{23601186-75BD-4D38-8C36-692F974A0DBA}" type="parTrans" cxnId="{512802E7-A821-473F-8813-1EB128489761}">
      <dgm:prSet/>
      <dgm:spPr/>
      <dgm:t>
        <a:bodyPr/>
        <a:lstStyle/>
        <a:p>
          <a:endParaRPr lang="en-US"/>
        </a:p>
      </dgm:t>
    </dgm:pt>
    <dgm:pt modelId="{871F7C80-8EA7-401B-AC70-FF81957B500D}" type="sibTrans" cxnId="{512802E7-A821-473F-8813-1EB128489761}">
      <dgm:prSet/>
      <dgm:spPr/>
      <dgm:t>
        <a:bodyPr/>
        <a:lstStyle/>
        <a:p>
          <a:endParaRPr lang="en-US"/>
        </a:p>
      </dgm:t>
    </dgm:pt>
    <dgm:pt modelId="{7569710E-9B2C-4F0F-BECD-0C2563371F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Customer Review and Sentiment Analysis</a:t>
          </a:r>
        </a:p>
      </dgm:t>
    </dgm:pt>
    <dgm:pt modelId="{B4A44C35-1795-44FD-83DC-A8CA80CBF192}" type="parTrans" cxnId="{CEA69884-DEBC-42FA-A2C4-C10AD89937B9}">
      <dgm:prSet/>
      <dgm:spPr/>
      <dgm:t>
        <a:bodyPr/>
        <a:lstStyle/>
        <a:p>
          <a:endParaRPr lang="en-US"/>
        </a:p>
      </dgm:t>
    </dgm:pt>
    <dgm:pt modelId="{8D592ABE-BEDE-4D17-856B-BF31F00CAC7C}" type="sibTrans" cxnId="{CEA69884-DEBC-42FA-A2C4-C10AD89937B9}">
      <dgm:prSet/>
      <dgm:spPr/>
      <dgm:t>
        <a:bodyPr/>
        <a:lstStyle/>
        <a:p>
          <a:endParaRPr lang="en-US"/>
        </a:p>
      </dgm:t>
    </dgm:pt>
    <dgm:pt modelId="{C6813C86-C589-4709-963B-24847F3C59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Seasonality and Trend Analysis</a:t>
          </a:r>
        </a:p>
      </dgm:t>
    </dgm:pt>
    <dgm:pt modelId="{5344F0BE-1022-4AC6-9118-37197C3099D0}" type="parTrans" cxnId="{3766488C-C1F2-4985-B886-DB1230B24846}">
      <dgm:prSet/>
      <dgm:spPr/>
      <dgm:t>
        <a:bodyPr/>
        <a:lstStyle/>
        <a:p>
          <a:endParaRPr lang="en-US"/>
        </a:p>
      </dgm:t>
    </dgm:pt>
    <dgm:pt modelId="{E13AF0F1-ABEC-40A5-81F5-12592303E314}" type="sibTrans" cxnId="{3766488C-C1F2-4985-B886-DB1230B24846}">
      <dgm:prSet/>
      <dgm:spPr/>
      <dgm:t>
        <a:bodyPr/>
        <a:lstStyle/>
        <a:p>
          <a:endParaRPr lang="en-US"/>
        </a:p>
      </dgm:t>
    </dgm:pt>
    <dgm:pt modelId="{B7B97255-C463-44F6-9D94-14E566C651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Segmentation of Bestselling Books</a:t>
          </a:r>
        </a:p>
      </dgm:t>
    </dgm:pt>
    <dgm:pt modelId="{84A9864A-C6FE-4809-A17F-73EAEFF91A01}" type="parTrans" cxnId="{6B573CC4-33FA-45B6-999B-F214F0E9698B}">
      <dgm:prSet/>
      <dgm:spPr/>
      <dgm:t>
        <a:bodyPr/>
        <a:lstStyle/>
        <a:p>
          <a:endParaRPr lang="en-US"/>
        </a:p>
      </dgm:t>
    </dgm:pt>
    <dgm:pt modelId="{9F44AAC4-53EA-4333-AAF0-0945D250995F}" type="sibTrans" cxnId="{6B573CC4-33FA-45B6-999B-F214F0E9698B}">
      <dgm:prSet/>
      <dgm:spPr/>
      <dgm:t>
        <a:bodyPr/>
        <a:lstStyle/>
        <a:p>
          <a:endParaRPr lang="en-US"/>
        </a:p>
      </dgm:t>
    </dgm:pt>
    <dgm:pt modelId="{18423268-243B-4318-9EB4-BE4D6AFD2FE8}" type="pres">
      <dgm:prSet presAssocID="{B7DCCD98-6510-40FA-AC2D-40836941DD23}" presName="root" presStyleCnt="0">
        <dgm:presLayoutVars>
          <dgm:dir/>
          <dgm:resizeHandles val="exact"/>
        </dgm:presLayoutVars>
      </dgm:prSet>
      <dgm:spPr/>
    </dgm:pt>
    <dgm:pt modelId="{1D3316BE-B989-4B3A-8FAC-206875C40CAE}" type="pres">
      <dgm:prSet presAssocID="{112E2F7D-5322-4BC2-A32B-0DEAC7CC11FF}" presName="compNode" presStyleCnt="0"/>
      <dgm:spPr/>
    </dgm:pt>
    <dgm:pt modelId="{7D1299D5-0879-4C04-AB0B-ED0E05D50544}" type="pres">
      <dgm:prSet presAssocID="{112E2F7D-5322-4BC2-A32B-0DEAC7CC11F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4EDD452-44D8-4920-A763-9EF744367473}" type="pres">
      <dgm:prSet presAssocID="{112E2F7D-5322-4BC2-A32B-0DEAC7CC11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EE3993D-D3AA-4747-93FC-986CB95E541C}" type="pres">
      <dgm:prSet presAssocID="{112E2F7D-5322-4BC2-A32B-0DEAC7CC11FF}" presName="spaceRect" presStyleCnt="0"/>
      <dgm:spPr/>
    </dgm:pt>
    <dgm:pt modelId="{27F48FC6-2B82-4FCF-90CF-3AC540A88437}" type="pres">
      <dgm:prSet presAssocID="{112E2F7D-5322-4BC2-A32B-0DEAC7CC11FF}" presName="textRect" presStyleLbl="revTx" presStyleIdx="0" presStyleCnt="5">
        <dgm:presLayoutVars>
          <dgm:chMax val="1"/>
          <dgm:chPref val="1"/>
        </dgm:presLayoutVars>
      </dgm:prSet>
      <dgm:spPr/>
    </dgm:pt>
    <dgm:pt modelId="{AF92AEE9-4C4D-4BDD-8A61-315AF2C7F926}" type="pres">
      <dgm:prSet presAssocID="{61E85D08-CB0B-4AFC-89CF-67618CFE78EA}" presName="sibTrans" presStyleCnt="0"/>
      <dgm:spPr/>
    </dgm:pt>
    <dgm:pt modelId="{B523A8EF-784B-4ED1-965B-878386B21948}" type="pres">
      <dgm:prSet presAssocID="{C89A4443-13FE-4CA8-97F9-012E4F058266}" presName="compNode" presStyleCnt="0"/>
      <dgm:spPr/>
    </dgm:pt>
    <dgm:pt modelId="{053B51B4-4D3F-40C3-80F3-5C05BC67EF97}" type="pres">
      <dgm:prSet presAssocID="{C89A4443-13FE-4CA8-97F9-012E4F05826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F1211F5-A9A5-4341-B832-E395404F73C1}" type="pres">
      <dgm:prSet presAssocID="{C89A4443-13FE-4CA8-97F9-012E4F0582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1D5364-C2D2-4943-8BAC-A62F302DEFFB}" type="pres">
      <dgm:prSet presAssocID="{C89A4443-13FE-4CA8-97F9-012E4F058266}" presName="spaceRect" presStyleCnt="0"/>
      <dgm:spPr/>
    </dgm:pt>
    <dgm:pt modelId="{937DFDDF-A323-4758-B1F3-D9199DE5F842}" type="pres">
      <dgm:prSet presAssocID="{C89A4443-13FE-4CA8-97F9-012E4F058266}" presName="textRect" presStyleLbl="revTx" presStyleIdx="1" presStyleCnt="5">
        <dgm:presLayoutVars>
          <dgm:chMax val="1"/>
          <dgm:chPref val="1"/>
        </dgm:presLayoutVars>
      </dgm:prSet>
      <dgm:spPr/>
    </dgm:pt>
    <dgm:pt modelId="{E64E759D-FCAB-49EE-86AB-36AEE9364960}" type="pres">
      <dgm:prSet presAssocID="{871F7C80-8EA7-401B-AC70-FF81957B500D}" presName="sibTrans" presStyleCnt="0"/>
      <dgm:spPr/>
    </dgm:pt>
    <dgm:pt modelId="{F6E50478-F7FE-43F8-A392-7F68A87C167E}" type="pres">
      <dgm:prSet presAssocID="{7569710E-9B2C-4F0F-BECD-0C2563371FA1}" presName="compNode" presStyleCnt="0"/>
      <dgm:spPr/>
    </dgm:pt>
    <dgm:pt modelId="{1641AA04-C2EA-43BC-8180-55B2AB5AAB3E}" type="pres">
      <dgm:prSet presAssocID="{7569710E-9B2C-4F0F-BECD-0C2563371FA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87DE961-BE26-423C-B0F3-8F5EB8D41816}" type="pres">
      <dgm:prSet presAssocID="{7569710E-9B2C-4F0F-BECD-0C2563371F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52BAC1A-731A-498D-BE5E-49C9AAE61801}" type="pres">
      <dgm:prSet presAssocID="{7569710E-9B2C-4F0F-BECD-0C2563371FA1}" presName="spaceRect" presStyleCnt="0"/>
      <dgm:spPr/>
    </dgm:pt>
    <dgm:pt modelId="{33AAC447-D14A-4F2E-8F04-56C1D953A3F5}" type="pres">
      <dgm:prSet presAssocID="{7569710E-9B2C-4F0F-BECD-0C2563371FA1}" presName="textRect" presStyleLbl="revTx" presStyleIdx="2" presStyleCnt="5">
        <dgm:presLayoutVars>
          <dgm:chMax val="1"/>
          <dgm:chPref val="1"/>
        </dgm:presLayoutVars>
      </dgm:prSet>
      <dgm:spPr/>
    </dgm:pt>
    <dgm:pt modelId="{BC110D35-BEB3-451E-A132-CCBF2D7C743B}" type="pres">
      <dgm:prSet presAssocID="{8D592ABE-BEDE-4D17-856B-BF31F00CAC7C}" presName="sibTrans" presStyleCnt="0"/>
      <dgm:spPr/>
    </dgm:pt>
    <dgm:pt modelId="{70800399-2A4A-43FD-8419-55A0964F02E6}" type="pres">
      <dgm:prSet presAssocID="{C6813C86-C589-4709-963B-24847F3C59B0}" presName="compNode" presStyleCnt="0"/>
      <dgm:spPr/>
    </dgm:pt>
    <dgm:pt modelId="{0DFA9123-8D16-4331-946D-97C322027866}" type="pres">
      <dgm:prSet presAssocID="{C6813C86-C589-4709-963B-24847F3C59B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D5AF1F5-CA9B-4E86-A714-9628066EAD41}" type="pres">
      <dgm:prSet presAssocID="{C6813C86-C589-4709-963B-24847F3C59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0A32156-1581-484C-84CB-9241895B3F5B}" type="pres">
      <dgm:prSet presAssocID="{C6813C86-C589-4709-963B-24847F3C59B0}" presName="spaceRect" presStyleCnt="0"/>
      <dgm:spPr/>
    </dgm:pt>
    <dgm:pt modelId="{EEFB809A-F331-4088-B117-B1A6ACDD1729}" type="pres">
      <dgm:prSet presAssocID="{C6813C86-C589-4709-963B-24847F3C59B0}" presName="textRect" presStyleLbl="revTx" presStyleIdx="3" presStyleCnt="5">
        <dgm:presLayoutVars>
          <dgm:chMax val="1"/>
          <dgm:chPref val="1"/>
        </dgm:presLayoutVars>
      </dgm:prSet>
      <dgm:spPr/>
    </dgm:pt>
    <dgm:pt modelId="{7F098BC5-6F3E-4F82-B065-CB5E91D9EDDE}" type="pres">
      <dgm:prSet presAssocID="{E13AF0F1-ABEC-40A5-81F5-12592303E314}" presName="sibTrans" presStyleCnt="0"/>
      <dgm:spPr/>
    </dgm:pt>
    <dgm:pt modelId="{E5654C83-093F-4F4F-8999-65ED27D51944}" type="pres">
      <dgm:prSet presAssocID="{B7B97255-C463-44F6-9D94-14E566C651F0}" presName="compNode" presStyleCnt="0"/>
      <dgm:spPr/>
    </dgm:pt>
    <dgm:pt modelId="{F7D851D3-11BB-4098-9712-8A18FD92D88D}" type="pres">
      <dgm:prSet presAssocID="{B7B97255-C463-44F6-9D94-14E566C651F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E2F8F6B-F3D4-46DF-9764-647DBB3434B9}" type="pres">
      <dgm:prSet presAssocID="{B7B97255-C463-44F6-9D94-14E566C651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57860E5-5638-49CD-886D-B51309C99A68}" type="pres">
      <dgm:prSet presAssocID="{B7B97255-C463-44F6-9D94-14E566C651F0}" presName="spaceRect" presStyleCnt="0"/>
      <dgm:spPr/>
    </dgm:pt>
    <dgm:pt modelId="{ACD46C11-53D7-409E-A7C8-12906710BAD9}" type="pres">
      <dgm:prSet presAssocID="{B7B97255-C463-44F6-9D94-14E566C651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0C3DC13-C615-430D-95FE-7DB3458C40EF}" type="presOf" srcId="{7569710E-9B2C-4F0F-BECD-0C2563371FA1}" destId="{33AAC447-D14A-4F2E-8F04-56C1D953A3F5}" srcOrd="0" destOrd="0" presId="urn:microsoft.com/office/officeart/2018/5/layout/IconLeafLabelList"/>
    <dgm:cxn modelId="{CAE30715-8CD0-4FD6-9C31-C94A74C3F478}" srcId="{B7DCCD98-6510-40FA-AC2D-40836941DD23}" destId="{112E2F7D-5322-4BC2-A32B-0DEAC7CC11FF}" srcOrd="0" destOrd="0" parTransId="{0E71DF28-0970-41C4-BEC7-0889CF785B5C}" sibTransId="{61E85D08-CB0B-4AFC-89CF-67618CFE78EA}"/>
    <dgm:cxn modelId="{EF07A250-B132-4CD7-937D-0087D21D9D06}" type="presOf" srcId="{C89A4443-13FE-4CA8-97F9-012E4F058266}" destId="{937DFDDF-A323-4758-B1F3-D9199DE5F842}" srcOrd="0" destOrd="0" presId="urn:microsoft.com/office/officeart/2018/5/layout/IconLeafLabelList"/>
    <dgm:cxn modelId="{E134C570-2948-4A29-89F2-295C042194EA}" type="presOf" srcId="{B7DCCD98-6510-40FA-AC2D-40836941DD23}" destId="{18423268-243B-4318-9EB4-BE4D6AFD2FE8}" srcOrd="0" destOrd="0" presId="urn:microsoft.com/office/officeart/2018/5/layout/IconLeafLabelList"/>
    <dgm:cxn modelId="{F85FB279-00DC-4D5C-A47D-AD6F52ADCBEF}" type="presOf" srcId="{C6813C86-C589-4709-963B-24847F3C59B0}" destId="{EEFB809A-F331-4088-B117-B1A6ACDD1729}" srcOrd="0" destOrd="0" presId="urn:microsoft.com/office/officeart/2018/5/layout/IconLeafLabelList"/>
    <dgm:cxn modelId="{CEA69884-DEBC-42FA-A2C4-C10AD89937B9}" srcId="{B7DCCD98-6510-40FA-AC2D-40836941DD23}" destId="{7569710E-9B2C-4F0F-BECD-0C2563371FA1}" srcOrd="2" destOrd="0" parTransId="{B4A44C35-1795-44FD-83DC-A8CA80CBF192}" sibTransId="{8D592ABE-BEDE-4D17-856B-BF31F00CAC7C}"/>
    <dgm:cxn modelId="{3766488C-C1F2-4985-B886-DB1230B24846}" srcId="{B7DCCD98-6510-40FA-AC2D-40836941DD23}" destId="{C6813C86-C589-4709-963B-24847F3C59B0}" srcOrd="3" destOrd="0" parTransId="{5344F0BE-1022-4AC6-9118-37197C3099D0}" sibTransId="{E13AF0F1-ABEC-40A5-81F5-12592303E314}"/>
    <dgm:cxn modelId="{9968769A-9D98-442C-8CD6-05D1C5368A1B}" type="presOf" srcId="{B7B97255-C463-44F6-9D94-14E566C651F0}" destId="{ACD46C11-53D7-409E-A7C8-12906710BAD9}" srcOrd="0" destOrd="0" presId="urn:microsoft.com/office/officeart/2018/5/layout/IconLeafLabelList"/>
    <dgm:cxn modelId="{6B573CC4-33FA-45B6-999B-F214F0E9698B}" srcId="{B7DCCD98-6510-40FA-AC2D-40836941DD23}" destId="{B7B97255-C463-44F6-9D94-14E566C651F0}" srcOrd="4" destOrd="0" parTransId="{84A9864A-C6FE-4809-A17F-73EAEFF91A01}" sibTransId="{9F44AAC4-53EA-4333-AAF0-0945D250995F}"/>
    <dgm:cxn modelId="{512802E7-A821-473F-8813-1EB128489761}" srcId="{B7DCCD98-6510-40FA-AC2D-40836941DD23}" destId="{C89A4443-13FE-4CA8-97F9-012E4F058266}" srcOrd="1" destOrd="0" parTransId="{23601186-75BD-4D38-8C36-692F974A0DBA}" sibTransId="{871F7C80-8EA7-401B-AC70-FF81957B500D}"/>
    <dgm:cxn modelId="{4F1EF0ED-D719-48A5-A8E8-8922938FDBB5}" type="presOf" srcId="{112E2F7D-5322-4BC2-A32B-0DEAC7CC11FF}" destId="{27F48FC6-2B82-4FCF-90CF-3AC540A88437}" srcOrd="0" destOrd="0" presId="urn:microsoft.com/office/officeart/2018/5/layout/IconLeafLabelList"/>
    <dgm:cxn modelId="{8DE8E7B5-67ED-40ED-B6BA-FD6E18066E7F}" type="presParOf" srcId="{18423268-243B-4318-9EB4-BE4D6AFD2FE8}" destId="{1D3316BE-B989-4B3A-8FAC-206875C40CAE}" srcOrd="0" destOrd="0" presId="urn:microsoft.com/office/officeart/2018/5/layout/IconLeafLabelList"/>
    <dgm:cxn modelId="{745778CE-E997-4C11-8722-07B4A3BBBBE2}" type="presParOf" srcId="{1D3316BE-B989-4B3A-8FAC-206875C40CAE}" destId="{7D1299D5-0879-4C04-AB0B-ED0E05D50544}" srcOrd="0" destOrd="0" presId="urn:microsoft.com/office/officeart/2018/5/layout/IconLeafLabelList"/>
    <dgm:cxn modelId="{8D93B793-2DF8-4876-80E6-0868D7C0B0A5}" type="presParOf" srcId="{1D3316BE-B989-4B3A-8FAC-206875C40CAE}" destId="{84EDD452-44D8-4920-A763-9EF744367473}" srcOrd="1" destOrd="0" presId="urn:microsoft.com/office/officeart/2018/5/layout/IconLeafLabelList"/>
    <dgm:cxn modelId="{2CEBD014-B540-43A2-BE70-CFE24358037B}" type="presParOf" srcId="{1D3316BE-B989-4B3A-8FAC-206875C40CAE}" destId="{6EE3993D-D3AA-4747-93FC-986CB95E541C}" srcOrd="2" destOrd="0" presId="urn:microsoft.com/office/officeart/2018/5/layout/IconLeafLabelList"/>
    <dgm:cxn modelId="{AD22C880-1BCA-443F-BD77-D0996E05A9CD}" type="presParOf" srcId="{1D3316BE-B989-4B3A-8FAC-206875C40CAE}" destId="{27F48FC6-2B82-4FCF-90CF-3AC540A88437}" srcOrd="3" destOrd="0" presId="urn:microsoft.com/office/officeart/2018/5/layout/IconLeafLabelList"/>
    <dgm:cxn modelId="{AAAE303F-A01D-42CD-A05B-2A12D29CDC8C}" type="presParOf" srcId="{18423268-243B-4318-9EB4-BE4D6AFD2FE8}" destId="{AF92AEE9-4C4D-4BDD-8A61-315AF2C7F926}" srcOrd="1" destOrd="0" presId="urn:microsoft.com/office/officeart/2018/5/layout/IconLeafLabelList"/>
    <dgm:cxn modelId="{76612ED9-8704-49B9-9F4E-151A90E12261}" type="presParOf" srcId="{18423268-243B-4318-9EB4-BE4D6AFD2FE8}" destId="{B523A8EF-784B-4ED1-965B-878386B21948}" srcOrd="2" destOrd="0" presId="urn:microsoft.com/office/officeart/2018/5/layout/IconLeafLabelList"/>
    <dgm:cxn modelId="{95F200D6-654F-4F93-854C-E73326645A5E}" type="presParOf" srcId="{B523A8EF-784B-4ED1-965B-878386B21948}" destId="{053B51B4-4D3F-40C3-80F3-5C05BC67EF97}" srcOrd="0" destOrd="0" presId="urn:microsoft.com/office/officeart/2018/5/layout/IconLeafLabelList"/>
    <dgm:cxn modelId="{8B8E069F-1F21-45F3-A0C5-90DA2C36E3A5}" type="presParOf" srcId="{B523A8EF-784B-4ED1-965B-878386B21948}" destId="{3F1211F5-A9A5-4341-B832-E395404F73C1}" srcOrd="1" destOrd="0" presId="urn:microsoft.com/office/officeart/2018/5/layout/IconLeafLabelList"/>
    <dgm:cxn modelId="{BDD5503C-919B-46DC-9BE6-36697A71DCED}" type="presParOf" srcId="{B523A8EF-784B-4ED1-965B-878386B21948}" destId="{A91D5364-C2D2-4943-8BAC-A62F302DEFFB}" srcOrd="2" destOrd="0" presId="urn:microsoft.com/office/officeart/2018/5/layout/IconLeafLabelList"/>
    <dgm:cxn modelId="{3E6E9BE1-5E81-4761-8F0A-AF3D8C463595}" type="presParOf" srcId="{B523A8EF-784B-4ED1-965B-878386B21948}" destId="{937DFDDF-A323-4758-B1F3-D9199DE5F842}" srcOrd="3" destOrd="0" presId="urn:microsoft.com/office/officeart/2018/5/layout/IconLeafLabelList"/>
    <dgm:cxn modelId="{70998FD9-CC6F-48F8-BF26-C36500EDC616}" type="presParOf" srcId="{18423268-243B-4318-9EB4-BE4D6AFD2FE8}" destId="{E64E759D-FCAB-49EE-86AB-36AEE9364960}" srcOrd="3" destOrd="0" presId="urn:microsoft.com/office/officeart/2018/5/layout/IconLeafLabelList"/>
    <dgm:cxn modelId="{400A941D-2F9C-48BE-860C-E3B8713023FB}" type="presParOf" srcId="{18423268-243B-4318-9EB4-BE4D6AFD2FE8}" destId="{F6E50478-F7FE-43F8-A392-7F68A87C167E}" srcOrd="4" destOrd="0" presId="urn:microsoft.com/office/officeart/2018/5/layout/IconLeafLabelList"/>
    <dgm:cxn modelId="{C17B4985-1887-497C-9ABD-E00817B347C9}" type="presParOf" srcId="{F6E50478-F7FE-43F8-A392-7F68A87C167E}" destId="{1641AA04-C2EA-43BC-8180-55B2AB5AAB3E}" srcOrd="0" destOrd="0" presId="urn:microsoft.com/office/officeart/2018/5/layout/IconLeafLabelList"/>
    <dgm:cxn modelId="{8F31CB2D-D53B-4A7A-B732-25F792F8ED5F}" type="presParOf" srcId="{F6E50478-F7FE-43F8-A392-7F68A87C167E}" destId="{587DE961-BE26-423C-B0F3-8F5EB8D41816}" srcOrd="1" destOrd="0" presId="urn:microsoft.com/office/officeart/2018/5/layout/IconLeafLabelList"/>
    <dgm:cxn modelId="{C2A17BA2-E9E3-4E16-A3E8-F74CA40BFDDA}" type="presParOf" srcId="{F6E50478-F7FE-43F8-A392-7F68A87C167E}" destId="{B52BAC1A-731A-498D-BE5E-49C9AAE61801}" srcOrd="2" destOrd="0" presId="urn:microsoft.com/office/officeart/2018/5/layout/IconLeafLabelList"/>
    <dgm:cxn modelId="{4EC651CA-5968-46F1-9B71-4ECD7E730641}" type="presParOf" srcId="{F6E50478-F7FE-43F8-A392-7F68A87C167E}" destId="{33AAC447-D14A-4F2E-8F04-56C1D953A3F5}" srcOrd="3" destOrd="0" presId="urn:microsoft.com/office/officeart/2018/5/layout/IconLeafLabelList"/>
    <dgm:cxn modelId="{1D525AFC-F735-48A4-B343-2447E99C6DAF}" type="presParOf" srcId="{18423268-243B-4318-9EB4-BE4D6AFD2FE8}" destId="{BC110D35-BEB3-451E-A132-CCBF2D7C743B}" srcOrd="5" destOrd="0" presId="urn:microsoft.com/office/officeart/2018/5/layout/IconLeafLabelList"/>
    <dgm:cxn modelId="{D7CA9301-7A4B-450C-861E-186E0CED2487}" type="presParOf" srcId="{18423268-243B-4318-9EB4-BE4D6AFD2FE8}" destId="{70800399-2A4A-43FD-8419-55A0964F02E6}" srcOrd="6" destOrd="0" presId="urn:microsoft.com/office/officeart/2018/5/layout/IconLeafLabelList"/>
    <dgm:cxn modelId="{2EA384D8-18F3-4A8E-BB44-C6DA819E7438}" type="presParOf" srcId="{70800399-2A4A-43FD-8419-55A0964F02E6}" destId="{0DFA9123-8D16-4331-946D-97C322027866}" srcOrd="0" destOrd="0" presId="urn:microsoft.com/office/officeart/2018/5/layout/IconLeafLabelList"/>
    <dgm:cxn modelId="{61E99C5E-2695-4040-8250-2B9D6B3AD6B6}" type="presParOf" srcId="{70800399-2A4A-43FD-8419-55A0964F02E6}" destId="{6D5AF1F5-CA9B-4E86-A714-9628066EAD41}" srcOrd="1" destOrd="0" presId="urn:microsoft.com/office/officeart/2018/5/layout/IconLeafLabelList"/>
    <dgm:cxn modelId="{6E86EF4E-7C7F-4D30-BFFD-9EAC1C1014F0}" type="presParOf" srcId="{70800399-2A4A-43FD-8419-55A0964F02E6}" destId="{90A32156-1581-484C-84CB-9241895B3F5B}" srcOrd="2" destOrd="0" presId="urn:microsoft.com/office/officeart/2018/5/layout/IconLeafLabelList"/>
    <dgm:cxn modelId="{298463DC-2789-478A-8A5B-A82C591F086C}" type="presParOf" srcId="{70800399-2A4A-43FD-8419-55A0964F02E6}" destId="{EEFB809A-F331-4088-B117-B1A6ACDD1729}" srcOrd="3" destOrd="0" presId="urn:microsoft.com/office/officeart/2018/5/layout/IconLeafLabelList"/>
    <dgm:cxn modelId="{D7A8142F-411D-421C-BFBA-B7295B24309B}" type="presParOf" srcId="{18423268-243B-4318-9EB4-BE4D6AFD2FE8}" destId="{7F098BC5-6F3E-4F82-B065-CB5E91D9EDDE}" srcOrd="7" destOrd="0" presId="urn:microsoft.com/office/officeart/2018/5/layout/IconLeafLabelList"/>
    <dgm:cxn modelId="{686F5D8F-CFF5-468B-AFC4-3F685486B3AF}" type="presParOf" srcId="{18423268-243B-4318-9EB4-BE4D6AFD2FE8}" destId="{E5654C83-093F-4F4F-8999-65ED27D51944}" srcOrd="8" destOrd="0" presId="urn:microsoft.com/office/officeart/2018/5/layout/IconLeafLabelList"/>
    <dgm:cxn modelId="{618EAF6C-E616-46DE-B21E-9DD34CB5E319}" type="presParOf" srcId="{E5654C83-093F-4F4F-8999-65ED27D51944}" destId="{F7D851D3-11BB-4098-9712-8A18FD92D88D}" srcOrd="0" destOrd="0" presId="urn:microsoft.com/office/officeart/2018/5/layout/IconLeafLabelList"/>
    <dgm:cxn modelId="{8536453E-1864-4A3C-A617-7A0F929C5882}" type="presParOf" srcId="{E5654C83-093F-4F4F-8999-65ED27D51944}" destId="{5E2F8F6B-F3D4-46DF-9764-647DBB3434B9}" srcOrd="1" destOrd="0" presId="urn:microsoft.com/office/officeart/2018/5/layout/IconLeafLabelList"/>
    <dgm:cxn modelId="{95134AE1-0EDC-4738-9F36-1575A3224644}" type="presParOf" srcId="{E5654C83-093F-4F4F-8999-65ED27D51944}" destId="{657860E5-5638-49CD-886D-B51309C99A68}" srcOrd="2" destOrd="0" presId="urn:microsoft.com/office/officeart/2018/5/layout/IconLeafLabelList"/>
    <dgm:cxn modelId="{916375ED-5765-446E-A65E-7DE9C0F363B5}" type="presParOf" srcId="{E5654C83-093F-4F4F-8999-65ED27D51944}" destId="{ACD46C11-53D7-409E-A7C8-12906710BAD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99CFD-D881-424F-A4D3-0AA957FF34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A78B08-7575-4BA2-91DA-8804B61F6195}">
      <dgm:prSet/>
      <dgm:spPr/>
      <dgm:t>
        <a:bodyPr/>
        <a:lstStyle/>
        <a:p>
          <a:r>
            <a:rPr lang="en-US" dirty="0"/>
            <a:t>Chosen Machine Learning Algorithms</a:t>
          </a:r>
        </a:p>
      </dgm:t>
    </dgm:pt>
    <dgm:pt modelId="{395F58DA-060A-4E4C-9A8C-AB52BDF241C9}" type="parTrans" cxnId="{EE1B2C7F-33DE-4EA7-B611-1F5D2A89DFBA}">
      <dgm:prSet/>
      <dgm:spPr/>
      <dgm:t>
        <a:bodyPr/>
        <a:lstStyle/>
        <a:p>
          <a:endParaRPr lang="en-US"/>
        </a:p>
      </dgm:t>
    </dgm:pt>
    <dgm:pt modelId="{1AB26AA5-D25F-4ED2-8D09-1790026DD5D0}" type="sibTrans" cxnId="{EE1B2C7F-33DE-4EA7-B611-1F5D2A89DFBA}">
      <dgm:prSet/>
      <dgm:spPr/>
      <dgm:t>
        <a:bodyPr/>
        <a:lstStyle/>
        <a:p>
          <a:endParaRPr lang="en-US"/>
        </a:p>
      </dgm:t>
    </dgm:pt>
    <dgm:pt modelId="{3CF94CD9-DD86-410A-93B8-DCEAF31B0628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1F326708-70EB-4888-B648-44FD35334ADC}" type="parTrans" cxnId="{DBA6AE7D-BD76-4BA4-9A33-F814BF684FF7}">
      <dgm:prSet/>
      <dgm:spPr/>
      <dgm:t>
        <a:bodyPr/>
        <a:lstStyle/>
        <a:p>
          <a:endParaRPr lang="en-US"/>
        </a:p>
      </dgm:t>
    </dgm:pt>
    <dgm:pt modelId="{A938C653-4011-4B08-B09F-1613E9167DD4}" type="sibTrans" cxnId="{DBA6AE7D-BD76-4BA4-9A33-F814BF684FF7}">
      <dgm:prSet/>
      <dgm:spPr/>
      <dgm:t>
        <a:bodyPr/>
        <a:lstStyle/>
        <a:p>
          <a:endParaRPr lang="en-US"/>
        </a:p>
      </dgm:t>
    </dgm:pt>
    <dgm:pt modelId="{5DF31C06-9F42-4440-B3EA-0A8CACDF8F36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4662CAD6-0ADA-4F94-AC1E-4CC47730B6FE}" type="parTrans" cxnId="{AE0426C2-CD4D-4BDC-A6FE-901555EE2DD0}">
      <dgm:prSet/>
      <dgm:spPr/>
      <dgm:t>
        <a:bodyPr/>
        <a:lstStyle/>
        <a:p>
          <a:endParaRPr lang="en-US"/>
        </a:p>
      </dgm:t>
    </dgm:pt>
    <dgm:pt modelId="{84457AC3-A85C-488E-8E50-495DDCE470FC}" type="sibTrans" cxnId="{AE0426C2-CD4D-4BDC-A6FE-901555EE2DD0}">
      <dgm:prSet/>
      <dgm:spPr/>
      <dgm:t>
        <a:bodyPr/>
        <a:lstStyle/>
        <a:p>
          <a:endParaRPr lang="en-US"/>
        </a:p>
      </dgm:t>
    </dgm:pt>
    <dgm:pt modelId="{7EFB9C5F-8D5B-436C-93C2-51D717F8A2DD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6B2580A0-27B3-4DA0-A144-964C07C42EC1}" type="parTrans" cxnId="{18849383-A674-4D74-8EE8-35B901B31178}">
      <dgm:prSet/>
      <dgm:spPr/>
      <dgm:t>
        <a:bodyPr/>
        <a:lstStyle/>
        <a:p>
          <a:endParaRPr lang="en-US"/>
        </a:p>
      </dgm:t>
    </dgm:pt>
    <dgm:pt modelId="{79E47479-E0BE-419A-8509-949B64F6308F}" type="sibTrans" cxnId="{18849383-A674-4D74-8EE8-35B901B31178}">
      <dgm:prSet/>
      <dgm:spPr/>
      <dgm:t>
        <a:bodyPr/>
        <a:lstStyle/>
        <a:p>
          <a:endParaRPr lang="en-US"/>
        </a:p>
      </dgm:t>
    </dgm:pt>
    <dgm:pt modelId="{DD28B49E-23D3-429D-9F15-D5553DAC434B}">
      <dgm:prSet/>
      <dgm:spPr/>
      <dgm:t>
        <a:bodyPr/>
        <a:lstStyle/>
        <a:p>
          <a:r>
            <a:rPr lang="en-US"/>
            <a:t>K-means Clustering</a:t>
          </a:r>
        </a:p>
      </dgm:t>
    </dgm:pt>
    <dgm:pt modelId="{DE77851F-E6E4-4BFF-B8A8-AE6D75C640C9}" type="parTrans" cxnId="{4CFC69AD-FF2D-4A51-A0B1-63A39BF40134}">
      <dgm:prSet/>
      <dgm:spPr/>
      <dgm:t>
        <a:bodyPr/>
        <a:lstStyle/>
        <a:p>
          <a:endParaRPr lang="en-US"/>
        </a:p>
      </dgm:t>
    </dgm:pt>
    <dgm:pt modelId="{46EEC262-70F3-4727-BFD4-72DA7A8EC2DC}" type="sibTrans" cxnId="{4CFC69AD-FF2D-4A51-A0B1-63A39BF40134}">
      <dgm:prSet/>
      <dgm:spPr/>
      <dgm:t>
        <a:bodyPr/>
        <a:lstStyle/>
        <a:p>
          <a:endParaRPr lang="en-US"/>
        </a:p>
      </dgm:t>
    </dgm:pt>
    <dgm:pt modelId="{7474B378-10ED-4301-8651-B146355F262B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DB24C4B2-2615-4341-B857-D58069F960E7}" type="parTrans" cxnId="{168C1629-D867-4AAB-AB7B-4B681CFC84BC}">
      <dgm:prSet/>
      <dgm:spPr/>
      <dgm:t>
        <a:bodyPr/>
        <a:lstStyle/>
        <a:p>
          <a:endParaRPr lang="en-US"/>
        </a:p>
      </dgm:t>
    </dgm:pt>
    <dgm:pt modelId="{8BB5EB9D-B3E4-4C37-A9DE-369C2661217B}" type="sibTrans" cxnId="{168C1629-D867-4AAB-AB7B-4B681CFC84BC}">
      <dgm:prSet/>
      <dgm:spPr/>
      <dgm:t>
        <a:bodyPr/>
        <a:lstStyle/>
        <a:p>
          <a:endParaRPr lang="en-US"/>
        </a:p>
      </dgm:t>
    </dgm:pt>
    <dgm:pt modelId="{146FA1FE-1410-48E2-BA26-29EB082B576D}" type="pres">
      <dgm:prSet presAssocID="{07699CFD-D881-424F-A4D3-0AA957FF34DD}" presName="root" presStyleCnt="0">
        <dgm:presLayoutVars>
          <dgm:dir/>
          <dgm:resizeHandles val="exact"/>
        </dgm:presLayoutVars>
      </dgm:prSet>
      <dgm:spPr/>
    </dgm:pt>
    <dgm:pt modelId="{EF21DF97-72C2-473B-85D7-27A73624D780}" type="pres">
      <dgm:prSet presAssocID="{07699CFD-D881-424F-A4D3-0AA957FF34DD}" presName="container" presStyleCnt="0">
        <dgm:presLayoutVars>
          <dgm:dir/>
          <dgm:resizeHandles val="exact"/>
        </dgm:presLayoutVars>
      </dgm:prSet>
      <dgm:spPr/>
    </dgm:pt>
    <dgm:pt modelId="{C136D8DE-5367-436A-8BCF-2CE80AF2117D}" type="pres">
      <dgm:prSet presAssocID="{C6A78B08-7575-4BA2-91DA-8804B61F6195}" presName="compNode" presStyleCnt="0"/>
      <dgm:spPr/>
    </dgm:pt>
    <dgm:pt modelId="{CD04190E-2F0B-47DF-A382-E29B7A5E1A59}" type="pres">
      <dgm:prSet presAssocID="{C6A78B08-7575-4BA2-91DA-8804B61F6195}" presName="iconBgRect" presStyleLbl="bgShp" presStyleIdx="0" presStyleCnt="6"/>
      <dgm:spPr/>
    </dgm:pt>
    <dgm:pt modelId="{41FEA91C-CA43-4A74-B5C8-C5B77C33B7B9}" type="pres">
      <dgm:prSet presAssocID="{C6A78B08-7575-4BA2-91DA-8804B61F619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0C8F4-BC42-4A49-BE66-1A573546E869}" type="pres">
      <dgm:prSet presAssocID="{C6A78B08-7575-4BA2-91DA-8804B61F6195}" presName="spaceRect" presStyleCnt="0"/>
      <dgm:spPr/>
    </dgm:pt>
    <dgm:pt modelId="{D4F03804-FCCC-4DA7-BCB7-3A5EA2A1B5CE}" type="pres">
      <dgm:prSet presAssocID="{C6A78B08-7575-4BA2-91DA-8804B61F6195}" presName="textRect" presStyleLbl="revTx" presStyleIdx="0" presStyleCnt="6">
        <dgm:presLayoutVars>
          <dgm:chMax val="1"/>
          <dgm:chPref val="1"/>
        </dgm:presLayoutVars>
      </dgm:prSet>
      <dgm:spPr/>
    </dgm:pt>
    <dgm:pt modelId="{DA8BFB46-3C85-4130-9397-2F14CB8DBC7E}" type="pres">
      <dgm:prSet presAssocID="{1AB26AA5-D25F-4ED2-8D09-1790026DD5D0}" presName="sibTrans" presStyleLbl="sibTrans2D1" presStyleIdx="0" presStyleCnt="0"/>
      <dgm:spPr/>
    </dgm:pt>
    <dgm:pt modelId="{D088696B-45F8-4B41-8D93-AFFC9B771C14}" type="pres">
      <dgm:prSet presAssocID="{3CF94CD9-DD86-410A-93B8-DCEAF31B0628}" presName="compNode" presStyleCnt="0"/>
      <dgm:spPr/>
    </dgm:pt>
    <dgm:pt modelId="{A50D49E5-B27C-4C9A-8E54-2CD5125190B0}" type="pres">
      <dgm:prSet presAssocID="{3CF94CD9-DD86-410A-93B8-DCEAF31B0628}" presName="iconBgRect" presStyleLbl="bgShp" presStyleIdx="1" presStyleCnt="6"/>
      <dgm:spPr/>
    </dgm:pt>
    <dgm:pt modelId="{5D918CEC-71F3-4003-AA0E-9D1BF3BDCBDC}" type="pres">
      <dgm:prSet presAssocID="{3CF94CD9-DD86-410A-93B8-DCEAF31B06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FF94E3D-8881-4DF8-9C6F-DA0526EE8FC1}" type="pres">
      <dgm:prSet presAssocID="{3CF94CD9-DD86-410A-93B8-DCEAF31B0628}" presName="spaceRect" presStyleCnt="0"/>
      <dgm:spPr/>
    </dgm:pt>
    <dgm:pt modelId="{FD288845-36AA-4E1A-B233-BB3AF903F466}" type="pres">
      <dgm:prSet presAssocID="{3CF94CD9-DD86-410A-93B8-DCEAF31B0628}" presName="textRect" presStyleLbl="revTx" presStyleIdx="1" presStyleCnt="6">
        <dgm:presLayoutVars>
          <dgm:chMax val="1"/>
          <dgm:chPref val="1"/>
        </dgm:presLayoutVars>
      </dgm:prSet>
      <dgm:spPr/>
    </dgm:pt>
    <dgm:pt modelId="{F7A5A980-2973-42FF-BE67-240D76E7FD80}" type="pres">
      <dgm:prSet presAssocID="{A938C653-4011-4B08-B09F-1613E9167DD4}" presName="sibTrans" presStyleLbl="sibTrans2D1" presStyleIdx="0" presStyleCnt="0"/>
      <dgm:spPr/>
    </dgm:pt>
    <dgm:pt modelId="{0E5B23FE-7791-4E9C-88D4-42B9B6B51F70}" type="pres">
      <dgm:prSet presAssocID="{5DF31C06-9F42-4440-B3EA-0A8CACDF8F36}" presName="compNode" presStyleCnt="0"/>
      <dgm:spPr/>
    </dgm:pt>
    <dgm:pt modelId="{E55EC5B1-57CD-47FE-8C6E-43EBC8D24BB8}" type="pres">
      <dgm:prSet presAssocID="{5DF31C06-9F42-4440-B3EA-0A8CACDF8F36}" presName="iconBgRect" presStyleLbl="bgShp" presStyleIdx="2" presStyleCnt="6"/>
      <dgm:spPr/>
    </dgm:pt>
    <dgm:pt modelId="{66BC81FF-21ED-4713-80AD-9FE975B490F6}" type="pres">
      <dgm:prSet presAssocID="{5DF31C06-9F42-4440-B3EA-0A8CACDF8F3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DCE1D1-2B6A-446A-9AC8-0132F5ABD394}" type="pres">
      <dgm:prSet presAssocID="{5DF31C06-9F42-4440-B3EA-0A8CACDF8F36}" presName="spaceRect" presStyleCnt="0"/>
      <dgm:spPr/>
    </dgm:pt>
    <dgm:pt modelId="{ABD63CA9-CD3A-4C98-8CAC-3BA8E84D5D56}" type="pres">
      <dgm:prSet presAssocID="{5DF31C06-9F42-4440-B3EA-0A8CACDF8F36}" presName="textRect" presStyleLbl="revTx" presStyleIdx="2" presStyleCnt="6">
        <dgm:presLayoutVars>
          <dgm:chMax val="1"/>
          <dgm:chPref val="1"/>
        </dgm:presLayoutVars>
      </dgm:prSet>
      <dgm:spPr/>
    </dgm:pt>
    <dgm:pt modelId="{C8791D15-22DF-4BA3-8AB0-3D49E8B8EE0F}" type="pres">
      <dgm:prSet presAssocID="{84457AC3-A85C-488E-8E50-495DDCE470FC}" presName="sibTrans" presStyleLbl="sibTrans2D1" presStyleIdx="0" presStyleCnt="0"/>
      <dgm:spPr/>
    </dgm:pt>
    <dgm:pt modelId="{590F87DA-8F3C-4820-B6A0-B963C7245B12}" type="pres">
      <dgm:prSet presAssocID="{7EFB9C5F-8D5B-436C-93C2-51D717F8A2DD}" presName="compNode" presStyleCnt="0"/>
      <dgm:spPr/>
    </dgm:pt>
    <dgm:pt modelId="{B2931F3E-0FE1-4453-8745-06928F172E1A}" type="pres">
      <dgm:prSet presAssocID="{7EFB9C5F-8D5B-436C-93C2-51D717F8A2DD}" presName="iconBgRect" presStyleLbl="bgShp" presStyleIdx="3" presStyleCnt="6"/>
      <dgm:spPr/>
    </dgm:pt>
    <dgm:pt modelId="{A17E6D9A-42E6-44B3-A1D5-A7819554C2BC}" type="pres">
      <dgm:prSet presAssocID="{7EFB9C5F-8D5B-436C-93C2-51D717F8A2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4D2AF5D-9B53-42F7-90A9-32DE392B213F}" type="pres">
      <dgm:prSet presAssocID="{7EFB9C5F-8D5B-436C-93C2-51D717F8A2DD}" presName="spaceRect" presStyleCnt="0"/>
      <dgm:spPr/>
    </dgm:pt>
    <dgm:pt modelId="{A91DE4F4-B53E-4417-8B33-5347EFA783F6}" type="pres">
      <dgm:prSet presAssocID="{7EFB9C5F-8D5B-436C-93C2-51D717F8A2DD}" presName="textRect" presStyleLbl="revTx" presStyleIdx="3" presStyleCnt="6">
        <dgm:presLayoutVars>
          <dgm:chMax val="1"/>
          <dgm:chPref val="1"/>
        </dgm:presLayoutVars>
      </dgm:prSet>
      <dgm:spPr/>
    </dgm:pt>
    <dgm:pt modelId="{D14C75E5-F46A-44C8-860A-68014119D78F}" type="pres">
      <dgm:prSet presAssocID="{79E47479-E0BE-419A-8509-949B64F6308F}" presName="sibTrans" presStyleLbl="sibTrans2D1" presStyleIdx="0" presStyleCnt="0"/>
      <dgm:spPr/>
    </dgm:pt>
    <dgm:pt modelId="{4BB55814-1ACF-4A8C-B3A4-73B00069DF03}" type="pres">
      <dgm:prSet presAssocID="{DD28B49E-23D3-429D-9F15-D5553DAC434B}" presName="compNode" presStyleCnt="0"/>
      <dgm:spPr/>
    </dgm:pt>
    <dgm:pt modelId="{B10AEC7E-A221-4DA3-BBEB-0B720FC59AA2}" type="pres">
      <dgm:prSet presAssocID="{DD28B49E-23D3-429D-9F15-D5553DAC434B}" presName="iconBgRect" presStyleLbl="bgShp" presStyleIdx="4" presStyleCnt="6"/>
      <dgm:spPr/>
    </dgm:pt>
    <dgm:pt modelId="{3489D099-C41A-42E1-A194-30987B934D91}" type="pres">
      <dgm:prSet presAssocID="{DD28B49E-23D3-429D-9F15-D5553DAC43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D2523F4-B320-4BE8-A6D0-A2102F692651}" type="pres">
      <dgm:prSet presAssocID="{DD28B49E-23D3-429D-9F15-D5553DAC434B}" presName="spaceRect" presStyleCnt="0"/>
      <dgm:spPr/>
    </dgm:pt>
    <dgm:pt modelId="{0A967C2E-5591-499B-A632-DBC55ACC0507}" type="pres">
      <dgm:prSet presAssocID="{DD28B49E-23D3-429D-9F15-D5553DAC434B}" presName="textRect" presStyleLbl="revTx" presStyleIdx="4" presStyleCnt="6">
        <dgm:presLayoutVars>
          <dgm:chMax val="1"/>
          <dgm:chPref val="1"/>
        </dgm:presLayoutVars>
      </dgm:prSet>
      <dgm:spPr/>
    </dgm:pt>
    <dgm:pt modelId="{CD553A1B-E67B-4DBB-B728-5B48B4DA6F38}" type="pres">
      <dgm:prSet presAssocID="{46EEC262-70F3-4727-BFD4-72DA7A8EC2DC}" presName="sibTrans" presStyleLbl="sibTrans2D1" presStyleIdx="0" presStyleCnt="0"/>
      <dgm:spPr/>
    </dgm:pt>
    <dgm:pt modelId="{8B260F7A-3DA7-4361-8B17-08B3D3D9A0B7}" type="pres">
      <dgm:prSet presAssocID="{7474B378-10ED-4301-8651-B146355F262B}" presName="compNode" presStyleCnt="0"/>
      <dgm:spPr/>
    </dgm:pt>
    <dgm:pt modelId="{750C326D-A6B7-4F60-8067-E4F5F46110DC}" type="pres">
      <dgm:prSet presAssocID="{7474B378-10ED-4301-8651-B146355F262B}" presName="iconBgRect" presStyleLbl="bgShp" presStyleIdx="5" presStyleCnt="6"/>
      <dgm:spPr/>
    </dgm:pt>
    <dgm:pt modelId="{49F29203-928B-49F6-826F-458ADA271B71}" type="pres">
      <dgm:prSet presAssocID="{7474B378-10ED-4301-8651-B146355F26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DA5126-4DF0-4C26-9DC3-29EF71088CF1}" type="pres">
      <dgm:prSet presAssocID="{7474B378-10ED-4301-8651-B146355F262B}" presName="spaceRect" presStyleCnt="0"/>
      <dgm:spPr/>
    </dgm:pt>
    <dgm:pt modelId="{4C445BFE-138A-49D4-955B-95371220496C}" type="pres">
      <dgm:prSet presAssocID="{7474B378-10ED-4301-8651-B146355F262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58BB426-4D2D-44DF-89CA-5E69DAAEA293}" type="presOf" srcId="{7474B378-10ED-4301-8651-B146355F262B}" destId="{4C445BFE-138A-49D4-955B-95371220496C}" srcOrd="0" destOrd="0" presId="urn:microsoft.com/office/officeart/2018/2/layout/IconCircleList"/>
    <dgm:cxn modelId="{168C1629-D867-4AAB-AB7B-4B681CFC84BC}" srcId="{07699CFD-D881-424F-A4D3-0AA957FF34DD}" destId="{7474B378-10ED-4301-8651-B146355F262B}" srcOrd="5" destOrd="0" parTransId="{DB24C4B2-2615-4341-B857-D58069F960E7}" sibTransId="{8BB5EB9D-B3E4-4C37-A9DE-369C2661217B}"/>
    <dgm:cxn modelId="{8357DC3C-F6F8-495E-939E-FDFF4600618B}" type="presOf" srcId="{1AB26AA5-D25F-4ED2-8D09-1790026DD5D0}" destId="{DA8BFB46-3C85-4130-9397-2F14CB8DBC7E}" srcOrd="0" destOrd="0" presId="urn:microsoft.com/office/officeart/2018/2/layout/IconCircleList"/>
    <dgm:cxn modelId="{0C11F25D-E42F-405D-A46F-8EFEAC227139}" type="presOf" srcId="{46EEC262-70F3-4727-BFD4-72DA7A8EC2DC}" destId="{CD553A1B-E67B-4DBB-B728-5B48B4DA6F38}" srcOrd="0" destOrd="0" presId="urn:microsoft.com/office/officeart/2018/2/layout/IconCircleList"/>
    <dgm:cxn modelId="{58959B64-323F-4CD9-BAA1-6BEDF103ECF2}" type="presOf" srcId="{3CF94CD9-DD86-410A-93B8-DCEAF31B0628}" destId="{FD288845-36AA-4E1A-B233-BB3AF903F466}" srcOrd="0" destOrd="0" presId="urn:microsoft.com/office/officeart/2018/2/layout/IconCircleList"/>
    <dgm:cxn modelId="{77A1FE54-0CAE-46D9-A945-C7B3E3BFF925}" type="presOf" srcId="{7EFB9C5F-8D5B-436C-93C2-51D717F8A2DD}" destId="{A91DE4F4-B53E-4417-8B33-5347EFA783F6}" srcOrd="0" destOrd="0" presId="urn:microsoft.com/office/officeart/2018/2/layout/IconCircleList"/>
    <dgm:cxn modelId="{DBA6AE7D-BD76-4BA4-9A33-F814BF684FF7}" srcId="{07699CFD-D881-424F-A4D3-0AA957FF34DD}" destId="{3CF94CD9-DD86-410A-93B8-DCEAF31B0628}" srcOrd="1" destOrd="0" parTransId="{1F326708-70EB-4888-B648-44FD35334ADC}" sibTransId="{A938C653-4011-4B08-B09F-1613E9167DD4}"/>
    <dgm:cxn modelId="{EE1B2C7F-33DE-4EA7-B611-1F5D2A89DFBA}" srcId="{07699CFD-D881-424F-A4D3-0AA957FF34DD}" destId="{C6A78B08-7575-4BA2-91DA-8804B61F6195}" srcOrd="0" destOrd="0" parTransId="{395F58DA-060A-4E4C-9A8C-AB52BDF241C9}" sibTransId="{1AB26AA5-D25F-4ED2-8D09-1790026DD5D0}"/>
    <dgm:cxn modelId="{18849383-A674-4D74-8EE8-35B901B31178}" srcId="{07699CFD-D881-424F-A4D3-0AA957FF34DD}" destId="{7EFB9C5F-8D5B-436C-93C2-51D717F8A2DD}" srcOrd="3" destOrd="0" parTransId="{6B2580A0-27B3-4DA0-A144-964C07C42EC1}" sibTransId="{79E47479-E0BE-419A-8509-949B64F6308F}"/>
    <dgm:cxn modelId="{E446AF9B-AC7E-4310-A08B-6CC7B5BD05A0}" type="presOf" srcId="{A938C653-4011-4B08-B09F-1613E9167DD4}" destId="{F7A5A980-2973-42FF-BE67-240D76E7FD80}" srcOrd="0" destOrd="0" presId="urn:microsoft.com/office/officeart/2018/2/layout/IconCircleList"/>
    <dgm:cxn modelId="{4CFC69AD-FF2D-4A51-A0B1-63A39BF40134}" srcId="{07699CFD-D881-424F-A4D3-0AA957FF34DD}" destId="{DD28B49E-23D3-429D-9F15-D5553DAC434B}" srcOrd="4" destOrd="0" parTransId="{DE77851F-E6E4-4BFF-B8A8-AE6D75C640C9}" sibTransId="{46EEC262-70F3-4727-BFD4-72DA7A8EC2DC}"/>
    <dgm:cxn modelId="{DF2C77B3-776E-4C01-B12D-94C0496A5127}" type="presOf" srcId="{5DF31C06-9F42-4440-B3EA-0A8CACDF8F36}" destId="{ABD63CA9-CD3A-4C98-8CAC-3BA8E84D5D56}" srcOrd="0" destOrd="0" presId="urn:microsoft.com/office/officeart/2018/2/layout/IconCircleList"/>
    <dgm:cxn modelId="{DF67A8B9-344E-4DAC-BB5D-662073B2DCA1}" type="presOf" srcId="{79E47479-E0BE-419A-8509-949B64F6308F}" destId="{D14C75E5-F46A-44C8-860A-68014119D78F}" srcOrd="0" destOrd="0" presId="urn:microsoft.com/office/officeart/2018/2/layout/IconCircleList"/>
    <dgm:cxn modelId="{AE0426C2-CD4D-4BDC-A6FE-901555EE2DD0}" srcId="{07699CFD-D881-424F-A4D3-0AA957FF34DD}" destId="{5DF31C06-9F42-4440-B3EA-0A8CACDF8F36}" srcOrd="2" destOrd="0" parTransId="{4662CAD6-0ADA-4F94-AC1E-4CC47730B6FE}" sibTransId="{84457AC3-A85C-488E-8E50-495DDCE470FC}"/>
    <dgm:cxn modelId="{8F2FEED3-77AE-4B6F-A48B-22B774BAE473}" type="presOf" srcId="{DD28B49E-23D3-429D-9F15-D5553DAC434B}" destId="{0A967C2E-5591-499B-A632-DBC55ACC0507}" srcOrd="0" destOrd="0" presId="urn:microsoft.com/office/officeart/2018/2/layout/IconCircleList"/>
    <dgm:cxn modelId="{51790CDF-6898-4D12-AD9D-F094CE054218}" type="presOf" srcId="{C6A78B08-7575-4BA2-91DA-8804B61F6195}" destId="{D4F03804-FCCC-4DA7-BCB7-3A5EA2A1B5CE}" srcOrd="0" destOrd="0" presId="urn:microsoft.com/office/officeart/2018/2/layout/IconCircleList"/>
    <dgm:cxn modelId="{2F7313E8-4553-41FC-B744-4592AE6606EC}" type="presOf" srcId="{84457AC3-A85C-488E-8E50-495DDCE470FC}" destId="{C8791D15-22DF-4BA3-8AB0-3D49E8B8EE0F}" srcOrd="0" destOrd="0" presId="urn:microsoft.com/office/officeart/2018/2/layout/IconCircleList"/>
    <dgm:cxn modelId="{7E6EA3FC-6C26-41AD-8434-5717562DB9AB}" type="presOf" srcId="{07699CFD-D881-424F-A4D3-0AA957FF34DD}" destId="{146FA1FE-1410-48E2-BA26-29EB082B576D}" srcOrd="0" destOrd="0" presId="urn:microsoft.com/office/officeart/2018/2/layout/IconCircleList"/>
    <dgm:cxn modelId="{9D8E216B-A571-4F9C-BB2B-4F16BAFAE2E2}" type="presParOf" srcId="{146FA1FE-1410-48E2-BA26-29EB082B576D}" destId="{EF21DF97-72C2-473B-85D7-27A73624D780}" srcOrd="0" destOrd="0" presId="urn:microsoft.com/office/officeart/2018/2/layout/IconCircleList"/>
    <dgm:cxn modelId="{05099396-8638-4840-AC28-8148F015A7ED}" type="presParOf" srcId="{EF21DF97-72C2-473B-85D7-27A73624D780}" destId="{C136D8DE-5367-436A-8BCF-2CE80AF2117D}" srcOrd="0" destOrd="0" presId="urn:microsoft.com/office/officeart/2018/2/layout/IconCircleList"/>
    <dgm:cxn modelId="{FE208554-F974-4429-B736-8C52E94172AD}" type="presParOf" srcId="{C136D8DE-5367-436A-8BCF-2CE80AF2117D}" destId="{CD04190E-2F0B-47DF-A382-E29B7A5E1A59}" srcOrd="0" destOrd="0" presId="urn:microsoft.com/office/officeart/2018/2/layout/IconCircleList"/>
    <dgm:cxn modelId="{30C06D63-0059-40C4-AC89-504BB1B83B30}" type="presParOf" srcId="{C136D8DE-5367-436A-8BCF-2CE80AF2117D}" destId="{41FEA91C-CA43-4A74-B5C8-C5B77C33B7B9}" srcOrd="1" destOrd="0" presId="urn:microsoft.com/office/officeart/2018/2/layout/IconCircleList"/>
    <dgm:cxn modelId="{1E9AD9B0-4199-40A5-9216-830688A100AD}" type="presParOf" srcId="{C136D8DE-5367-436A-8BCF-2CE80AF2117D}" destId="{10D0C8F4-BC42-4A49-BE66-1A573546E869}" srcOrd="2" destOrd="0" presId="urn:microsoft.com/office/officeart/2018/2/layout/IconCircleList"/>
    <dgm:cxn modelId="{CFC5CE7F-DEF5-48D7-83E8-73F1C6D54039}" type="presParOf" srcId="{C136D8DE-5367-436A-8BCF-2CE80AF2117D}" destId="{D4F03804-FCCC-4DA7-BCB7-3A5EA2A1B5CE}" srcOrd="3" destOrd="0" presId="urn:microsoft.com/office/officeart/2018/2/layout/IconCircleList"/>
    <dgm:cxn modelId="{73660A88-9D41-4DE1-B917-0FE5BF3BD3C9}" type="presParOf" srcId="{EF21DF97-72C2-473B-85D7-27A73624D780}" destId="{DA8BFB46-3C85-4130-9397-2F14CB8DBC7E}" srcOrd="1" destOrd="0" presId="urn:microsoft.com/office/officeart/2018/2/layout/IconCircleList"/>
    <dgm:cxn modelId="{C95C25C2-45D2-42CF-8B7D-F6F0C943964D}" type="presParOf" srcId="{EF21DF97-72C2-473B-85D7-27A73624D780}" destId="{D088696B-45F8-4B41-8D93-AFFC9B771C14}" srcOrd="2" destOrd="0" presId="urn:microsoft.com/office/officeart/2018/2/layout/IconCircleList"/>
    <dgm:cxn modelId="{22F49ABE-DD20-40DC-AA69-7D7AF709ECDC}" type="presParOf" srcId="{D088696B-45F8-4B41-8D93-AFFC9B771C14}" destId="{A50D49E5-B27C-4C9A-8E54-2CD5125190B0}" srcOrd="0" destOrd="0" presId="urn:microsoft.com/office/officeart/2018/2/layout/IconCircleList"/>
    <dgm:cxn modelId="{93BDBCFE-DAF0-4689-A8CE-0255034A0904}" type="presParOf" srcId="{D088696B-45F8-4B41-8D93-AFFC9B771C14}" destId="{5D918CEC-71F3-4003-AA0E-9D1BF3BDCBDC}" srcOrd="1" destOrd="0" presId="urn:microsoft.com/office/officeart/2018/2/layout/IconCircleList"/>
    <dgm:cxn modelId="{5AF559D9-E696-46B1-BB68-40B11FCC8E84}" type="presParOf" srcId="{D088696B-45F8-4B41-8D93-AFFC9B771C14}" destId="{AFF94E3D-8881-4DF8-9C6F-DA0526EE8FC1}" srcOrd="2" destOrd="0" presId="urn:microsoft.com/office/officeart/2018/2/layout/IconCircleList"/>
    <dgm:cxn modelId="{EE45194E-755E-42D5-BEB6-4BC66EDE3177}" type="presParOf" srcId="{D088696B-45F8-4B41-8D93-AFFC9B771C14}" destId="{FD288845-36AA-4E1A-B233-BB3AF903F466}" srcOrd="3" destOrd="0" presId="urn:microsoft.com/office/officeart/2018/2/layout/IconCircleList"/>
    <dgm:cxn modelId="{ED1A19C0-917B-40B2-B4E6-CCFE88337FF2}" type="presParOf" srcId="{EF21DF97-72C2-473B-85D7-27A73624D780}" destId="{F7A5A980-2973-42FF-BE67-240D76E7FD80}" srcOrd="3" destOrd="0" presId="urn:microsoft.com/office/officeart/2018/2/layout/IconCircleList"/>
    <dgm:cxn modelId="{C817DB28-7BA5-420E-AF29-0302FF0C33FC}" type="presParOf" srcId="{EF21DF97-72C2-473B-85D7-27A73624D780}" destId="{0E5B23FE-7791-4E9C-88D4-42B9B6B51F70}" srcOrd="4" destOrd="0" presId="urn:microsoft.com/office/officeart/2018/2/layout/IconCircleList"/>
    <dgm:cxn modelId="{24127F68-5E14-43BD-B1BF-885E752888A2}" type="presParOf" srcId="{0E5B23FE-7791-4E9C-88D4-42B9B6B51F70}" destId="{E55EC5B1-57CD-47FE-8C6E-43EBC8D24BB8}" srcOrd="0" destOrd="0" presId="urn:microsoft.com/office/officeart/2018/2/layout/IconCircleList"/>
    <dgm:cxn modelId="{EC907011-D91D-40A4-A2CA-0CA191FE6EE5}" type="presParOf" srcId="{0E5B23FE-7791-4E9C-88D4-42B9B6B51F70}" destId="{66BC81FF-21ED-4713-80AD-9FE975B490F6}" srcOrd="1" destOrd="0" presId="urn:microsoft.com/office/officeart/2018/2/layout/IconCircleList"/>
    <dgm:cxn modelId="{E373F775-6EE7-40CB-BCB2-450A59F3C824}" type="presParOf" srcId="{0E5B23FE-7791-4E9C-88D4-42B9B6B51F70}" destId="{4CDCE1D1-2B6A-446A-9AC8-0132F5ABD394}" srcOrd="2" destOrd="0" presId="urn:microsoft.com/office/officeart/2018/2/layout/IconCircleList"/>
    <dgm:cxn modelId="{F9C59B94-EC4C-4EEB-A776-35888C1A511C}" type="presParOf" srcId="{0E5B23FE-7791-4E9C-88D4-42B9B6B51F70}" destId="{ABD63CA9-CD3A-4C98-8CAC-3BA8E84D5D56}" srcOrd="3" destOrd="0" presId="urn:microsoft.com/office/officeart/2018/2/layout/IconCircleList"/>
    <dgm:cxn modelId="{65A6C4C0-581A-4191-A54B-576671ED76B3}" type="presParOf" srcId="{EF21DF97-72C2-473B-85D7-27A73624D780}" destId="{C8791D15-22DF-4BA3-8AB0-3D49E8B8EE0F}" srcOrd="5" destOrd="0" presId="urn:microsoft.com/office/officeart/2018/2/layout/IconCircleList"/>
    <dgm:cxn modelId="{DB3235A5-28AC-4695-BFC7-3D5CE1CD7ACE}" type="presParOf" srcId="{EF21DF97-72C2-473B-85D7-27A73624D780}" destId="{590F87DA-8F3C-4820-B6A0-B963C7245B12}" srcOrd="6" destOrd="0" presId="urn:microsoft.com/office/officeart/2018/2/layout/IconCircleList"/>
    <dgm:cxn modelId="{D0F0B546-BEB9-4DE8-AA35-4DCFCCF82FB6}" type="presParOf" srcId="{590F87DA-8F3C-4820-B6A0-B963C7245B12}" destId="{B2931F3E-0FE1-4453-8745-06928F172E1A}" srcOrd="0" destOrd="0" presId="urn:microsoft.com/office/officeart/2018/2/layout/IconCircleList"/>
    <dgm:cxn modelId="{364EB138-F3DE-4CD8-A360-805F9CFC7917}" type="presParOf" srcId="{590F87DA-8F3C-4820-B6A0-B963C7245B12}" destId="{A17E6D9A-42E6-44B3-A1D5-A7819554C2BC}" srcOrd="1" destOrd="0" presId="urn:microsoft.com/office/officeart/2018/2/layout/IconCircleList"/>
    <dgm:cxn modelId="{02090F72-B7D6-4961-877C-B580F92CADB3}" type="presParOf" srcId="{590F87DA-8F3C-4820-B6A0-B963C7245B12}" destId="{74D2AF5D-9B53-42F7-90A9-32DE392B213F}" srcOrd="2" destOrd="0" presId="urn:microsoft.com/office/officeart/2018/2/layout/IconCircleList"/>
    <dgm:cxn modelId="{13F4A885-A9C6-4737-B09C-AD11ECB92D0B}" type="presParOf" srcId="{590F87DA-8F3C-4820-B6A0-B963C7245B12}" destId="{A91DE4F4-B53E-4417-8B33-5347EFA783F6}" srcOrd="3" destOrd="0" presId="urn:microsoft.com/office/officeart/2018/2/layout/IconCircleList"/>
    <dgm:cxn modelId="{CB412102-83E3-44E6-BD76-43C7EDB2E185}" type="presParOf" srcId="{EF21DF97-72C2-473B-85D7-27A73624D780}" destId="{D14C75E5-F46A-44C8-860A-68014119D78F}" srcOrd="7" destOrd="0" presId="urn:microsoft.com/office/officeart/2018/2/layout/IconCircleList"/>
    <dgm:cxn modelId="{9EDF39AF-E811-4884-AF86-AA6F16C917B0}" type="presParOf" srcId="{EF21DF97-72C2-473B-85D7-27A73624D780}" destId="{4BB55814-1ACF-4A8C-B3A4-73B00069DF03}" srcOrd="8" destOrd="0" presId="urn:microsoft.com/office/officeart/2018/2/layout/IconCircleList"/>
    <dgm:cxn modelId="{51CADE6C-845B-4485-8410-1FB199669065}" type="presParOf" srcId="{4BB55814-1ACF-4A8C-B3A4-73B00069DF03}" destId="{B10AEC7E-A221-4DA3-BBEB-0B720FC59AA2}" srcOrd="0" destOrd="0" presId="urn:microsoft.com/office/officeart/2018/2/layout/IconCircleList"/>
    <dgm:cxn modelId="{4C3EB312-8125-4481-BCE8-5D733F88F5C5}" type="presParOf" srcId="{4BB55814-1ACF-4A8C-B3A4-73B00069DF03}" destId="{3489D099-C41A-42E1-A194-30987B934D91}" srcOrd="1" destOrd="0" presId="urn:microsoft.com/office/officeart/2018/2/layout/IconCircleList"/>
    <dgm:cxn modelId="{3E2B069E-9BAD-4170-AB0C-39D3BA8AA9E2}" type="presParOf" srcId="{4BB55814-1ACF-4A8C-B3A4-73B00069DF03}" destId="{BD2523F4-B320-4BE8-A6D0-A2102F692651}" srcOrd="2" destOrd="0" presId="urn:microsoft.com/office/officeart/2018/2/layout/IconCircleList"/>
    <dgm:cxn modelId="{46D7DBE5-66D3-46D9-86E7-4C15C87EB5F9}" type="presParOf" srcId="{4BB55814-1ACF-4A8C-B3A4-73B00069DF03}" destId="{0A967C2E-5591-499B-A632-DBC55ACC0507}" srcOrd="3" destOrd="0" presId="urn:microsoft.com/office/officeart/2018/2/layout/IconCircleList"/>
    <dgm:cxn modelId="{6ABB3826-9840-4148-89E3-20D3B9262BAA}" type="presParOf" srcId="{EF21DF97-72C2-473B-85D7-27A73624D780}" destId="{CD553A1B-E67B-4DBB-B728-5B48B4DA6F38}" srcOrd="9" destOrd="0" presId="urn:microsoft.com/office/officeart/2018/2/layout/IconCircleList"/>
    <dgm:cxn modelId="{2CE4300B-BFF6-40B7-84EB-4BE309D839C4}" type="presParOf" srcId="{EF21DF97-72C2-473B-85D7-27A73624D780}" destId="{8B260F7A-3DA7-4361-8B17-08B3D3D9A0B7}" srcOrd="10" destOrd="0" presId="urn:microsoft.com/office/officeart/2018/2/layout/IconCircleList"/>
    <dgm:cxn modelId="{9FD4A4B9-4B37-4032-BB90-D4EBB7B1949C}" type="presParOf" srcId="{8B260F7A-3DA7-4361-8B17-08B3D3D9A0B7}" destId="{750C326D-A6B7-4F60-8067-E4F5F46110DC}" srcOrd="0" destOrd="0" presId="urn:microsoft.com/office/officeart/2018/2/layout/IconCircleList"/>
    <dgm:cxn modelId="{70B1210C-0319-409B-84F7-1D81B3598A75}" type="presParOf" srcId="{8B260F7A-3DA7-4361-8B17-08B3D3D9A0B7}" destId="{49F29203-928B-49F6-826F-458ADA271B71}" srcOrd="1" destOrd="0" presId="urn:microsoft.com/office/officeart/2018/2/layout/IconCircleList"/>
    <dgm:cxn modelId="{70987DDE-2434-4B28-B31A-B6BB2E460C7D}" type="presParOf" srcId="{8B260F7A-3DA7-4361-8B17-08B3D3D9A0B7}" destId="{29DA5126-4DF0-4C26-9DC3-29EF71088CF1}" srcOrd="2" destOrd="0" presId="urn:microsoft.com/office/officeart/2018/2/layout/IconCircleList"/>
    <dgm:cxn modelId="{F94740F9-6C95-41AC-AFCD-2536B6D0EADE}" type="presParOf" srcId="{8B260F7A-3DA7-4361-8B17-08B3D3D9A0B7}" destId="{4C445BFE-138A-49D4-955B-9537122049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264C4-7A30-490F-B57B-9DB879CE81D7}">
      <dsp:nvSpPr>
        <dsp:cNvPr id="0" name=""/>
        <dsp:cNvSpPr/>
      </dsp:nvSpPr>
      <dsp:spPr>
        <a:xfrm>
          <a:off x="193" y="369118"/>
          <a:ext cx="2336229" cy="2803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trends in bestselling books.</a:t>
          </a:r>
        </a:p>
      </dsp:txBody>
      <dsp:txXfrm>
        <a:off x="193" y="1490508"/>
        <a:ext cx="2336229" cy="1682085"/>
      </dsp:txXfrm>
    </dsp:sp>
    <dsp:sp modelId="{C0D03433-E00A-4841-A358-552318ABA937}">
      <dsp:nvSpPr>
        <dsp:cNvPr id="0" name=""/>
        <dsp:cNvSpPr/>
      </dsp:nvSpPr>
      <dsp:spPr>
        <a:xfrm>
          <a:off x="193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369118"/>
        <a:ext cx="2336229" cy="1121390"/>
      </dsp:txXfrm>
    </dsp:sp>
    <dsp:sp modelId="{6AE37A38-13C1-441D-B8F9-3762E89FA150}">
      <dsp:nvSpPr>
        <dsp:cNvPr id="0" name=""/>
        <dsp:cNvSpPr/>
      </dsp:nvSpPr>
      <dsp:spPr>
        <a:xfrm>
          <a:off x="2523321" y="369118"/>
          <a:ext cx="2336229" cy="2803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 books likely to become bestsellers.</a:t>
          </a:r>
        </a:p>
      </dsp:txBody>
      <dsp:txXfrm>
        <a:off x="2523321" y="1490508"/>
        <a:ext cx="2336229" cy="1682085"/>
      </dsp:txXfrm>
    </dsp:sp>
    <dsp:sp modelId="{AA0AD318-CF65-4845-972D-BEC002C55F50}">
      <dsp:nvSpPr>
        <dsp:cNvPr id="0" name=""/>
        <dsp:cNvSpPr/>
      </dsp:nvSpPr>
      <dsp:spPr>
        <a:xfrm>
          <a:off x="2523321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369118"/>
        <a:ext cx="2336229" cy="1121390"/>
      </dsp:txXfrm>
    </dsp:sp>
    <dsp:sp modelId="{5CB6845B-33DA-4D51-83DA-247BC2743D16}">
      <dsp:nvSpPr>
        <dsp:cNvPr id="0" name=""/>
        <dsp:cNvSpPr/>
      </dsp:nvSpPr>
      <dsp:spPr>
        <a:xfrm>
          <a:off x="5046449" y="369118"/>
          <a:ext cx="2336229" cy="2803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Analyze user sentiments and reviews.</a:t>
          </a:r>
        </a:p>
      </dsp:txBody>
      <dsp:txXfrm>
        <a:off x="5046449" y="1490508"/>
        <a:ext cx="2336229" cy="1682085"/>
      </dsp:txXfrm>
    </dsp:sp>
    <dsp:sp modelId="{B89EB627-F130-4E8A-A043-598C54C6264F}">
      <dsp:nvSpPr>
        <dsp:cNvPr id="0" name=""/>
        <dsp:cNvSpPr/>
      </dsp:nvSpPr>
      <dsp:spPr>
        <a:xfrm>
          <a:off x="5046449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369118"/>
        <a:ext cx="2336229" cy="1121390"/>
      </dsp:txXfrm>
    </dsp:sp>
    <dsp:sp modelId="{59203B4E-90CE-4BCD-ABEC-AF4D4271D97C}">
      <dsp:nvSpPr>
        <dsp:cNvPr id="0" name=""/>
        <dsp:cNvSpPr/>
      </dsp:nvSpPr>
      <dsp:spPr>
        <a:xfrm>
          <a:off x="7569577" y="369118"/>
          <a:ext cx="2336229" cy="2803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 personalized recommendations.</a:t>
          </a:r>
        </a:p>
      </dsp:txBody>
      <dsp:txXfrm>
        <a:off x="7569577" y="1490508"/>
        <a:ext cx="2336229" cy="1682085"/>
      </dsp:txXfrm>
    </dsp:sp>
    <dsp:sp modelId="{0FB3546C-BEC8-451F-9D33-BE0774414F52}">
      <dsp:nvSpPr>
        <dsp:cNvPr id="0" name=""/>
        <dsp:cNvSpPr/>
      </dsp:nvSpPr>
      <dsp:spPr>
        <a:xfrm>
          <a:off x="7569577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369118"/>
        <a:ext cx="2336229" cy="112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299D5-0879-4C04-AB0B-ED0E05D50544}">
      <dsp:nvSpPr>
        <dsp:cNvPr id="0" name=""/>
        <dsp:cNvSpPr/>
      </dsp:nvSpPr>
      <dsp:spPr>
        <a:xfrm>
          <a:off x="342011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DD452-44D8-4920-A763-9EF744367473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8FC6-2B82-4FCF-90CF-3AC540A88437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Identifying Success Factors</a:t>
          </a:r>
        </a:p>
      </dsp:txBody>
      <dsp:txXfrm>
        <a:off x="3351" y="1918704"/>
        <a:ext cx="1736718" cy="694687"/>
      </dsp:txXfrm>
    </dsp:sp>
    <dsp:sp modelId="{053B51B4-4D3F-40C3-80F3-5C05BC67EF97}">
      <dsp:nvSpPr>
        <dsp:cNvPr id="0" name=""/>
        <dsp:cNvSpPr/>
      </dsp:nvSpPr>
      <dsp:spPr>
        <a:xfrm>
          <a:off x="2382656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211F5-A9A5-4341-B832-E395404F73C1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FDDF-A323-4758-B1F3-D9199DE5F842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Predicting Bestseller Potential</a:t>
          </a:r>
        </a:p>
      </dsp:txBody>
      <dsp:txXfrm>
        <a:off x="2043996" y="1918704"/>
        <a:ext cx="1736718" cy="694687"/>
      </dsp:txXfrm>
    </dsp:sp>
    <dsp:sp modelId="{1641AA04-C2EA-43BC-8180-55B2AB5AAB3E}">
      <dsp:nvSpPr>
        <dsp:cNvPr id="0" name=""/>
        <dsp:cNvSpPr/>
      </dsp:nvSpPr>
      <dsp:spPr>
        <a:xfrm>
          <a:off x="4423300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DE961-BE26-423C-B0F3-8F5EB8D41816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AC447-D14A-4F2E-8F04-56C1D953A3F5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Customer Review and Sentiment Analysis</a:t>
          </a:r>
        </a:p>
      </dsp:txBody>
      <dsp:txXfrm>
        <a:off x="4084640" y="1918704"/>
        <a:ext cx="1736718" cy="694687"/>
      </dsp:txXfrm>
    </dsp:sp>
    <dsp:sp modelId="{0DFA9123-8D16-4331-946D-97C322027866}">
      <dsp:nvSpPr>
        <dsp:cNvPr id="0" name=""/>
        <dsp:cNvSpPr/>
      </dsp:nvSpPr>
      <dsp:spPr>
        <a:xfrm>
          <a:off x="6463945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AF1F5-CA9B-4E86-A714-9628066EAD41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B809A-F331-4088-B117-B1A6ACDD1729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Seasonality and Trend Analysis</a:t>
          </a:r>
        </a:p>
      </dsp:txBody>
      <dsp:txXfrm>
        <a:off x="6125285" y="1918704"/>
        <a:ext cx="1736718" cy="694687"/>
      </dsp:txXfrm>
    </dsp:sp>
    <dsp:sp modelId="{F7D851D3-11BB-4098-9712-8A18FD92D88D}">
      <dsp:nvSpPr>
        <dsp:cNvPr id="0" name=""/>
        <dsp:cNvSpPr/>
      </dsp:nvSpPr>
      <dsp:spPr>
        <a:xfrm>
          <a:off x="8504589" y="529329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F8F6B-F3D4-46DF-9764-647DBB3434B9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46C11-53D7-409E-A7C8-12906710BAD9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Segmentation of Bestselling Books</a:t>
          </a:r>
        </a:p>
      </dsp:txBody>
      <dsp:txXfrm>
        <a:off x="8165929" y="1918704"/>
        <a:ext cx="1736718" cy="69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4190E-2F0B-47DF-A382-E29B7A5E1A59}">
      <dsp:nvSpPr>
        <dsp:cNvPr id="0" name=""/>
        <dsp:cNvSpPr/>
      </dsp:nvSpPr>
      <dsp:spPr>
        <a:xfrm>
          <a:off x="291807" y="661677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EA91C-CA43-4A74-B5C8-C5B77C33B7B9}">
      <dsp:nvSpPr>
        <dsp:cNvPr id="0" name=""/>
        <dsp:cNvSpPr/>
      </dsp:nvSpPr>
      <dsp:spPr>
        <a:xfrm>
          <a:off x="461515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03804-FCCC-4DA7-BCB7-3A5EA2A1B5CE}">
      <dsp:nvSpPr>
        <dsp:cNvPr id="0" name=""/>
        <dsp:cNvSpPr/>
      </dsp:nvSpPr>
      <dsp:spPr>
        <a:xfrm>
          <a:off x="12731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Chosen Machine Learning Algorithms</a:t>
          </a:r>
        </a:p>
      </dsp:txBody>
      <dsp:txXfrm>
        <a:off x="1273110" y="661677"/>
        <a:ext cx="1904883" cy="808132"/>
      </dsp:txXfrm>
    </dsp:sp>
    <dsp:sp modelId="{A50D49E5-B27C-4C9A-8E54-2CD5125190B0}">
      <dsp:nvSpPr>
        <dsp:cNvPr id="0" name=""/>
        <dsp:cNvSpPr/>
      </dsp:nvSpPr>
      <dsp:spPr>
        <a:xfrm>
          <a:off x="3509906" y="661677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18CEC-71F3-4003-AA0E-9D1BF3BDCBDC}">
      <dsp:nvSpPr>
        <dsp:cNvPr id="0" name=""/>
        <dsp:cNvSpPr/>
      </dsp:nvSpPr>
      <dsp:spPr>
        <a:xfrm>
          <a:off x="3679614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88845-36AA-4E1A-B233-BB3AF903F466}">
      <dsp:nvSpPr>
        <dsp:cNvPr id="0" name=""/>
        <dsp:cNvSpPr/>
      </dsp:nvSpPr>
      <dsp:spPr>
        <a:xfrm>
          <a:off x="44912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Regression</a:t>
          </a:r>
        </a:p>
      </dsp:txBody>
      <dsp:txXfrm>
        <a:off x="4491210" y="661677"/>
        <a:ext cx="1904883" cy="808132"/>
      </dsp:txXfrm>
    </dsp:sp>
    <dsp:sp modelId="{E55EC5B1-57CD-47FE-8C6E-43EBC8D24BB8}">
      <dsp:nvSpPr>
        <dsp:cNvPr id="0" name=""/>
        <dsp:cNvSpPr/>
      </dsp:nvSpPr>
      <dsp:spPr>
        <a:xfrm>
          <a:off x="6728005" y="661677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C81FF-21ED-4713-80AD-9FE975B490F6}">
      <dsp:nvSpPr>
        <dsp:cNvPr id="0" name=""/>
        <dsp:cNvSpPr/>
      </dsp:nvSpPr>
      <dsp:spPr>
        <a:xfrm>
          <a:off x="6897713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63CA9-CD3A-4C98-8CAC-3BA8E84D5D56}">
      <dsp:nvSpPr>
        <dsp:cNvPr id="0" name=""/>
        <dsp:cNvSpPr/>
      </dsp:nvSpPr>
      <dsp:spPr>
        <a:xfrm>
          <a:off x="7709309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Logistic Regression</a:t>
          </a:r>
        </a:p>
      </dsp:txBody>
      <dsp:txXfrm>
        <a:off x="7709309" y="661677"/>
        <a:ext cx="1904883" cy="808132"/>
      </dsp:txXfrm>
    </dsp:sp>
    <dsp:sp modelId="{B2931F3E-0FE1-4453-8745-06928F172E1A}">
      <dsp:nvSpPr>
        <dsp:cNvPr id="0" name=""/>
        <dsp:cNvSpPr/>
      </dsp:nvSpPr>
      <dsp:spPr>
        <a:xfrm>
          <a:off x="291807" y="2071901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D9A-42E6-44B3-A1D5-A7819554C2BC}">
      <dsp:nvSpPr>
        <dsp:cNvPr id="0" name=""/>
        <dsp:cNvSpPr/>
      </dsp:nvSpPr>
      <dsp:spPr>
        <a:xfrm>
          <a:off x="461515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DE4F4-B53E-4417-8B33-5347EFA783F6}">
      <dsp:nvSpPr>
        <dsp:cNvPr id="0" name=""/>
        <dsp:cNvSpPr/>
      </dsp:nvSpPr>
      <dsp:spPr>
        <a:xfrm>
          <a:off x="12731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Random Forest</a:t>
          </a:r>
        </a:p>
      </dsp:txBody>
      <dsp:txXfrm>
        <a:off x="1273110" y="2071901"/>
        <a:ext cx="1904883" cy="808132"/>
      </dsp:txXfrm>
    </dsp:sp>
    <dsp:sp modelId="{B10AEC7E-A221-4DA3-BBEB-0B720FC59AA2}">
      <dsp:nvSpPr>
        <dsp:cNvPr id="0" name=""/>
        <dsp:cNvSpPr/>
      </dsp:nvSpPr>
      <dsp:spPr>
        <a:xfrm>
          <a:off x="3509906" y="2071901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9D099-C41A-42E1-A194-30987B934D91}">
      <dsp:nvSpPr>
        <dsp:cNvPr id="0" name=""/>
        <dsp:cNvSpPr/>
      </dsp:nvSpPr>
      <dsp:spPr>
        <a:xfrm>
          <a:off x="3679614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67C2E-5591-499B-A632-DBC55ACC0507}">
      <dsp:nvSpPr>
        <dsp:cNvPr id="0" name=""/>
        <dsp:cNvSpPr/>
      </dsp:nvSpPr>
      <dsp:spPr>
        <a:xfrm>
          <a:off x="44912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K-means Clustering</a:t>
          </a:r>
        </a:p>
      </dsp:txBody>
      <dsp:txXfrm>
        <a:off x="4491210" y="2071901"/>
        <a:ext cx="1904883" cy="808132"/>
      </dsp:txXfrm>
    </dsp:sp>
    <dsp:sp modelId="{750C326D-A6B7-4F60-8067-E4F5F46110DC}">
      <dsp:nvSpPr>
        <dsp:cNvPr id="0" name=""/>
        <dsp:cNvSpPr/>
      </dsp:nvSpPr>
      <dsp:spPr>
        <a:xfrm>
          <a:off x="6728005" y="2071901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29203-928B-49F6-826F-458ADA271B71}">
      <dsp:nvSpPr>
        <dsp:cNvPr id="0" name=""/>
        <dsp:cNvSpPr/>
      </dsp:nvSpPr>
      <dsp:spPr>
        <a:xfrm>
          <a:off x="6897713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45BFE-138A-49D4-955B-95371220496C}">
      <dsp:nvSpPr>
        <dsp:cNvPr id="0" name=""/>
        <dsp:cNvSpPr/>
      </dsp:nvSpPr>
      <dsp:spPr>
        <a:xfrm>
          <a:off x="7709309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Decision Tree</a:t>
          </a:r>
        </a:p>
      </dsp:txBody>
      <dsp:txXfrm>
        <a:off x="7709309" y="2071901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49D6DC-E1CB-4874-BF52-C3407230D20E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263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7205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29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069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7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hyperlink" Target="https://colab.research.google.com/drive/1LuFNM90Bahyb5nUhMG1wBEYFfQ_r9DiQ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" name="Rectangle 103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15DC766-CF8A-A796-A493-8392BC16C1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r="30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8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A37BDE-AD6B-F11E-0588-9FA682DB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/>
              <a:t>Amazon Best Selling Books Analysis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793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9DB282-CFE4-8F86-023F-07E7CFC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3" y="630409"/>
            <a:ext cx="8372701" cy="7050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visualization(contd.)</a:t>
            </a:r>
          </a:p>
        </p:txBody>
      </p:sp>
      <p:pic>
        <p:nvPicPr>
          <p:cNvPr id="12" name="Content Placeholder 11" descr="A graph showing a number of books&#10;&#10;Description automatically generated">
            <a:extLst>
              <a:ext uri="{FF2B5EF4-FFF2-40B4-BE49-F238E27FC236}">
                <a16:creationId xmlns:a16="http://schemas.microsoft.com/office/drawing/2014/main" id="{8B8F3F27-7421-100E-D581-D3D3130D4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93" y="1803034"/>
            <a:ext cx="4285848" cy="21429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9CAF47A6-6C14-B47D-991A-D6D12E959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109799"/>
            <a:ext cx="4285848" cy="21116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007749B-E191-22F6-7E52-66F2EF0C2C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69" y="2155016"/>
            <a:ext cx="4829542" cy="3168098"/>
          </a:xfrm>
        </p:spPr>
      </p:pic>
    </p:spTree>
    <p:extLst>
      <p:ext uri="{BB962C8B-B14F-4D97-AF65-F5344CB8AC3E}">
        <p14:creationId xmlns:p14="http://schemas.microsoft.com/office/powerpoint/2010/main" val="377944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0E9D-EA2C-C144-3F4B-FEA01741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26142"/>
            <a:ext cx="3410924" cy="1012723"/>
          </a:xfrm>
        </p:spPr>
        <p:txBody>
          <a:bodyPr/>
          <a:lstStyle/>
          <a:p>
            <a:r>
              <a:rPr lang="en-US" b="1" dirty="0"/>
              <a:t>Models Used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AF822-910B-E6CD-D021-8DCA32B2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661654"/>
            <a:ext cx="4521970" cy="587832"/>
          </a:xfrm>
        </p:spPr>
        <p:txBody>
          <a:bodyPr/>
          <a:lstStyle/>
          <a:p>
            <a:r>
              <a:rPr lang="en-US" b="1" dirty="0"/>
              <a:t>Predictive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0A2ED-CA8B-7E2E-9FDD-EF0A1CC1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723" y="2249484"/>
            <a:ext cx="5368412" cy="4608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sales rank based on numerical features like price, ratings, and reviews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Classification for determining bestseller status (e.g., Logistic Regression, Random Forest).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F8A36-AC0D-911D-B132-F19603359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3316" y="383459"/>
            <a:ext cx="4794094" cy="683344"/>
          </a:xfrm>
        </p:spPr>
        <p:txBody>
          <a:bodyPr/>
          <a:lstStyle/>
          <a:p>
            <a:r>
              <a:rPr lang="en-US" b="1" dirty="0"/>
              <a:t>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A2B18-FDBC-1CC6-6C37-B0E167A43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66803"/>
            <a:ext cx="4875210" cy="870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books by similar attributes (K-means)</a:t>
            </a:r>
          </a:p>
        </p:txBody>
      </p:sp>
      <p:pic>
        <p:nvPicPr>
          <p:cNvPr id="10" name="Picture 9" descr="A graph of money and gears&#10;&#10;Description automatically generated with medium confidence">
            <a:extLst>
              <a:ext uri="{FF2B5EF4-FFF2-40B4-BE49-F238E27FC236}">
                <a16:creationId xmlns:a16="http://schemas.microsoft.com/office/drawing/2014/main" id="{3BCE750E-6135-F9BA-7231-8B9AD773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13" y="3185652"/>
            <a:ext cx="3982064" cy="2123766"/>
          </a:xfrm>
          <a:prstGeom prst="rect">
            <a:avLst/>
          </a:prstGeom>
        </p:spPr>
      </p:pic>
      <p:pic>
        <p:nvPicPr>
          <p:cNvPr id="13" name="Picture 12" descr="A graph on a white board&#10;&#10;Description automatically generated">
            <a:extLst>
              <a:ext uri="{FF2B5EF4-FFF2-40B4-BE49-F238E27FC236}">
                <a16:creationId xmlns:a16="http://schemas.microsoft.com/office/drawing/2014/main" id="{81960FB1-DBFD-C8EE-1520-9EC326D7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5" y="4463843"/>
            <a:ext cx="4666276" cy="2290917"/>
          </a:xfrm>
          <a:prstGeom prst="rect">
            <a:avLst/>
          </a:prstGeom>
        </p:spPr>
      </p:pic>
      <p:pic>
        <p:nvPicPr>
          <p:cNvPr id="16" name="Picture 15" descr="A diagram of 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FDA33BDF-CED8-3DBF-DC01-4932A596F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5" y="1936954"/>
            <a:ext cx="4666275" cy="21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C5F5-1FD6-8CCD-AE0A-22C60FDB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618518"/>
            <a:ext cx="10368985" cy="875985"/>
          </a:xfrm>
        </p:spPr>
        <p:txBody>
          <a:bodyPr/>
          <a:lstStyle/>
          <a:p>
            <a:r>
              <a:rPr lang="en-US" dirty="0"/>
              <a:t>Why These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B0A7-1F32-12E2-549B-498D5F28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942" y="1425678"/>
            <a:ext cx="3234813" cy="2226672"/>
          </a:xfrm>
        </p:spPr>
        <p:txBody>
          <a:bodyPr>
            <a:normAutofit/>
          </a:bodyPr>
          <a:lstStyle/>
          <a:p>
            <a:r>
              <a:rPr lang="en-US" b="1" dirty="0"/>
              <a:t>Accuracy</a:t>
            </a:r>
            <a:r>
              <a:rPr lang="en-US" dirty="0"/>
              <a:t>: Tailored to the specific type of prediction or analysis required.</a:t>
            </a:r>
          </a:p>
          <a:p>
            <a:endParaRPr lang="en-US" dirty="0"/>
          </a:p>
        </p:txBody>
      </p:sp>
      <p:pic>
        <p:nvPicPr>
          <p:cNvPr id="9" name="Picture 8" descr="A black and white logo with a magnifying glass and graph&#10;&#10;Description automatically generated">
            <a:extLst>
              <a:ext uri="{FF2B5EF4-FFF2-40B4-BE49-F238E27FC236}">
                <a16:creationId xmlns:a16="http://schemas.microsoft.com/office/drawing/2014/main" id="{5FAE185B-43CD-1543-4654-6DC4B6D49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1425677"/>
            <a:ext cx="2802193" cy="2187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071B97-397E-F613-C043-0BE9ACFF7909}"/>
              </a:ext>
            </a:extLst>
          </p:cNvPr>
          <p:cNvSpPr txBox="1"/>
          <p:nvPr/>
        </p:nvSpPr>
        <p:spPr>
          <a:xfrm>
            <a:off x="9026012" y="1750142"/>
            <a:ext cx="2399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r>
              <a:rPr lang="en-US" sz="2400" b="1" dirty="0"/>
              <a:t>Interpretable</a:t>
            </a:r>
            <a:r>
              <a:rPr lang="en-US" sz="2400" dirty="0"/>
              <a:t>: Provides actionable insights for decision-making</a:t>
            </a:r>
          </a:p>
        </p:txBody>
      </p:sp>
      <p:pic>
        <p:nvPicPr>
          <p:cNvPr id="15" name="Picture 14" descr="A person with question marks and a signpost&#10;&#10;Description automatically generated">
            <a:extLst>
              <a:ext uri="{FF2B5EF4-FFF2-40B4-BE49-F238E27FC236}">
                <a16:creationId xmlns:a16="http://schemas.microsoft.com/office/drawing/2014/main" id="{067FD7EC-2FC6-528B-CCE9-344D3FAA9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13" y="618518"/>
            <a:ext cx="3480620" cy="22426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38242B-3096-312F-CFDD-4032A83E3B14}"/>
              </a:ext>
            </a:extLst>
          </p:cNvPr>
          <p:cNvSpPr txBox="1"/>
          <p:nvPr/>
        </p:nvSpPr>
        <p:spPr>
          <a:xfrm>
            <a:off x="1597742" y="4320393"/>
            <a:ext cx="323481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Scalability</a:t>
            </a:r>
            <a:r>
              <a:rPr lang="en-US" sz="2400" dirty="0"/>
              <a:t>: Can handle large datasets with diverse features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20" name="Picture 19" descr="A hand holding signs with text&#10;&#10;Description automatically generated">
            <a:extLst>
              <a:ext uri="{FF2B5EF4-FFF2-40B4-BE49-F238E27FC236}">
                <a16:creationId xmlns:a16="http://schemas.microsoft.com/office/drawing/2014/main" id="{5C7106CA-2B35-275B-E797-C9AF863C9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5" y="3996814"/>
            <a:ext cx="3770671" cy="24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0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6003-9E32-A40D-EAD2-53262B8D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527"/>
            <a:ext cx="9905998" cy="76691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23A54-EC0E-1C18-9ADF-D1CB5A6A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160207"/>
            <a:ext cx="3196899" cy="589936"/>
          </a:xfrm>
        </p:spPr>
        <p:txBody>
          <a:bodyPr/>
          <a:lstStyle/>
          <a:p>
            <a:r>
              <a:rPr lang="en-US" dirty="0"/>
              <a:t>Sales Rank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6E193-7666-40FD-619F-3C6066F3482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1612490"/>
            <a:ext cx="3208735" cy="24580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achieved high accuracy in predicting sales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trends: Genre Trend Forecast (Linear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80A19-1C2B-BCA7-5650-96B36A0F3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5658" y="1381700"/>
            <a:ext cx="3184385" cy="766917"/>
          </a:xfrm>
        </p:spPr>
        <p:txBody>
          <a:bodyPr/>
          <a:lstStyle/>
          <a:p>
            <a:r>
              <a:rPr lang="en-US" dirty="0"/>
              <a:t>Bestseller Classification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C24B5C-BF92-D3E1-2550-589D2E08179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2148617"/>
            <a:ext cx="3195830" cy="20005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 achieved an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 Forest outperformed with an accuracy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3925B-E70F-C96E-D4B9-C71D06270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1907458"/>
            <a:ext cx="3194968" cy="580103"/>
          </a:xfrm>
        </p:spPr>
        <p:txBody>
          <a:bodyPr/>
          <a:lstStyle/>
          <a:p>
            <a:r>
              <a:rPr lang="en-US" dirty="0"/>
              <a:t>Clustering 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C76ABA-ACC0-CE6D-00F7-90316BA4D58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2487562"/>
            <a:ext cx="3956100" cy="166165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K-means grouped books into </a:t>
            </a:r>
            <a:r>
              <a:rPr lang="en-US" sz="2200" b="1" dirty="0"/>
              <a:t>N clusters</a:t>
            </a:r>
            <a:r>
              <a:rPr lang="en-US" sz="2200" dirty="0"/>
              <a:t> based on reviews, price, and rating</a:t>
            </a:r>
          </a:p>
          <a:p>
            <a:r>
              <a:rPr lang="en-US" sz="2400" dirty="0"/>
              <a:t>I</a:t>
            </a:r>
          </a:p>
        </p:txBody>
      </p:sp>
      <p:pic>
        <p:nvPicPr>
          <p:cNvPr id="11" name="Picture 10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D0712BDF-8CFD-68AA-E833-F0A0C021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53" y="4070555"/>
            <a:ext cx="3363390" cy="2290915"/>
          </a:xfrm>
          <a:prstGeom prst="rect">
            <a:avLst/>
          </a:prstGeom>
        </p:spPr>
      </p:pic>
      <p:pic>
        <p:nvPicPr>
          <p:cNvPr id="14" name="Picture 13" descr="A line graph with orange and blue lines&#10;&#10;Description automatically generated">
            <a:extLst>
              <a:ext uri="{FF2B5EF4-FFF2-40B4-BE49-F238E27FC236}">
                <a16:creationId xmlns:a16="http://schemas.microsoft.com/office/drawing/2014/main" id="{6AC6DE61-BDE9-1A67-7F9B-05AB643A5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8" y="4070554"/>
            <a:ext cx="3446835" cy="2290915"/>
          </a:xfrm>
          <a:prstGeom prst="rect">
            <a:avLst/>
          </a:prstGeom>
        </p:spPr>
      </p:pic>
      <p:pic>
        <p:nvPicPr>
          <p:cNvPr id="17" name="Picture 16" descr="A graph with colored dots and numbers&#10;&#10;Description automatically generated">
            <a:extLst>
              <a:ext uri="{FF2B5EF4-FFF2-40B4-BE49-F238E27FC236}">
                <a16:creationId xmlns:a16="http://schemas.microsoft.com/office/drawing/2014/main" id="{425F071F-CFEC-13EA-3FDD-BDA3C05C6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92" y="4070553"/>
            <a:ext cx="3931150" cy="22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2F8A-D3DD-7390-4E9C-6DEE1F86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4406"/>
            <a:ext cx="9905998" cy="970936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4533-91EC-3E98-0B33-0E7F6CFA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445343"/>
            <a:ext cx="2781661" cy="452284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0FC0B-43E0-1B2D-FF01-EAD689A30CF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1897627"/>
            <a:ext cx="3208735" cy="38935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Positive customer reviews and high ratings strongly influence sales rank and bestseller status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Pricing strategy plays a critical role in determining a book's market success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8FB6E-1D1E-B76B-D6B2-BFB37F0BE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6" y="1150374"/>
            <a:ext cx="3184385" cy="658761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4B81D4-4DEC-4BC6-2836-331BEB01F14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1897627"/>
            <a:ext cx="3195830" cy="38967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Predictive models provided accurate and actionable insights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Random Forest outperformed Logistic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Clustering revealed meaningful customer segments for targeted marketing in classification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690AF1-BDDD-D8C5-8A37-5BCC21C93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1150374"/>
            <a:ext cx="3194968" cy="887363"/>
          </a:xfrm>
        </p:spPr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20AFD-2774-7CBF-D946-3B3D80DBAA8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2037737"/>
            <a:ext cx="3194968" cy="37534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Data Quality</a:t>
            </a:r>
            <a:r>
              <a:rPr lang="en-US" sz="1800" dirty="0"/>
              <a:t>: Missing or inconsistent data in reviews and ratings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Feature Selection</a:t>
            </a:r>
            <a:r>
              <a:rPr lang="en-US" sz="1800" dirty="0"/>
              <a:t>: Some variables (e.g., genre) had less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308535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CFD9DF-EF82-7BCB-12DF-1FAEC108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Live Demo in Google </a:t>
            </a:r>
            <a:r>
              <a:rPr lang="en-US" sz="4400" dirty="0" err="1"/>
              <a:t>Colab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1926-F636-7AE1-10C7-0E2913C9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51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https://colab.research.google.com/drive/1LuFNM90Bahyb5nUhMG1wBEYFfQ_r9DiQ?usp=sharing</a:t>
            </a:r>
            <a:endParaRPr lang="en-US" sz="5100" dirty="0">
              <a:solidFill>
                <a:schemeClr val="tx1"/>
              </a:solidFill>
            </a:endParaRPr>
          </a:p>
          <a:p>
            <a:r>
              <a:rPr lang="en-US" sz="5100" dirty="0"/>
              <a:t> 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4" name="Picture 2" descr="Google Colab tutorial for Data Science ...">
            <a:extLst>
              <a:ext uri="{FF2B5EF4-FFF2-40B4-BE49-F238E27FC236}">
                <a16:creationId xmlns:a16="http://schemas.microsoft.com/office/drawing/2014/main" id="{4D97A58E-A98F-4694-2771-189457D9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503" y="2635511"/>
            <a:ext cx="3525628" cy="133297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79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and orange speech bubbles&#10;&#10;Description automatically generated">
            <a:extLst>
              <a:ext uri="{FF2B5EF4-FFF2-40B4-BE49-F238E27FC236}">
                <a16:creationId xmlns:a16="http://schemas.microsoft.com/office/drawing/2014/main" id="{69488970-6D08-2E26-2A5C-250A3FDD6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64" y="1136606"/>
            <a:ext cx="610306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2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73496-4F5F-B2E7-9340-4937D542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4" y="1122363"/>
            <a:ext cx="3423621" cy="13897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6000" u="sng" dirty="0"/>
              <a:t>Group</a:t>
            </a:r>
            <a:br>
              <a:rPr lang="en-US" sz="6000" u="sng" dirty="0"/>
            </a:br>
            <a:r>
              <a:rPr lang="en-US" sz="6000" u="sng" dirty="0"/>
              <a:t> members 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6FAC61-0D3A-ED1F-6C66-B1798938A5D1}"/>
              </a:ext>
            </a:extLst>
          </p:cNvPr>
          <p:cNvSpPr txBox="1"/>
          <p:nvPr/>
        </p:nvSpPr>
        <p:spPr>
          <a:xfrm>
            <a:off x="1651820" y="3234813"/>
            <a:ext cx="28808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Segoe UI" panose="020B0502040204020203" pitchFamily="34" charset="0"/>
              </a:rPr>
              <a:t>MD. TANVIR RAHMAN MOLLA</a:t>
            </a:r>
          </a:p>
          <a:p>
            <a:endParaRPr lang="en-US" sz="2400" b="1" dirty="0">
              <a:latin typeface="Segoe UI" panose="020B0502040204020203" pitchFamily="34" charset="0"/>
            </a:endParaRPr>
          </a:p>
          <a:p>
            <a:r>
              <a:rPr lang="en-US" sz="2400" b="1" i="0" dirty="0">
                <a:effectLst/>
                <a:latin typeface="Segoe UI" panose="020B0502040204020203" pitchFamily="34" charset="0"/>
              </a:rPr>
              <a:t>MD. REZWAN MUJAHID RUDRO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612B7-C4A1-18DC-BF48-9E05032A4A62}"/>
              </a:ext>
            </a:extLst>
          </p:cNvPr>
          <p:cNvSpPr txBox="1"/>
          <p:nvPr/>
        </p:nvSpPr>
        <p:spPr>
          <a:xfrm>
            <a:off x="4813513" y="3537155"/>
            <a:ext cx="205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22-46052-1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6DFCF-8EEA-6513-1D4F-27792AC913C3}"/>
              </a:ext>
            </a:extLst>
          </p:cNvPr>
          <p:cNvSpPr txBox="1"/>
          <p:nvPr/>
        </p:nvSpPr>
        <p:spPr>
          <a:xfrm>
            <a:off x="1966453" y="2851355"/>
            <a:ext cx="161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315ADF-F940-A476-41AF-2C41C2867BCF}"/>
              </a:ext>
            </a:extLst>
          </p:cNvPr>
          <p:cNvSpPr txBox="1"/>
          <p:nvPr/>
        </p:nvSpPr>
        <p:spPr>
          <a:xfrm>
            <a:off x="5093110" y="2851355"/>
            <a:ext cx="161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CA0009-DA72-0F9B-10CD-CED120C3B7C3}"/>
              </a:ext>
            </a:extLst>
          </p:cNvPr>
          <p:cNvSpPr txBox="1"/>
          <p:nvPr/>
        </p:nvSpPr>
        <p:spPr>
          <a:xfrm>
            <a:off x="4813513" y="4493342"/>
            <a:ext cx="189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22-46802-1</a:t>
            </a:r>
            <a:endParaRPr lang="en-US" sz="2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9A83845-DD51-D635-A931-9A53279C1379}"/>
              </a:ext>
            </a:extLst>
          </p:cNvPr>
          <p:cNvSpPr txBox="1"/>
          <p:nvPr/>
        </p:nvSpPr>
        <p:spPr>
          <a:xfrm>
            <a:off x="7717075" y="1661653"/>
            <a:ext cx="4026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/>
              <a:t>SUPERVISED BY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9B4A1C-A763-4D9C-419C-74A7CA8606B8}"/>
              </a:ext>
            </a:extLst>
          </p:cNvPr>
          <p:cNvSpPr txBox="1"/>
          <p:nvPr/>
        </p:nvSpPr>
        <p:spPr>
          <a:xfrm>
            <a:off x="7717075" y="2851355"/>
            <a:ext cx="4435598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  <a:spcAft>
                <a:spcPts val="300"/>
              </a:spcAft>
            </a:pPr>
            <a:endParaRPr lang="en-US" sz="3600" dirty="0"/>
          </a:p>
          <a:p>
            <a:r>
              <a:rPr lang="en-US" sz="2400" dirty="0"/>
              <a:t>DR. ASHRAF UDDIN</a:t>
            </a:r>
          </a:p>
          <a:p>
            <a:r>
              <a:rPr lang="en-US" sz="2400" b="0" i="0" dirty="0">
                <a:effectLst/>
                <a:latin typeface="Segoe UI" panose="020B0502040204020203" pitchFamily="34" charset="0"/>
              </a:rPr>
              <a:t>Assistant Professor, CS</a:t>
            </a:r>
          </a:p>
          <a:p>
            <a:r>
              <a:rPr lang="en-US" sz="2400" dirty="0">
                <a:latin typeface="Segoe UI" panose="020B0502040204020203" pitchFamily="34" charset="0"/>
              </a:rPr>
              <a:t>AMERICAN INTERNATIONAL UNIVERSITY-BANGLADESH</a:t>
            </a:r>
            <a:endParaRPr lang="en-US" sz="2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4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0C8D-22F8-6273-DD74-027CF0AB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061-6E29-229B-9AE9-77210860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1868129"/>
            <a:ext cx="4050539" cy="636348"/>
          </a:xfrm>
        </p:spPr>
        <p:txBody>
          <a:bodyPr>
            <a:noAutofit/>
          </a:bodyPr>
          <a:lstStyle/>
          <a:p>
            <a:r>
              <a:rPr lang="en-US" dirty="0"/>
              <a:t>What is the Project About?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9632-D908-9044-7624-01C3F64FB7B6}"/>
              </a:ext>
            </a:extLst>
          </p:cNvPr>
          <p:cNvSpPr txBox="1"/>
          <p:nvPr/>
        </p:nvSpPr>
        <p:spPr>
          <a:xfrm>
            <a:off x="1524000" y="2310581"/>
            <a:ext cx="5464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Amazon’s bestselling books to identify trends, patterns, and success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machine learning to predict future bestsellers and derive actionable insights.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630B0-D640-8F26-C51A-CD0F2F864B0C}"/>
              </a:ext>
            </a:extLst>
          </p:cNvPr>
          <p:cNvSpPr txBox="1"/>
          <p:nvPr/>
        </p:nvSpPr>
        <p:spPr>
          <a:xfrm>
            <a:off x="1045029" y="3754089"/>
            <a:ext cx="280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This Topic?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99254-1B5F-EC14-C91E-750C558CB539}"/>
              </a:ext>
            </a:extLst>
          </p:cNvPr>
          <p:cNvSpPr txBox="1"/>
          <p:nvPr/>
        </p:nvSpPr>
        <p:spPr>
          <a:xfrm>
            <a:off x="1592826" y="4215755"/>
            <a:ext cx="539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is a dominant book retailer; understanding success factors benefits authors, publishers, and readers.</a:t>
            </a:r>
          </a:p>
        </p:txBody>
      </p:sp>
      <p:pic>
        <p:nvPicPr>
          <p:cNvPr id="8" name="Picture 7" descr="A display of books on a shelf in a bookstore&#10;&#10;Description automatically generated">
            <a:extLst>
              <a:ext uri="{FF2B5EF4-FFF2-40B4-BE49-F238E27FC236}">
                <a16:creationId xmlns:a16="http://schemas.microsoft.com/office/drawing/2014/main" id="{11340BB1-068F-CE97-8951-66236C0B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16" y="1769806"/>
            <a:ext cx="4257368" cy="29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8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49776-A288-900D-AF4A-ED666FD7D240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OBJECTIVES</a:t>
            </a:r>
          </a:p>
        </p:txBody>
      </p:sp>
      <p:graphicFrame>
        <p:nvGraphicFramePr>
          <p:cNvPr id="176" name="TextBox 2">
            <a:extLst>
              <a:ext uri="{FF2B5EF4-FFF2-40B4-BE49-F238E27FC236}">
                <a16:creationId xmlns:a16="http://schemas.microsoft.com/office/drawing/2014/main" id="{C045A930-7FE2-0F31-E510-C9494FFB2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84045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901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1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D0AEAD-F36A-AF3F-4A2B-DA91B1FB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C0E3D3D-F52D-7F00-8116-3A3E67DD1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73935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768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C919-21DD-DB46-0278-A0FFE96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18519"/>
            <a:ext cx="8884330" cy="91636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06841-67FD-660D-AF5D-AC623950D2ED}"/>
              </a:ext>
            </a:extLst>
          </p:cNvPr>
          <p:cNvSpPr txBox="1"/>
          <p:nvPr/>
        </p:nvSpPr>
        <p:spPr>
          <a:xfrm>
            <a:off x="1141414" y="1596276"/>
            <a:ext cx="3441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4C059-C8DC-93C2-2F52-E30696470822}"/>
              </a:ext>
            </a:extLst>
          </p:cNvPr>
          <p:cNvSpPr txBox="1"/>
          <p:nvPr/>
        </p:nvSpPr>
        <p:spPr>
          <a:xfrm>
            <a:off x="1240971" y="2383971"/>
            <a:ext cx="28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DC627-E9BB-FAE8-2876-86807AB8798B}"/>
              </a:ext>
            </a:extLst>
          </p:cNvPr>
          <p:cNvSpPr txBox="1"/>
          <p:nvPr/>
        </p:nvSpPr>
        <p:spPr>
          <a:xfrm>
            <a:off x="1589314" y="2943698"/>
            <a:ext cx="370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bestsellers with categories.csv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C8258-0218-FF1F-6389-94B04A011997}"/>
              </a:ext>
            </a:extLst>
          </p:cNvPr>
          <p:cNvSpPr txBox="1"/>
          <p:nvPr/>
        </p:nvSpPr>
        <p:spPr>
          <a:xfrm>
            <a:off x="1240971" y="3679371"/>
            <a:ext cx="162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35B72-87EB-21DF-6396-FDE60E607D33}"/>
              </a:ext>
            </a:extLst>
          </p:cNvPr>
          <p:cNvSpPr txBox="1"/>
          <p:nvPr/>
        </p:nvSpPr>
        <p:spPr>
          <a:xfrm>
            <a:off x="1665513" y="4299856"/>
            <a:ext cx="856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Book Name, Author, User Ratings, Reviews, Price, Year, Genre</a:t>
            </a:r>
          </a:p>
        </p:txBody>
      </p:sp>
      <p:pic>
        <p:nvPicPr>
          <p:cNvPr id="10" name="Picture 9" descr="A pile of books&#10;&#10;Description automatically generated">
            <a:extLst>
              <a:ext uri="{FF2B5EF4-FFF2-40B4-BE49-F238E27FC236}">
                <a16:creationId xmlns:a16="http://schemas.microsoft.com/office/drawing/2014/main" id="{18CB3975-EB19-17DA-6579-06B938DF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66" y="1235946"/>
            <a:ext cx="4529783" cy="29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3E59D-2253-6C11-EE55-400408275EF6}"/>
              </a:ext>
            </a:extLst>
          </p:cNvPr>
          <p:cNvSpPr txBox="1"/>
          <p:nvPr/>
        </p:nvSpPr>
        <p:spPr>
          <a:xfrm>
            <a:off x="1093790" y="6947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ECAF5-B92A-A1C0-FCA5-09CC049B740A}"/>
              </a:ext>
            </a:extLst>
          </p:cNvPr>
          <p:cNvSpPr txBox="1"/>
          <p:nvPr/>
        </p:nvSpPr>
        <p:spPr>
          <a:xfrm>
            <a:off x="1063625" y="1711623"/>
            <a:ext cx="61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Machine Learning Algorithms</a:t>
            </a:r>
          </a:p>
        </p:txBody>
      </p:sp>
      <p:graphicFrame>
        <p:nvGraphicFramePr>
          <p:cNvPr id="93" name="TextBox 3">
            <a:extLst>
              <a:ext uri="{FF2B5EF4-FFF2-40B4-BE49-F238E27FC236}">
                <a16:creationId xmlns:a16="http://schemas.microsoft.com/office/drawing/2014/main" id="{3A65F2C9-D36A-F1D4-9143-78FBD46E6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6960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259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0CD-C2D6-AAE5-0B9B-57DE4AB2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505" y="856755"/>
            <a:ext cx="9058501" cy="872825"/>
          </a:xfrm>
        </p:spPr>
        <p:txBody>
          <a:bodyPr>
            <a:normAutofit/>
          </a:bodyPr>
          <a:lstStyle/>
          <a:p>
            <a:r>
              <a:rPr lang="en-US" sz="4200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2DEF9-B2A9-7673-4B95-AF52799573C1}"/>
              </a:ext>
            </a:extLst>
          </p:cNvPr>
          <p:cNvSpPr txBox="1"/>
          <p:nvPr/>
        </p:nvSpPr>
        <p:spPr>
          <a:xfrm>
            <a:off x="1141413" y="1729580"/>
            <a:ext cx="453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Application of Evaluation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B9832-7C47-D227-A425-078DAEFC006C}"/>
              </a:ext>
            </a:extLst>
          </p:cNvPr>
          <p:cNvSpPr txBox="1"/>
          <p:nvPr/>
        </p:nvSpPr>
        <p:spPr>
          <a:xfrm>
            <a:off x="1576841" y="2161160"/>
            <a:ext cx="410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Accuracy</a:t>
            </a:r>
          </a:p>
          <a:p>
            <a:endParaRPr lang="en-US" sz="2400" dirty="0"/>
          </a:p>
        </p:txBody>
      </p:sp>
      <p:pic>
        <p:nvPicPr>
          <p:cNvPr id="7" name="Picture 6" descr="A black and white logo with a magnifying glass and graph&#10;&#10;Description automatically generated">
            <a:extLst>
              <a:ext uri="{FF2B5EF4-FFF2-40B4-BE49-F238E27FC236}">
                <a16:creationId xmlns:a16="http://schemas.microsoft.com/office/drawing/2014/main" id="{95D309B2-F430-9175-87EB-F7EC470D9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2635046"/>
            <a:ext cx="3480619" cy="3057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F31E7-8A36-06BB-2D6F-515F8E13260B}"/>
              </a:ext>
            </a:extLst>
          </p:cNvPr>
          <p:cNvSpPr txBox="1"/>
          <p:nvPr/>
        </p:nvSpPr>
        <p:spPr>
          <a:xfrm>
            <a:off x="4438028" y="2635045"/>
            <a:ext cx="293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Mean Square Error</a:t>
            </a:r>
          </a:p>
        </p:txBody>
      </p:sp>
      <p:pic>
        <p:nvPicPr>
          <p:cNvPr id="11" name="Picture 10" descr="A diagram of a linear graph&#10;&#10;Description automatically generated">
            <a:extLst>
              <a:ext uri="{FF2B5EF4-FFF2-40B4-BE49-F238E27FC236}">
                <a16:creationId xmlns:a16="http://schemas.microsoft.com/office/drawing/2014/main" id="{F3BB2F3F-F79A-6812-31AD-6FA05A0D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27" y="3096710"/>
            <a:ext cx="3290127" cy="2904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F74D97-87DE-8D47-D6DC-4CADD519138C}"/>
              </a:ext>
            </a:extLst>
          </p:cNvPr>
          <p:cNvSpPr txBox="1"/>
          <p:nvPr/>
        </p:nvSpPr>
        <p:spPr>
          <a:xfrm>
            <a:off x="8416412" y="2787445"/>
            <a:ext cx="256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R-square Value</a:t>
            </a:r>
          </a:p>
        </p:txBody>
      </p:sp>
      <p:pic>
        <p:nvPicPr>
          <p:cNvPr id="17" name="Picture 16" descr="A graph of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CBC0B53D-60F6-7081-2C9D-94AC9BFA5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18" y="3329117"/>
            <a:ext cx="3758381" cy="29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1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68E41D-F44F-D2F8-4287-17902A91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07" y="382009"/>
            <a:ext cx="8828087" cy="10425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8" name="Content Placeholder 7" descr="A chart of pie charts&#10;&#10;Description automatically generated">
            <a:extLst>
              <a:ext uri="{FF2B5EF4-FFF2-40B4-BE49-F238E27FC236}">
                <a16:creationId xmlns:a16="http://schemas.microsoft.com/office/drawing/2014/main" id="{DFF8AE24-987F-07B5-B076-2D4691002C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655"/>
          <a:stretch/>
        </p:blipFill>
        <p:spPr>
          <a:xfrm>
            <a:off x="1101723" y="1801813"/>
            <a:ext cx="4306435" cy="2067367"/>
          </a:xfrm>
          <a:custGeom>
            <a:avLst/>
            <a:gdLst/>
            <a:ahLst/>
            <a:cxnLst/>
            <a:rect l="l" t="t" r="r" b="b"/>
            <a:pathLst>
              <a:path w="3525628" h="1692529">
                <a:moveTo>
                  <a:pt x="197717" y="0"/>
                </a:moveTo>
                <a:lnTo>
                  <a:pt x="3525628" y="0"/>
                </a:lnTo>
                <a:lnTo>
                  <a:pt x="3525628" y="1692529"/>
                </a:lnTo>
                <a:lnTo>
                  <a:pt x="0" y="1692529"/>
                </a:lnTo>
                <a:lnTo>
                  <a:pt x="0" y="197717"/>
                </a:lnTo>
                <a:cubicBezTo>
                  <a:pt x="0" y="88521"/>
                  <a:pt x="88521" y="0"/>
                  <a:pt x="197717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 descr="A chart with text on it&#10;&#10;Description automatically generated">
            <a:extLst>
              <a:ext uri="{FF2B5EF4-FFF2-40B4-BE49-F238E27FC236}">
                <a16:creationId xmlns:a16="http://schemas.microsoft.com/office/drawing/2014/main" id="{99946CAE-EBB3-7DDE-E87E-35E1AB038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4" r="-1" b="8938"/>
          <a:stretch/>
        </p:blipFill>
        <p:spPr>
          <a:xfrm>
            <a:off x="1141410" y="4111188"/>
            <a:ext cx="4266747" cy="2042771"/>
          </a:xfrm>
          <a:custGeom>
            <a:avLst/>
            <a:gdLst/>
            <a:ahLst/>
            <a:cxnLst/>
            <a:rect l="l" t="t" r="r" b="b"/>
            <a:pathLst>
              <a:path w="3525628" h="1687949">
                <a:moveTo>
                  <a:pt x="0" y="0"/>
                </a:moveTo>
                <a:lnTo>
                  <a:pt x="3525628" y="0"/>
                </a:lnTo>
                <a:lnTo>
                  <a:pt x="3525628" y="1490232"/>
                </a:lnTo>
                <a:cubicBezTo>
                  <a:pt x="3525628" y="1599428"/>
                  <a:pt x="3437107" y="1687949"/>
                  <a:pt x="3327911" y="1687949"/>
                </a:cubicBezTo>
                <a:lnTo>
                  <a:pt x="0" y="1687949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59AF51E2-F175-2B4B-8162-8E81744001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52" y="2271713"/>
            <a:ext cx="5186894" cy="2917627"/>
          </a:xfrm>
        </p:spPr>
      </p:pic>
    </p:spTree>
    <p:extLst>
      <p:ext uri="{BB962C8B-B14F-4D97-AF65-F5344CB8AC3E}">
        <p14:creationId xmlns:p14="http://schemas.microsoft.com/office/powerpoint/2010/main" val="52884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387</TotalTime>
  <Words>441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Segoe UI</vt:lpstr>
      <vt:lpstr>Times New Roman</vt:lpstr>
      <vt:lpstr>Tw Cen MT</vt:lpstr>
      <vt:lpstr>Wingdings</vt:lpstr>
      <vt:lpstr>Circuit</vt:lpstr>
      <vt:lpstr>Amazon Best Selling Books Analysis Using Machine Learning</vt:lpstr>
      <vt:lpstr>Group  members </vt:lpstr>
      <vt:lpstr>Introduction</vt:lpstr>
      <vt:lpstr>PowerPoint Presentation</vt:lpstr>
      <vt:lpstr>Problem Statement</vt:lpstr>
      <vt:lpstr>methodology</vt:lpstr>
      <vt:lpstr>PowerPoint Presentation</vt:lpstr>
      <vt:lpstr>Methodology</vt:lpstr>
      <vt:lpstr>Data visualization</vt:lpstr>
      <vt:lpstr>Data visualization(contd.)</vt:lpstr>
      <vt:lpstr>Models Used</vt:lpstr>
      <vt:lpstr>Why These Models?</vt:lpstr>
      <vt:lpstr>Results</vt:lpstr>
      <vt:lpstr>Discussion</vt:lpstr>
      <vt:lpstr>Live Demo in Google Colab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RAHMAN MOLLA</dc:creator>
  <cp:lastModifiedBy>MD. REZWAN MUJAHID RUDRO</cp:lastModifiedBy>
  <cp:revision>3</cp:revision>
  <dcterms:created xsi:type="dcterms:W3CDTF">2025-01-10T14:44:00Z</dcterms:created>
  <dcterms:modified xsi:type="dcterms:W3CDTF">2025-01-11T09:24:15Z</dcterms:modified>
</cp:coreProperties>
</file>