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82DF9E-85D8-4B0E-B0BF-930E316F4B26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93FF53-164F-4E94-8CBC-E94E4B23B40E}">
      <dgm:prSet/>
      <dgm:spPr/>
      <dgm:t>
        <a:bodyPr/>
        <a:lstStyle/>
        <a:p>
          <a:r>
            <a:rPr lang="en-US"/>
            <a:t>Identify trends in bestselling books.</a:t>
          </a:r>
        </a:p>
      </dgm:t>
    </dgm:pt>
    <dgm:pt modelId="{6AEBE59A-9B15-4C98-89FF-B2B3F9991342}" type="parTrans" cxnId="{20A37524-570E-4E2C-B8C0-0146874B2DB2}">
      <dgm:prSet/>
      <dgm:spPr/>
      <dgm:t>
        <a:bodyPr/>
        <a:lstStyle/>
        <a:p>
          <a:endParaRPr lang="en-US"/>
        </a:p>
      </dgm:t>
    </dgm:pt>
    <dgm:pt modelId="{5A7C9D72-2421-42A8-ADB6-2BE99EBC8E09}" type="sibTrans" cxnId="{20A37524-570E-4E2C-B8C0-0146874B2DB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90260AC-0728-486B-8036-559BCEFBD802}">
      <dgm:prSet/>
      <dgm:spPr/>
      <dgm:t>
        <a:bodyPr/>
        <a:lstStyle/>
        <a:p>
          <a:r>
            <a:rPr lang="en-US"/>
            <a:t>Predict books likely to become bestsellers.</a:t>
          </a:r>
        </a:p>
      </dgm:t>
    </dgm:pt>
    <dgm:pt modelId="{32E33207-1733-4FF0-A17B-3DA19D37469C}" type="parTrans" cxnId="{B292962F-8C22-4986-87EF-7A5A63514DAE}">
      <dgm:prSet/>
      <dgm:spPr/>
      <dgm:t>
        <a:bodyPr/>
        <a:lstStyle/>
        <a:p>
          <a:endParaRPr lang="en-US"/>
        </a:p>
      </dgm:t>
    </dgm:pt>
    <dgm:pt modelId="{1487F74B-7409-4903-9DD7-7EA1D00D86B5}" type="sibTrans" cxnId="{B292962F-8C22-4986-87EF-7A5A63514DA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0C545CE-F3B1-46E6-9259-3EA6B1961BFB}">
      <dgm:prSet/>
      <dgm:spPr/>
      <dgm:t>
        <a:bodyPr/>
        <a:lstStyle/>
        <a:p>
          <a:r>
            <a:rPr lang="en-US"/>
            <a:t>Analyze user sentiments and reviews.</a:t>
          </a:r>
        </a:p>
      </dgm:t>
    </dgm:pt>
    <dgm:pt modelId="{56E2AAF0-90DD-4B37-95F3-FDEDC62C515D}" type="parTrans" cxnId="{134D9217-5136-48DE-99CF-BD1DC7DFD554}">
      <dgm:prSet/>
      <dgm:spPr/>
      <dgm:t>
        <a:bodyPr/>
        <a:lstStyle/>
        <a:p>
          <a:endParaRPr lang="en-US"/>
        </a:p>
      </dgm:t>
    </dgm:pt>
    <dgm:pt modelId="{72E714F2-59FE-4B72-A6F0-651FC6F06259}" type="sibTrans" cxnId="{134D9217-5136-48DE-99CF-BD1DC7DFD55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FFA77F5-E53D-4F55-833A-019E0B81D9F7}">
      <dgm:prSet/>
      <dgm:spPr/>
      <dgm:t>
        <a:bodyPr/>
        <a:lstStyle/>
        <a:p>
          <a:r>
            <a:rPr lang="en-US"/>
            <a:t>Provide personalized recommendations.</a:t>
          </a:r>
        </a:p>
      </dgm:t>
    </dgm:pt>
    <dgm:pt modelId="{591F29B1-F78A-41AF-80BE-000034B1415F}" type="parTrans" cxnId="{E54F36ED-221D-419C-8F10-F67F4EF259CB}">
      <dgm:prSet/>
      <dgm:spPr/>
      <dgm:t>
        <a:bodyPr/>
        <a:lstStyle/>
        <a:p>
          <a:endParaRPr lang="en-US"/>
        </a:p>
      </dgm:t>
    </dgm:pt>
    <dgm:pt modelId="{5CB51FB9-C501-4C24-9304-82BFF11D4F2E}" type="sibTrans" cxnId="{E54F36ED-221D-419C-8F10-F67F4EF259C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2069C60-FCC7-43FB-96BA-A861F2D31423}" type="pres">
      <dgm:prSet presAssocID="{D282DF9E-85D8-4B0E-B0BF-930E316F4B26}" presName="Name0" presStyleCnt="0">
        <dgm:presLayoutVars>
          <dgm:animLvl val="lvl"/>
          <dgm:resizeHandles val="exact"/>
        </dgm:presLayoutVars>
      </dgm:prSet>
      <dgm:spPr/>
    </dgm:pt>
    <dgm:pt modelId="{09B95FF9-B0F6-4637-90E4-099EC6BB4216}" type="pres">
      <dgm:prSet presAssocID="{6093FF53-164F-4E94-8CBC-E94E4B23B40E}" presName="compositeNode" presStyleCnt="0">
        <dgm:presLayoutVars>
          <dgm:bulletEnabled val="1"/>
        </dgm:presLayoutVars>
      </dgm:prSet>
      <dgm:spPr/>
    </dgm:pt>
    <dgm:pt modelId="{3C4264C4-7A30-490F-B57B-9DB879CE81D7}" type="pres">
      <dgm:prSet presAssocID="{6093FF53-164F-4E94-8CBC-E94E4B23B40E}" presName="bgRect" presStyleLbl="alignNode1" presStyleIdx="0" presStyleCnt="4"/>
      <dgm:spPr/>
    </dgm:pt>
    <dgm:pt modelId="{C0D03433-E00A-4841-A358-552318ABA937}" type="pres">
      <dgm:prSet presAssocID="{5A7C9D72-2421-42A8-ADB6-2BE99EBC8E0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79D1CEA-6E86-4224-9827-E0E1203A9630}" type="pres">
      <dgm:prSet presAssocID="{6093FF53-164F-4E94-8CBC-E94E4B23B40E}" presName="nodeRect" presStyleLbl="alignNode1" presStyleIdx="0" presStyleCnt="4">
        <dgm:presLayoutVars>
          <dgm:bulletEnabled val="1"/>
        </dgm:presLayoutVars>
      </dgm:prSet>
      <dgm:spPr/>
    </dgm:pt>
    <dgm:pt modelId="{5AF27C01-4AAE-4BE9-B988-380470AE243C}" type="pres">
      <dgm:prSet presAssocID="{5A7C9D72-2421-42A8-ADB6-2BE99EBC8E09}" presName="sibTrans" presStyleCnt="0"/>
      <dgm:spPr/>
    </dgm:pt>
    <dgm:pt modelId="{9540820A-ED54-43CA-8A1F-98DC9B2C0D0A}" type="pres">
      <dgm:prSet presAssocID="{F90260AC-0728-486B-8036-559BCEFBD802}" presName="compositeNode" presStyleCnt="0">
        <dgm:presLayoutVars>
          <dgm:bulletEnabled val="1"/>
        </dgm:presLayoutVars>
      </dgm:prSet>
      <dgm:spPr/>
    </dgm:pt>
    <dgm:pt modelId="{6AE37A38-13C1-441D-B8F9-3762E89FA150}" type="pres">
      <dgm:prSet presAssocID="{F90260AC-0728-486B-8036-559BCEFBD802}" presName="bgRect" presStyleLbl="alignNode1" presStyleIdx="1" presStyleCnt="4"/>
      <dgm:spPr/>
    </dgm:pt>
    <dgm:pt modelId="{AA0AD318-CF65-4845-972D-BEC002C55F50}" type="pres">
      <dgm:prSet presAssocID="{1487F74B-7409-4903-9DD7-7EA1D00D86B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1B2A6BAD-1363-4986-A448-FB917361BAAA}" type="pres">
      <dgm:prSet presAssocID="{F90260AC-0728-486B-8036-559BCEFBD802}" presName="nodeRect" presStyleLbl="alignNode1" presStyleIdx="1" presStyleCnt="4">
        <dgm:presLayoutVars>
          <dgm:bulletEnabled val="1"/>
        </dgm:presLayoutVars>
      </dgm:prSet>
      <dgm:spPr/>
    </dgm:pt>
    <dgm:pt modelId="{C735D81D-7B6A-469F-BE5E-114FEF43A444}" type="pres">
      <dgm:prSet presAssocID="{1487F74B-7409-4903-9DD7-7EA1D00D86B5}" presName="sibTrans" presStyleCnt="0"/>
      <dgm:spPr/>
    </dgm:pt>
    <dgm:pt modelId="{09A78185-B05A-4CCF-89BF-1157A959FA58}" type="pres">
      <dgm:prSet presAssocID="{60C545CE-F3B1-46E6-9259-3EA6B1961BFB}" presName="compositeNode" presStyleCnt="0">
        <dgm:presLayoutVars>
          <dgm:bulletEnabled val="1"/>
        </dgm:presLayoutVars>
      </dgm:prSet>
      <dgm:spPr/>
    </dgm:pt>
    <dgm:pt modelId="{5CB6845B-33DA-4D51-83DA-247BC2743D16}" type="pres">
      <dgm:prSet presAssocID="{60C545CE-F3B1-46E6-9259-3EA6B1961BFB}" presName="bgRect" presStyleLbl="alignNode1" presStyleIdx="2" presStyleCnt="4"/>
      <dgm:spPr/>
    </dgm:pt>
    <dgm:pt modelId="{B89EB627-F130-4E8A-A043-598C54C6264F}" type="pres">
      <dgm:prSet presAssocID="{72E714F2-59FE-4B72-A6F0-651FC6F0625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86E7BF7-DCA5-4AC3-B9C5-022859E4246F}" type="pres">
      <dgm:prSet presAssocID="{60C545CE-F3B1-46E6-9259-3EA6B1961BFB}" presName="nodeRect" presStyleLbl="alignNode1" presStyleIdx="2" presStyleCnt="4">
        <dgm:presLayoutVars>
          <dgm:bulletEnabled val="1"/>
        </dgm:presLayoutVars>
      </dgm:prSet>
      <dgm:spPr/>
    </dgm:pt>
    <dgm:pt modelId="{B49CEF48-10DC-46D1-B940-A76AB623EF8C}" type="pres">
      <dgm:prSet presAssocID="{72E714F2-59FE-4B72-A6F0-651FC6F06259}" presName="sibTrans" presStyleCnt="0"/>
      <dgm:spPr/>
    </dgm:pt>
    <dgm:pt modelId="{EC089116-E966-4FBD-9975-84AA8932D2E0}" type="pres">
      <dgm:prSet presAssocID="{3FFA77F5-E53D-4F55-833A-019E0B81D9F7}" presName="compositeNode" presStyleCnt="0">
        <dgm:presLayoutVars>
          <dgm:bulletEnabled val="1"/>
        </dgm:presLayoutVars>
      </dgm:prSet>
      <dgm:spPr/>
    </dgm:pt>
    <dgm:pt modelId="{59203B4E-90CE-4BCD-ABEC-AF4D4271D97C}" type="pres">
      <dgm:prSet presAssocID="{3FFA77F5-E53D-4F55-833A-019E0B81D9F7}" presName="bgRect" presStyleLbl="alignNode1" presStyleIdx="3" presStyleCnt="4"/>
      <dgm:spPr/>
    </dgm:pt>
    <dgm:pt modelId="{0FB3546C-BEC8-451F-9D33-BE0774414F52}" type="pres">
      <dgm:prSet presAssocID="{5CB51FB9-C501-4C24-9304-82BFF11D4F2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3916768-64B6-4430-801E-1F6BF7E88940}" type="pres">
      <dgm:prSet presAssocID="{3FFA77F5-E53D-4F55-833A-019E0B81D9F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324DF00-E439-4E7A-B19D-838DC925BFBB}" type="presOf" srcId="{F90260AC-0728-486B-8036-559BCEFBD802}" destId="{6AE37A38-13C1-441D-B8F9-3762E89FA150}" srcOrd="0" destOrd="0" presId="urn:microsoft.com/office/officeart/2016/7/layout/LinearBlockProcessNumbered"/>
    <dgm:cxn modelId="{E6FED505-2B4B-413A-A676-98693191BEB7}" type="presOf" srcId="{3FFA77F5-E53D-4F55-833A-019E0B81D9F7}" destId="{59203B4E-90CE-4BCD-ABEC-AF4D4271D97C}" srcOrd="0" destOrd="0" presId="urn:microsoft.com/office/officeart/2016/7/layout/LinearBlockProcessNumbered"/>
    <dgm:cxn modelId="{5426FD16-F529-4919-BEA7-BA3171F05ABD}" type="presOf" srcId="{5CB51FB9-C501-4C24-9304-82BFF11D4F2E}" destId="{0FB3546C-BEC8-451F-9D33-BE0774414F52}" srcOrd="0" destOrd="0" presId="urn:microsoft.com/office/officeart/2016/7/layout/LinearBlockProcessNumbered"/>
    <dgm:cxn modelId="{134D9217-5136-48DE-99CF-BD1DC7DFD554}" srcId="{D282DF9E-85D8-4B0E-B0BF-930E316F4B26}" destId="{60C545CE-F3B1-46E6-9259-3EA6B1961BFB}" srcOrd="2" destOrd="0" parTransId="{56E2AAF0-90DD-4B37-95F3-FDEDC62C515D}" sibTransId="{72E714F2-59FE-4B72-A6F0-651FC6F06259}"/>
    <dgm:cxn modelId="{20A37524-570E-4E2C-B8C0-0146874B2DB2}" srcId="{D282DF9E-85D8-4B0E-B0BF-930E316F4B26}" destId="{6093FF53-164F-4E94-8CBC-E94E4B23B40E}" srcOrd="0" destOrd="0" parTransId="{6AEBE59A-9B15-4C98-89FF-B2B3F9991342}" sibTransId="{5A7C9D72-2421-42A8-ADB6-2BE99EBC8E09}"/>
    <dgm:cxn modelId="{B292962F-8C22-4986-87EF-7A5A63514DAE}" srcId="{D282DF9E-85D8-4B0E-B0BF-930E316F4B26}" destId="{F90260AC-0728-486B-8036-559BCEFBD802}" srcOrd="1" destOrd="0" parTransId="{32E33207-1733-4FF0-A17B-3DA19D37469C}" sibTransId="{1487F74B-7409-4903-9DD7-7EA1D00D86B5}"/>
    <dgm:cxn modelId="{1C4A0A5D-5A74-4BF9-87A6-48F40B316ACF}" type="presOf" srcId="{60C545CE-F3B1-46E6-9259-3EA6B1961BFB}" destId="{5CB6845B-33DA-4D51-83DA-247BC2743D16}" srcOrd="0" destOrd="0" presId="urn:microsoft.com/office/officeart/2016/7/layout/LinearBlockProcessNumbered"/>
    <dgm:cxn modelId="{E261BF44-1917-46EE-91D3-126671DFB55A}" type="presOf" srcId="{3FFA77F5-E53D-4F55-833A-019E0B81D9F7}" destId="{43916768-64B6-4430-801E-1F6BF7E88940}" srcOrd="1" destOrd="0" presId="urn:microsoft.com/office/officeart/2016/7/layout/LinearBlockProcessNumbered"/>
    <dgm:cxn modelId="{A8EF8F4C-12D3-42BC-B0C2-2EE0AFAE07CE}" type="presOf" srcId="{D282DF9E-85D8-4B0E-B0BF-930E316F4B26}" destId="{E2069C60-FCC7-43FB-96BA-A861F2D31423}" srcOrd="0" destOrd="0" presId="urn:microsoft.com/office/officeart/2016/7/layout/LinearBlockProcessNumbered"/>
    <dgm:cxn modelId="{A1D90978-928A-4C05-BD19-7F5A5929AFEB}" type="presOf" srcId="{5A7C9D72-2421-42A8-ADB6-2BE99EBC8E09}" destId="{C0D03433-E00A-4841-A358-552318ABA937}" srcOrd="0" destOrd="0" presId="urn:microsoft.com/office/officeart/2016/7/layout/LinearBlockProcessNumbered"/>
    <dgm:cxn modelId="{091E5F9F-A13F-4DC6-9D3F-8C66A52E238F}" type="presOf" srcId="{1487F74B-7409-4903-9DD7-7EA1D00D86B5}" destId="{AA0AD318-CF65-4845-972D-BEC002C55F50}" srcOrd="0" destOrd="0" presId="urn:microsoft.com/office/officeart/2016/7/layout/LinearBlockProcessNumbered"/>
    <dgm:cxn modelId="{66C430AF-6DCF-4FF1-A68C-665FB9A1FAB7}" type="presOf" srcId="{6093FF53-164F-4E94-8CBC-E94E4B23B40E}" destId="{479D1CEA-6E86-4224-9827-E0E1203A9630}" srcOrd="1" destOrd="0" presId="urn:microsoft.com/office/officeart/2016/7/layout/LinearBlockProcessNumbered"/>
    <dgm:cxn modelId="{65D676B3-7D50-487D-B810-4A96D62D1053}" type="presOf" srcId="{72E714F2-59FE-4B72-A6F0-651FC6F06259}" destId="{B89EB627-F130-4E8A-A043-598C54C6264F}" srcOrd="0" destOrd="0" presId="urn:microsoft.com/office/officeart/2016/7/layout/LinearBlockProcessNumbered"/>
    <dgm:cxn modelId="{094C7BC9-A823-4668-A955-2DD346258818}" type="presOf" srcId="{60C545CE-F3B1-46E6-9259-3EA6B1961BFB}" destId="{A86E7BF7-DCA5-4AC3-B9C5-022859E4246F}" srcOrd="1" destOrd="0" presId="urn:microsoft.com/office/officeart/2016/7/layout/LinearBlockProcessNumbered"/>
    <dgm:cxn modelId="{9DB8B8DA-C498-4BE7-8BE5-3E082401584B}" type="presOf" srcId="{F90260AC-0728-486B-8036-559BCEFBD802}" destId="{1B2A6BAD-1363-4986-A448-FB917361BAAA}" srcOrd="1" destOrd="0" presId="urn:microsoft.com/office/officeart/2016/7/layout/LinearBlockProcessNumbered"/>
    <dgm:cxn modelId="{4E0B05EA-A358-4F12-8F1D-21249008020D}" type="presOf" srcId="{6093FF53-164F-4E94-8CBC-E94E4B23B40E}" destId="{3C4264C4-7A30-490F-B57B-9DB879CE81D7}" srcOrd="0" destOrd="0" presId="urn:microsoft.com/office/officeart/2016/7/layout/LinearBlockProcessNumbered"/>
    <dgm:cxn modelId="{E54F36ED-221D-419C-8F10-F67F4EF259CB}" srcId="{D282DF9E-85D8-4B0E-B0BF-930E316F4B26}" destId="{3FFA77F5-E53D-4F55-833A-019E0B81D9F7}" srcOrd="3" destOrd="0" parTransId="{591F29B1-F78A-41AF-80BE-000034B1415F}" sibTransId="{5CB51FB9-C501-4C24-9304-82BFF11D4F2E}"/>
    <dgm:cxn modelId="{464F6958-A99F-44A5-B82A-E68CD1964097}" type="presParOf" srcId="{E2069C60-FCC7-43FB-96BA-A861F2D31423}" destId="{09B95FF9-B0F6-4637-90E4-099EC6BB4216}" srcOrd="0" destOrd="0" presId="urn:microsoft.com/office/officeart/2016/7/layout/LinearBlockProcessNumbered"/>
    <dgm:cxn modelId="{DDC64440-1A3B-47CC-A250-3E5736D828B0}" type="presParOf" srcId="{09B95FF9-B0F6-4637-90E4-099EC6BB4216}" destId="{3C4264C4-7A30-490F-B57B-9DB879CE81D7}" srcOrd="0" destOrd="0" presId="urn:microsoft.com/office/officeart/2016/7/layout/LinearBlockProcessNumbered"/>
    <dgm:cxn modelId="{8D293AE0-2509-444A-9901-EE8E3CFF2575}" type="presParOf" srcId="{09B95FF9-B0F6-4637-90E4-099EC6BB4216}" destId="{C0D03433-E00A-4841-A358-552318ABA937}" srcOrd="1" destOrd="0" presId="urn:microsoft.com/office/officeart/2016/7/layout/LinearBlockProcessNumbered"/>
    <dgm:cxn modelId="{1963C30B-0A45-4E3F-88AA-675A0DE82E6D}" type="presParOf" srcId="{09B95FF9-B0F6-4637-90E4-099EC6BB4216}" destId="{479D1CEA-6E86-4224-9827-E0E1203A9630}" srcOrd="2" destOrd="0" presId="urn:microsoft.com/office/officeart/2016/7/layout/LinearBlockProcessNumbered"/>
    <dgm:cxn modelId="{B855B0DF-19BB-4C15-A9ED-09940DCA7F42}" type="presParOf" srcId="{E2069C60-FCC7-43FB-96BA-A861F2D31423}" destId="{5AF27C01-4AAE-4BE9-B988-380470AE243C}" srcOrd="1" destOrd="0" presId="urn:microsoft.com/office/officeart/2016/7/layout/LinearBlockProcessNumbered"/>
    <dgm:cxn modelId="{F8676F15-331B-4BDC-BB08-1D11A23DCF51}" type="presParOf" srcId="{E2069C60-FCC7-43FB-96BA-A861F2D31423}" destId="{9540820A-ED54-43CA-8A1F-98DC9B2C0D0A}" srcOrd="2" destOrd="0" presId="urn:microsoft.com/office/officeart/2016/7/layout/LinearBlockProcessNumbered"/>
    <dgm:cxn modelId="{AAFD6681-3B31-4FBE-88AE-FFB17054410C}" type="presParOf" srcId="{9540820A-ED54-43CA-8A1F-98DC9B2C0D0A}" destId="{6AE37A38-13C1-441D-B8F9-3762E89FA150}" srcOrd="0" destOrd="0" presId="urn:microsoft.com/office/officeart/2016/7/layout/LinearBlockProcessNumbered"/>
    <dgm:cxn modelId="{66D85EE2-E8BD-49FE-9A0B-DA4CD0B05BE9}" type="presParOf" srcId="{9540820A-ED54-43CA-8A1F-98DC9B2C0D0A}" destId="{AA0AD318-CF65-4845-972D-BEC002C55F50}" srcOrd="1" destOrd="0" presId="urn:microsoft.com/office/officeart/2016/7/layout/LinearBlockProcessNumbered"/>
    <dgm:cxn modelId="{030586E4-5186-4E1F-B9B2-01442421E5F9}" type="presParOf" srcId="{9540820A-ED54-43CA-8A1F-98DC9B2C0D0A}" destId="{1B2A6BAD-1363-4986-A448-FB917361BAAA}" srcOrd="2" destOrd="0" presId="urn:microsoft.com/office/officeart/2016/7/layout/LinearBlockProcessNumbered"/>
    <dgm:cxn modelId="{1080228B-BDBF-45AC-8E4C-378382C541C2}" type="presParOf" srcId="{E2069C60-FCC7-43FB-96BA-A861F2D31423}" destId="{C735D81D-7B6A-469F-BE5E-114FEF43A444}" srcOrd="3" destOrd="0" presId="urn:microsoft.com/office/officeart/2016/7/layout/LinearBlockProcessNumbered"/>
    <dgm:cxn modelId="{7BA9517A-6106-42FA-B1C5-B44D65B0F931}" type="presParOf" srcId="{E2069C60-FCC7-43FB-96BA-A861F2D31423}" destId="{09A78185-B05A-4CCF-89BF-1157A959FA58}" srcOrd="4" destOrd="0" presId="urn:microsoft.com/office/officeart/2016/7/layout/LinearBlockProcessNumbered"/>
    <dgm:cxn modelId="{369D9139-5807-458E-9400-5C77C48D2BC9}" type="presParOf" srcId="{09A78185-B05A-4CCF-89BF-1157A959FA58}" destId="{5CB6845B-33DA-4D51-83DA-247BC2743D16}" srcOrd="0" destOrd="0" presId="urn:microsoft.com/office/officeart/2016/7/layout/LinearBlockProcessNumbered"/>
    <dgm:cxn modelId="{DC0634DC-26E8-4D74-ADB8-33AB59F87296}" type="presParOf" srcId="{09A78185-B05A-4CCF-89BF-1157A959FA58}" destId="{B89EB627-F130-4E8A-A043-598C54C6264F}" srcOrd="1" destOrd="0" presId="urn:microsoft.com/office/officeart/2016/7/layout/LinearBlockProcessNumbered"/>
    <dgm:cxn modelId="{A14C672F-4C8F-43A2-94EF-13009674CAE3}" type="presParOf" srcId="{09A78185-B05A-4CCF-89BF-1157A959FA58}" destId="{A86E7BF7-DCA5-4AC3-B9C5-022859E4246F}" srcOrd="2" destOrd="0" presId="urn:microsoft.com/office/officeart/2016/7/layout/LinearBlockProcessNumbered"/>
    <dgm:cxn modelId="{54DF4164-17C5-41C4-BFF0-D8BE3287CBB0}" type="presParOf" srcId="{E2069C60-FCC7-43FB-96BA-A861F2D31423}" destId="{B49CEF48-10DC-46D1-B940-A76AB623EF8C}" srcOrd="5" destOrd="0" presId="urn:microsoft.com/office/officeart/2016/7/layout/LinearBlockProcessNumbered"/>
    <dgm:cxn modelId="{96AAE14A-A5B4-46DA-9F35-66473F9B5009}" type="presParOf" srcId="{E2069C60-FCC7-43FB-96BA-A861F2D31423}" destId="{EC089116-E966-4FBD-9975-84AA8932D2E0}" srcOrd="6" destOrd="0" presId="urn:microsoft.com/office/officeart/2016/7/layout/LinearBlockProcessNumbered"/>
    <dgm:cxn modelId="{42495E6C-F22C-40BF-959F-9D2150495257}" type="presParOf" srcId="{EC089116-E966-4FBD-9975-84AA8932D2E0}" destId="{59203B4E-90CE-4BCD-ABEC-AF4D4271D97C}" srcOrd="0" destOrd="0" presId="urn:microsoft.com/office/officeart/2016/7/layout/LinearBlockProcessNumbered"/>
    <dgm:cxn modelId="{021BC3C5-18EF-4127-8D43-7BB43E97C0DE}" type="presParOf" srcId="{EC089116-E966-4FBD-9975-84AA8932D2E0}" destId="{0FB3546C-BEC8-451F-9D33-BE0774414F52}" srcOrd="1" destOrd="0" presId="urn:microsoft.com/office/officeart/2016/7/layout/LinearBlockProcessNumbered"/>
    <dgm:cxn modelId="{FEDDD4D0-B9F7-4E88-AA85-04D52D0D0281}" type="presParOf" srcId="{EC089116-E966-4FBD-9975-84AA8932D2E0}" destId="{43916768-64B6-4430-801E-1F6BF7E8894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DCCD98-6510-40FA-AC2D-40836941DD2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2E2F7D-5322-4BC2-A32B-0DEAC7CC11FF}">
      <dgm:prSet/>
      <dgm:spPr/>
      <dgm:t>
        <a:bodyPr/>
        <a:lstStyle/>
        <a:p>
          <a:r>
            <a:rPr lang="en-US"/>
            <a:t>Identifying Success Factors</a:t>
          </a:r>
        </a:p>
      </dgm:t>
    </dgm:pt>
    <dgm:pt modelId="{0E71DF28-0970-41C4-BEC7-0889CF785B5C}" type="parTrans" cxnId="{CAE30715-8CD0-4FD6-9C31-C94A74C3F478}">
      <dgm:prSet/>
      <dgm:spPr/>
      <dgm:t>
        <a:bodyPr/>
        <a:lstStyle/>
        <a:p>
          <a:endParaRPr lang="en-US"/>
        </a:p>
      </dgm:t>
    </dgm:pt>
    <dgm:pt modelId="{61E85D08-CB0B-4AFC-89CF-67618CFE78EA}" type="sibTrans" cxnId="{CAE30715-8CD0-4FD6-9C31-C94A74C3F478}">
      <dgm:prSet/>
      <dgm:spPr/>
      <dgm:t>
        <a:bodyPr/>
        <a:lstStyle/>
        <a:p>
          <a:endParaRPr lang="en-US"/>
        </a:p>
      </dgm:t>
    </dgm:pt>
    <dgm:pt modelId="{C89A4443-13FE-4CA8-97F9-012E4F058266}">
      <dgm:prSet/>
      <dgm:spPr/>
      <dgm:t>
        <a:bodyPr/>
        <a:lstStyle/>
        <a:p>
          <a:r>
            <a:rPr lang="en-US"/>
            <a:t>Predicting Bestseller Potential</a:t>
          </a:r>
        </a:p>
      </dgm:t>
    </dgm:pt>
    <dgm:pt modelId="{23601186-75BD-4D38-8C36-692F974A0DBA}" type="parTrans" cxnId="{512802E7-A821-473F-8813-1EB128489761}">
      <dgm:prSet/>
      <dgm:spPr/>
      <dgm:t>
        <a:bodyPr/>
        <a:lstStyle/>
        <a:p>
          <a:endParaRPr lang="en-US"/>
        </a:p>
      </dgm:t>
    </dgm:pt>
    <dgm:pt modelId="{871F7C80-8EA7-401B-AC70-FF81957B500D}" type="sibTrans" cxnId="{512802E7-A821-473F-8813-1EB128489761}">
      <dgm:prSet/>
      <dgm:spPr/>
      <dgm:t>
        <a:bodyPr/>
        <a:lstStyle/>
        <a:p>
          <a:endParaRPr lang="en-US"/>
        </a:p>
      </dgm:t>
    </dgm:pt>
    <dgm:pt modelId="{7569710E-9B2C-4F0F-BECD-0C2563371FA1}">
      <dgm:prSet/>
      <dgm:spPr/>
      <dgm:t>
        <a:bodyPr/>
        <a:lstStyle/>
        <a:p>
          <a:r>
            <a:rPr lang="en-US"/>
            <a:t>Customer Review and Sentiment Analysis</a:t>
          </a:r>
        </a:p>
      </dgm:t>
    </dgm:pt>
    <dgm:pt modelId="{B4A44C35-1795-44FD-83DC-A8CA80CBF192}" type="parTrans" cxnId="{CEA69884-DEBC-42FA-A2C4-C10AD89937B9}">
      <dgm:prSet/>
      <dgm:spPr/>
      <dgm:t>
        <a:bodyPr/>
        <a:lstStyle/>
        <a:p>
          <a:endParaRPr lang="en-US"/>
        </a:p>
      </dgm:t>
    </dgm:pt>
    <dgm:pt modelId="{8D592ABE-BEDE-4D17-856B-BF31F00CAC7C}" type="sibTrans" cxnId="{CEA69884-DEBC-42FA-A2C4-C10AD89937B9}">
      <dgm:prSet/>
      <dgm:spPr/>
      <dgm:t>
        <a:bodyPr/>
        <a:lstStyle/>
        <a:p>
          <a:endParaRPr lang="en-US"/>
        </a:p>
      </dgm:t>
    </dgm:pt>
    <dgm:pt modelId="{C6813C86-C589-4709-963B-24847F3C59B0}">
      <dgm:prSet/>
      <dgm:spPr/>
      <dgm:t>
        <a:bodyPr/>
        <a:lstStyle/>
        <a:p>
          <a:r>
            <a:rPr lang="en-US"/>
            <a:t>Seasonality and Trend Analysis</a:t>
          </a:r>
        </a:p>
      </dgm:t>
    </dgm:pt>
    <dgm:pt modelId="{5344F0BE-1022-4AC6-9118-37197C3099D0}" type="parTrans" cxnId="{3766488C-C1F2-4985-B886-DB1230B24846}">
      <dgm:prSet/>
      <dgm:spPr/>
      <dgm:t>
        <a:bodyPr/>
        <a:lstStyle/>
        <a:p>
          <a:endParaRPr lang="en-US"/>
        </a:p>
      </dgm:t>
    </dgm:pt>
    <dgm:pt modelId="{E13AF0F1-ABEC-40A5-81F5-12592303E314}" type="sibTrans" cxnId="{3766488C-C1F2-4985-B886-DB1230B24846}">
      <dgm:prSet/>
      <dgm:spPr/>
      <dgm:t>
        <a:bodyPr/>
        <a:lstStyle/>
        <a:p>
          <a:endParaRPr lang="en-US"/>
        </a:p>
      </dgm:t>
    </dgm:pt>
    <dgm:pt modelId="{B7B97255-C463-44F6-9D94-14E566C651F0}">
      <dgm:prSet/>
      <dgm:spPr/>
      <dgm:t>
        <a:bodyPr/>
        <a:lstStyle/>
        <a:p>
          <a:r>
            <a:rPr lang="en-US"/>
            <a:t>Segmentation of Bestselling Books</a:t>
          </a:r>
        </a:p>
      </dgm:t>
    </dgm:pt>
    <dgm:pt modelId="{84A9864A-C6FE-4809-A17F-73EAEFF91A01}" type="parTrans" cxnId="{6B573CC4-33FA-45B6-999B-F214F0E9698B}">
      <dgm:prSet/>
      <dgm:spPr/>
      <dgm:t>
        <a:bodyPr/>
        <a:lstStyle/>
        <a:p>
          <a:endParaRPr lang="en-US"/>
        </a:p>
      </dgm:t>
    </dgm:pt>
    <dgm:pt modelId="{9F44AAC4-53EA-4333-AAF0-0945D250995F}" type="sibTrans" cxnId="{6B573CC4-33FA-45B6-999B-F214F0E9698B}">
      <dgm:prSet/>
      <dgm:spPr/>
      <dgm:t>
        <a:bodyPr/>
        <a:lstStyle/>
        <a:p>
          <a:endParaRPr lang="en-US"/>
        </a:p>
      </dgm:t>
    </dgm:pt>
    <dgm:pt modelId="{CC30439F-7B4E-4FBC-8A19-68F79F2DFEBF}" type="pres">
      <dgm:prSet presAssocID="{B7DCCD98-6510-40FA-AC2D-40836941DD23}" presName="vert0" presStyleCnt="0">
        <dgm:presLayoutVars>
          <dgm:dir/>
          <dgm:animOne val="branch"/>
          <dgm:animLvl val="lvl"/>
        </dgm:presLayoutVars>
      </dgm:prSet>
      <dgm:spPr/>
    </dgm:pt>
    <dgm:pt modelId="{DF2B88A5-796B-45B2-8A80-58FA1C960BC9}" type="pres">
      <dgm:prSet presAssocID="{112E2F7D-5322-4BC2-A32B-0DEAC7CC11FF}" presName="thickLine" presStyleLbl="alignNode1" presStyleIdx="0" presStyleCnt="5"/>
      <dgm:spPr/>
    </dgm:pt>
    <dgm:pt modelId="{3F2EB2AC-0C78-4C29-84DB-ABBC29D94CDF}" type="pres">
      <dgm:prSet presAssocID="{112E2F7D-5322-4BC2-A32B-0DEAC7CC11FF}" presName="horz1" presStyleCnt="0"/>
      <dgm:spPr/>
    </dgm:pt>
    <dgm:pt modelId="{8790971A-5177-46F3-AAD7-780ED422E950}" type="pres">
      <dgm:prSet presAssocID="{112E2F7D-5322-4BC2-A32B-0DEAC7CC11FF}" presName="tx1" presStyleLbl="revTx" presStyleIdx="0" presStyleCnt="5"/>
      <dgm:spPr/>
    </dgm:pt>
    <dgm:pt modelId="{F22E30BF-617F-4AC1-BEF6-DFB528D6D9CE}" type="pres">
      <dgm:prSet presAssocID="{112E2F7D-5322-4BC2-A32B-0DEAC7CC11FF}" presName="vert1" presStyleCnt="0"/>
      <dgm:spPr/>
    </dgm:pt>
    <dgm:pt modelId="{412CA4E6-C23C-4AAA-9782-5BE031F25DF4}" type="pres">
      <dgm:prSet presAssocID="{C89A4443-13FE-4CA8-97F9-012E4F058266}" presName="thickLine" presStyleLbl="alignNode1" presStyleIdx="1" presStyleCnt="5"/>
      <dgm:spPr/>
    </dgm:pt>
    <dgm:pt modelId="{6EA67896-8588-48B7-B6A2-287F18AFF7D6}" type="pres">
      <dgm:prSet presAssocID="{C89A4443-13FE-4CA8-97F9-012E4F058266}" presName="horz1" presStyleCnt="0"/>
      <dgm:spPr/>
    </dgm:pt>
    <dgm:pt modelId="{028B1177-4C63-4CD5-B488-58238FE1260C}" type="pres">
      <dgm:prSet presAssocID="{C89A4443-13FE-4CA8-97F9-012E4F058266}" presName="tx1" presStyleLbl="revTx" presStyleIdx="1" presStyleCnt="5"/>
      <dgm:spPr/>
    </dgm:pt>
    <dgm:pt modelId="{AB098AFC-E829-4632-8A04-B253ACBEE578}" type="pres">
      <dgm:prSet presAssocID="{C89A4443-13FE-4CA8-97F9-012E4F058266}" presName="vert1" presStyleCnt="0"/>
      <dgm:spPr/>
    </dgm:pt>
    <dgm:pt modelId="{937EBD2B-542F-42C1-A2E5-8301F0730DEE}" type="pres">
      <dgm:prSet presAssocID="{7569710E-9B2C-4F0F-BECD-0C2563371FA1}" presName="thickLine" presStyleLbl="alignNode1" presStyleIdx="2" presStyleCnt="5"/>
      <dgm:spPr/>
    </dgm:pt>
    <dgm:pt modelId="{6AF1C57D-591D-4BF2-915F-6AEEF9DFE1B8}" type="pres">
      <dgm:prSet presAssocID="{7569710E-9B2C-4F0F-BECD-0C2563371FA1}" presName="horz1" presStyleCnt="0"/>
      <dgm:spPr/>
    </dgm:pt>
    <dgm:pt modelId="{D4D55952-DF77-402C-9854-9FD3A4F06568}" type="pres">
      <dgm:prSet presAssocID="{7569710E-9B2C-4F0F-BECD-0C2563371FA1}" presName="tx1" presStyleLbl="revTx" presStyleIdx="2" presStyleCnt="5"/>
      <dgm:spPr/>
    </dgm:pt>
    <dgm:pt modelId="{4407B183-434A-44BC-A045-D39D156DF2C2}" type="pres">
      <dgm:prSet presAssocID="{7569710E-9B2C-4F0F-BECD-0C2563371FA1}" presName="vert1" presStyleCnt="0"/>
      <dgm:spPr/>
    </dgm:pt>
    <dgm:pt modelId="{4FEDBDFE-3222-4CA7-8D53-2393A530CC87}" type="pres">
      <dgm:prSet presAssocID="{C6813C86-C589-4709-963B-24847F3C59B0}" presName="thickLine" presStyleLbl="alignNode1" presStyleIdx="3" presStyleCnt="5"/>
      <dgm:spPr/>
    </dgm:pt>
    <dgm:pt modelId="{8B8D9A08-AF80-4BA3-8ED6-3FFA8B9806F4}" type="pres">
      <dgm:prSet presAssocID="{C6813C86-C589-4709-963B-24847F3C59B0}" presName="horz1" presStyleCnt="0"/>
      <dgm:spPr/>
    </dgm:pt>
    <dgm:pt modelId="{28A6B480-B1AB-424D-A1E8-4206A74879E8}" type="pres">
      <dgm:prSet presAssocID="{C6813C86-C589-4709-963B-24847F3C59B0}" presName="tx1" presStyleLbl="revTx" presStyleIdx="3" presStyleCnt="5"/>
      <dgm:spPr/>
    </dgm:pt>
    <dgm:pt modelId="{AD33D4BA-7612-4783-8C0F-06560BCD51BE}" type="pres">
      <dgm:prSet presAssocID="{C6813C86-C589-4709-963B-24847F3C59B0}" presName="vert1" presStyleCnt="0"/>
      <dgm:spPr/>
    </dgm:pt>
    <dgm:pt modelId="{62B03C56-65A9-4E1B-A0DE-679B5E6B90B7}" type="pres">
      <dgm:prSet presAssocID="{B7B97255-C463-44F6-9D94-14E566C651F0}" presName="thickLine" presStyleLbl="alignNode1" presStyleIdx="4" presStyleCnt="5"/>
      <dgm:spPr/>
    </dgm:pt>
    <dgm:pt modelId="{F9504DCC-434C-4127-AC49-54232ACB71B4}" type="pres">
      <dgm:prSet presAssocID="{B7B97255-C463-44F6-9D94-14E566C651F0}" presName="horz1" presStyleCnt="0"/>
      <dgm:spPr/>
    </dgm:pt>
    <dgm:pt modelId="{121EBB8C-0CC1-4C4C-95D6-4B08E47FB7A2}" type="pres">
      <dgm:prSet presAssocID="{B7B97255-C463-44F6-9D94-14E566C651F0}" presName="tx1" presStyleLbl="revTx" presStyleIdx="4" presStyleCnt="5"/>
      <dgm:spPr/>
    </dgm:pt>
    <dgm:pt modelId="{92E06B72-AF73-48EC-9194-A73E4915CD4B}" type="pres">
      <dgm:prSet presAssocID="{B7B97255-C463-44F6-9D94-14E566C651F0}" presName="vert1" presStyleCnt="0"/>
      <dgm:spPr/>
    </dgm:pt>
  </dgm:ptLst>
  <dgm:cxnLst>
    <dgm:cxn modelId="{CAE30715-8CD0-4FD6-9C31-C94A74C3F478}" srcId="{B7DCCD98-6510-40FA-AC2D-40836941DD23}" destId="{112E2F7D-5322-4BC2-A32B-0DEAC7CC11FF}" srcOrd="0" destOrd="0" parTransId="{0E71DF28-0970-41C4-BEC7-0889CF785B5C}" sibTransId="{61E85D08-CB0B-4AFC-89CF-67618CFE78EA}"/>
    <dgm:cxn modelId="{9119E063-8C76-4295-B871-0BE8214971FE}" type="presOf" srcId="{B7B97255-C463-44F6-9D94-14E566C651F0}" destId="{121EBB8C-0CC1-4C4C-95D6-4B08E47FB7A2}" srcOrd="0" destOrd="0" presId="urn:microsoft.com/office/officeart/2008/layout/LinedList"/>
    <dgm:cxn modelId="{1165347F-1FAF-41DB-A3B1-ED78E20801D8}" type="presOf" srcId="{C89A4443-13FE-4CA8-97F9-012E4F058266}" destId="{028B1177-4C63-4CD5-B488-58238FE1260C}" srcOrd="0" destOrd="0" presId="urn:microsoft.com/office/officeart/2008/layout/LinedList"/>
    <dgm:cxn modelId="{CEA69884-DEBC-42FA-A2C4-C10AD89937B9}" srcId="{B7DCCD98-6510-40FA-AC2D-40836941DD23}" destId="{7569710E-9B2C-4F0F-BECD-0C2563371FA1}" srcOrd="2" destOrd="0" parTransId="{B4A44C35-1795-44FD-83DC-A8CA80CBF192}" sibTransId="{8D592ABE-BEDE-4D17-856B-BF31F00CAC7C}"/>
    <dgm:cxn modelId="{3766488C-C1F2-4985-B886-DB1230B24846}" srcId="{B7DCCD98-6510-40FA-AC2D-40836941DD23}" destId="{C6813C86-C589-4709-963B-24847F3C59B0}" srcOrd="3" destOrd="0" parTransId="{5344F0BE-1022-4AC6-9118-37197C3099D0}" sibTransId="{E13AF0F1-ABEC-40A5-81F5-12592303E314}"/>
    <dgm:cxn modelId="{2E780599-9E99-44DC-8F39-A9EAEECB5FE6}" type="presOf" srcId="{7569710E-9B2C-4F0F-BECD-0C2563371FA1}" destId="{D4D55952-DF77-402C-9854-9FD3A4F06568}" srcOrd="0" destOrd="0" presId="urn:microsoft.com/office/officeart/2008/layout/LinedList"/>
    <dgm:cxn modelId="{0283BAB1-E2EF-47E7-A603-381C7DA94ABB}" type="presOf" srcId="{B7DCCD98-6510-40FA-AC2D-40836941DD23}" destId="{CC30439F-7B4E-4FBC-8A19-68F79F2DFEBF}" srcOrd="0" destOrd="0" presId="urn:microsoft.com/office/officeart/2008/layout/LinedList"/>
    <dgm:cxn modelId="{E8556EB6-D5C4-4792-8746-24B1394585CB}" type="presOf" srcId="{C6813C86-C589-4709-963B-24847F3C59B0}" destId="{28A6B480-B1AB-424D-A1E8-4206A74879E8}" srcOrd="0" destOrd="0" presId="urn:microsoft.com/office/officeart/2008/layout/LinedList"/>
    <dgm:cxn modelId="{6B573CC4-33FA-45B6-999B-F214F0E9698B}" srcId="{B7DCCD98-6510-40FA-AC2D-40836941DD23}" destId="{B7B97255-C463-44F6-9D94-14E566C651F0}" srcOrd="4" destOrd="0" parTransId="{84A9864A-C6FE-4809-A17F-73EAEFF91A01}" sibTransId="{9F44AAC4-53EA-4333-AAF0-0945D250995F}"/>
    <dgm:cxn modelId="{A5DB09D9-F178-443B-8C7A-E1CA4990ED6D}" type="presOf" srcId="{112E2F7D-5322-4BC2-A32B-0DEAC7CC11FF}" destId="{8790971A-5177-46F3-AAD7-780ED422E950}" srcOrd="0" destOrd="0" presId="urn:microsoft.com/office/officeart/2008/layout/LinedList"/>
    <dgm:cxn modelId="{512802E7-A821-473F-8813-1EB128489761}" srcId="{B7DCCD98-6510-40FA-AC2D-40836941DD23}" destId="{C89A4443-13FE-4CA8-97F9-012E4F058266}" srcOrd="1" destOrd="0" parTransId="{23601186-75BD-4D38-8C36-692F974A0DBA}" sibTransId="{871F7C80-8EA7-401B-AC70-FF81957B500D}"/>
    <dgm:cxn modelId="{061D66B0-BA11-43BD-A563-C9E56A4F9993}" type="presParOf" srcId="{CC30439F-7B4E-4FBC-8A19-68F79F2DFEBF}" destId="{DF2B88A5-796B-45B2-8A80-58FA1C960BC9}" srcOrd="0" destOrd="0" presId="urn:microsoft.com/office/officeart/2008/layout/LinedList"/>
    <dgm:cxn modelId="{1ECCEB91-5BED-4455-9951-6CCB4092748B}" type="presParOf" srcId="{CC30439F-7B4E-4FBC-8A19-68F79F2DFEBF}" destId="{3F2EB2AC-0C78-4C29-84DB-ABBC29D94CDF}" srcOrd="1" destOrd="0" presId="urn:microsoft.com/office/officeart/2008/layout/LinedList"/>
    <dgm:cxn modelId="{0B6D7D53-3353-4D1F-AE0E-2BE6726EF3C1}" type="presParOf" srcId="{3F2EB2AC-0C78-4C29-84DB-ABBC29D94CDF}" destId="{8790971A-5177-46F3-AAD7-780ED422E950}" srcOrd="0" destOrd="0" presId="urn:microsoft.com/office/officeart/2008/layout/LinedList"/>
    <dgm:cxn modelId="{6B003DDE-72DC-4DDC-A5CB-DE6710395F7E}" type="presParOf" srcId="{3F2EB2AC-0C78-4C29-84DB-ABBC29D94CDF}" destId="{F22E30BF-617F-4AC1-BEF6-DFB528D6D9CE}" srcOrd="1" destOrd="0" presId="urn:microsoft.com/office/officeart/2008/layout/LinedList"/>
    <dgm:cxn modelId="{493B65A0-E101-4FE3-89A9-1E9475730AA5}" type="presParOf" srcId="{CC30439F-7B4E-4FBC-8A19-68F79F2DFEBF}" destId="{412CA4E6-C23C-4AAA-9782-5BE031F25DF4}" srcOrd="2" destOrd="0" presId="urn:microsoft.com/office/officeart/2008/layout/LinedList"/>
    <dgm:cxn modelId="{5D936069-3B62-4B53-8E21-5F5D472550E0}" type="presParOf" srcId="{CC30439F-7B4E-4FBC-8A19-68F79F2DFEBF}" destId="{6EA67896-8588-48B7-B6A2-287F18AFF7D6}" srcOrd="3" destOrd="0" presId="urn:microsoft.com/office/officeart/2008/layout/LinedList"/>
    <dgm:cxn modelId="{9DD363CF-E936-4232-BCC9-F666A15A0899}" type="presParOf" srcId="{6EA67896-8588-48B7-B6A2-287F18AFF7D6}" destId="{028B1177-4C63-4CD5-B488-58238FE1260C}" srcOrd="0" destOrd="0" presId="urn:microsoft.com/office/officeart/2008/layout/LinedList"/>
    <dgm:cxn modelId="{98F6935C-D37B-4AE4-86A6-0E96CED4785A}" type="presParOf" srcId="{6EA67896-8588-48B7-B6A2-287F18AFF7D6}" destId="{AB098AFC-E829-4632-8A04-B253ACBEE578}" srcOrd="1" destOrd="0" presId="urn:microsoft.com/office/officeart/2008/layout/LinedList"/>
    <dgm:cxn modelId="{FA537779-8CB0-47FA-983D-188E53D9955B}" type="presParOf" srcId="{CC30439F-7B4E-4FBC-8A19-68F79F2DFEBF}" destId="{937EBD2B-542F-42C1-A2E5-8301F0730DEE}" srcOrd="4" destOrd="0" presId="urn:microsoft.com/office/officeart/2008/layout/LinedList"/>
    <dgm:cxn modelId="{D5ACA99B-9E4F-4700-8836-1C638E0AC2AB}" type="presParOf" srcId="{CC30439F-7B4E-4FBC-8A19-68F79F2DFEBF}" destId="{6AF1C57D-591D-4BF2-915F-6AEEF9DFE1B8}" srcOrd="5" destOrd="0" presId="urn:microsoft.com/office/officeart/2008/layout/LinedList"/>
    <dgm:cxn modelId="{6E687B79-2CE3-489A-AD58-374769116C35}" type="presParOf" srcId="{6AF1C57D-591D-4BF2-915F-6AEEF9DFE1B8}" destId="{D4D55952-DF77-402C-9854-9FD3A4F06568}" srcOrd="0" destOrd="0" presId="urn:microsoft.com/office/officeart/2008/layout/LinedList"/>
    <dgm:cxn modelId="{9D198E29-CB4D-405D-A672-102F3407009A}" type="presParOf" srcId="{6AF1C57D-591D-4BF2-915F-6AEEF9DFE1B8}" destId="{4407B183-434A-44BC-A045-D39D156DF2C2}" srcOrd="1" destOrd="0" presId="urn:microsoft.com/office/officeart/2008/layout/LinedList"/>
    <dgm:cxn modelId="{F99AD256-7FE0-4904-93C9-9F84AC9F45C3}" type="presParOf" srcId="{CC30439F-7B4E-4FBC-8A19-68F79F2DFEBF}" destId="{4FEDBDFE-3222-4CA7-8D53-2393A530CC87}" srcOrd="6" destOrd="0" presId="urn:microsoft.com/office/officeart/2008/layout/LinedList"/>
    <dgm:cxn modelId="{5D35B09E-F306-4595-866B-84372D7FD2C3}" type="presParOf" srcId="{CC30439F-7B4E-4FBC-8A19-68F79F2DFEBF}" destId="{8B8D9A08-AF80-4BA3-8ED6-3FFA8B9806F4}" srcOrd="7" destOrd="0" presId="urn:microsoft.com/office/officeart/2008/layout/LinedList"/>
    <dgm:cxn modelId="{9EEBCB8C-08C1-4547-98BA-FCED1DF97AA3}" type="presParOf" srcId="{8B8D9A08-AF80-4BA3-8ED6-3FFA8B9806F4}" destId="{28A6B480-B1AB-424D-A1E8-4206A74879E8}" srcOrd="0" destOrd="0" presId="urn:microsoft.com/office/officeart/2008/layout/LinedList"/>
    <dgm:cxn modelId="{119A8905-967D-47A2-A726-5C2A312D44F0}" type="presParOf" srcId="{8B8D9A08-AF80-4BA3-8ED6-3FFA8B9806F4}" destId="{AD33D4BA-7612-4783-8C0F-06560BCD51BE}" srcOrd="1" destOrd="0" presId="urn:microsoft.com/office/officeart/2008/layout/LinedList"/>
    <dgm:cxn modelId="{C0C0CA9C-BA79-42B1-97CD-DA5F0F98AA87}" type="presParOf" srcId="{CC30439F-7B4E-4FBC-8A19-68F79F2DFEBF}" destId="{62B03C56-65A9-4E1B-A0DE-679B5E6B90B7}" srcOrd="8" destOrd="0" presId="urn:microsoft.com/office/officeart/2008/layout/LinedList"/>
    <dgm:cxn modelId="{8CA69707-917A-4430-8A85-980467966E8A}" type="presParOf" srcId="{CC30439F-7B4E-4FBC-8A19-68F79F2DFEBF}" destId="{F9504DCC-434C-4127-AC49-54232ACB71B4}" srcOrd="9" destOrd="0" presId="urn:microsoft.com/office/officeart/2008/layout/LinedList"/>
    <dgm:cxn modelId="{8B65C9A1-F5AA-4E7A-A8D2-F15A11491DF7}" type="presParOf" srcId="{F9504DCC-434C-4127-AC49-54232ACB71B4}" destId="{121EBB8C-0CC1-4C4C-95D6-4B08E47FB7A2}" srcOrd="0" destOrd="0" presId="urn:microsoft.com/office/officeart/2008/layout/LinedList"/>
    <dgm:cxn modelId="{E2600952-22FA-4F9B-ABB7-F60E2B70930F}" type="presParOf" srcId="{F9504DCC-434C-4127-AC49-54232ACB71B4}" destId="{92E06B72-AF73-48EC-9194-A73E4915CD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699CFD-D881-424F-A4D3-0AA957FF34D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6A78B08-7575-4BA2-91DA-8804B61F6195}">
      <dgm:prSet/>
      <dgm:spPr/>
      <dgm:t>
        <a:bodyPr/>
        <a:lstStyle/>
        <a:p>
          <a:r>
            <a:rPr lang="en-US"/>
            <a:t>Chosen Machine Learning Algorithms</a:t>
          </a:r>
        </a:p>
      </dgm:t>
    </dgm:pt>
    <dgm:pt modelId="{395F58DA-060A-4E4C-9A8C-AB52BDF241C9}" type="parTrans" cxnId="{EE1B2C7F-33DE-4EA7-B611-1F5D2A89DFBA}">
      <dgm:prSet/>
      <dgm:spPr/>
      <dgm:t>
        <a:bodyPr/>
        <a:lstStyle/>
        <a:p>
          <a:endParaRPr lang="en-US"/>
        </a:p>
      </dgm:t>
    </dgm:pt>
    <dgm:pt modelId="{1AB26AA5-D25F-4ED2-8D09-1790026DD5D0}" type="sibTrans" cxnId="{EE1B2C7F-33DE-4EA7-B611-1F5D2A89DFBA}">
      <dgm:prSet/>
      <dgm:spPr/>
      <dgm:t>
        <a:bodyPr/>
        <a:lstStyle/>
        <a:p>
          <a:endParaRPr lang="en-US"/>
        </a:p>
      </dgm:t>
    </dgm:pt>
    <dgm:pt modelId="{3CF94CD9-DD86-410A-93B8-DCEAF31B0628}">
      <dgm:prSet/>
      <dgm:spPr/>
      <dgm:t>
        <a:bodyPr/>
        <a:lstStyle/>
        <a:p>
          <a:r>
            <a:rPr lang="en-US"/>
            <a:t>Linear Regression</a:t>
          </a:r>
        </a:p>
      </dgm:t>
    </dgm:pt>
    <dgm:pt modelId="{1F326708-70EB-4888-B648-44FD35334ADC}" type="parTrans" cxnId="{DBA6AE7D-BD76-4BA4-9A33-F814BF684FF7}">
      <dgm:prSet/>
      <dgm:spPr/>
      <dgm:t>
        <a:bodyPr/>
        <a:lstStyle/>
        <a:p>
          <a:endParaRPr lang="en-US"/>
        </a:p>
      </dgm:t>
    </dgm:pt>
    <dgm:pt modelId="{A938C653-4011-4B08-B09F-1613E9167DD4}" type="sibTrans" cxnId="{DBA6AE7D-BD76-4BA4-9A33-F814BF684FF7}">
      <dgm:prSet/>
      <dgm:spPr/>
      <dgm:t>
        <a:bodyPr/>
        <a:lstStyle/>
        <a:p>
          <a:endParaRPr lang="en-US"/>
        </a:p>
      </dgm:t>
    </dgm:pt>
    <dgm:pt modelId="{5DF31C06-9F42-4440-B3EA-0A8CACDF8F36}">
      <dgm:prSet/>
      <dgm:spPr/>
      <dgm:t>
        <a:bodyPr/>
        <a:lstStyle/>
        <a:p>
          <a:r>
            <a:rPr lang="en-US"/>
            <a:t>Logistic Regression</a:t>
          </a:r>
        </a:p>
      </dgm:t>
    </dgm:pt>
    <dgm:pt modelId="{4662CAD6-0ADA-4F94-AC1E-4CC47730B6FE}" type="parTrans" cxnId="{AE0426C2-CD4D-4BDC-A6FE-901555EE2DD0}">
      <dgm:prSet/>
      <dgm:spPr/>
      <dgm:t>
        <a:bodyPr/>
        <a:lstStyle/>
        <a:p>
          <a:endParaRPr lang="en-US"/>
        </a:p>
      </dgm:t>
    </dgm:pt>
    <dgm:pt modelId="{84457AC3-A85C-488E-8E50-495DDCE470FC}" type="sibTrans" cxnId="{AE0426C2-CD4D-4BDC-A6FE-901555EE2DD0}">
      <dgm:prSet/>
      <dgm:spPr/>
      <dgm:t>
        <a:bodyPr/>
        <a:lstStyle/>
        <a:p>
          <a:endParaRPr lang="en-US"/>
        </a:p>
      </dgm:t>
    </dgm:pt>
    <dgm:pt modelId="{7EFB9C5F-8D5B-436C-93C2-51D717F8A2DD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6B2580A0-27B3-4DA0-A144-964C07C42EC1}" type="parTrans" cxnId="{18849383-A674-4D74-8EE8-35B901B31178}">
      <dgm:prSet/>
      <dgm:spPr/>
      <dgm:t>
        <a:bodyPr/>
        <a:lstStyle/>
        <a:p>
          <a:endParaRPr lang="en-US"/>
        </a:p>
      </dgm:t>
    </dgm:pt>
    <dgm:pt modelId="{79E47479-E0BE-419A-8509-949B64F6308F}" type="sibTrans" cxnId="{18849383-A674-4D74-8EE8-35B901B31178}">
      <dgm:prSet/>
      <dgm:spPr/>
      <dgm:t>
        <a:bodyPr/>
        <a:lstStyle/>
        <a:p>
          <a:endParaRPr lang="en-US"/>
        </a:p>
      </dgm:t>
    </dgm:pt>
    <dgm:pt modelId="{DD28B49E-23D3-429D-9F15-D5553DAC434B}">
      <dgm:prSet/>
      <dgm:spPr/>
      <dgm:t>
        <a:bodyPr/>
        <a:lstStyle/>
        <a:p>
          <a:r>
            <a:rPr lang="en-US"/>
            <a:t>K-means Clustering</a:t>
          </a:r>
        </a:p>
      </dgm:t>
    </dgm:pt>
    <dgm:pt modelId="{DE77851F-E6E4-4BFF-B8A8-AE6D75C640C9}" type="parTrans" cxnId="{4CFC69AD-FF2D-4A51-A0B1-63A39BF40134}">
      <dgm:prSet/>
      <dgm:spPr/>
      <dgm:t>
        <a:bodyPr/>
        <a:lstStyle/>
        <a:p>
          <a:endParaRPr lang="en-US"/>
        </a:p>
      </dgm:t>
    </dgm:pt>
    <dgm:pt modelId="{46EEC262-70F3-4727-BFD4-72DA7A8EC2DC}" type="sibTrans" cxnId="{4CFC69AD-FF2D-4A51-A0B1-63A39BF40134}">
      <dgm:prSet/>
      <dgm:spPr/>
      <dgm:t>
        <a:bodyPr/>
        <a:lstStyle/>
        <a:p>
          <a:endParaRPr lang="en-US"/>
        </a:p>
      </dgm:t>
    </dgm:pt>
    <dgm:pt modelId="{7474B378-10ED-4301-8651-B146355F262B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DB24C4B2-2615-4341-B857-D58069F960E7}" type="parTrans" cxnId="{168C1629-D867-4AAB-AB7B-4B681CFC84BC}">
      <dgm:prSet/>
      <dgm:spPr/>
      <dgm:t>
        <a:bodyPr/>
        <a:lstStyle/>
        <a:p>
          <a:endParaRPr lang="en-US"/>
        </a:p>
      </dgm:t>
    </dgm:pt>
    <dgm:pt modelId="{8BB5EB9D-B3E4-4C37-A9DE-369C2661217B}" type="sibTrans" cxnId="{168C1629-D867-4AAB-AB7B-4B681CFC84BC}">
      <dgm:prSet/>
      <dgm:spPr/>
      <dgm:t>
        <a:bodyPr/>
        <a:lstStyle/>
        <a:p>
          <a:endParaRPr lang="en-US"/>
        </a:p>
      </dgm:t>
    </dgm:pt>
    <dgm:pt modelId="{146FA1FE-1410-48E2-BA26-29EB082B576D}" type="pres">
      <dgm:prSet presAssocID="{07699CFD-D881-424F-A4D3-0AA957FF34DD}" presName="root" presStyleCnt="0">
        <dgm:presLayoutVars>
          <dgm:dir/>
          <dgm:resizeHandles val="exact"/>
        </dgm:presLayoutVars>
      </dgm:prSet>
      <dgm:spPr/>
    </dgm:pt>
    <dgm:pt modelId="{EF21DF97-72C2-473B-85D7-27A73624D780}" type="pres">
      <dgm:prSet presAssocID="{07699CFD-D881-424F-A4D3-0AA957FF34DD}" presName="container" presStyleCnt="0">
        <dgm:presLayoutVars>
          <dgm:dir/>
          <dgm:resizeHandles val="exact"/>
        </dgm:presLayoutVars>
      </dgm:prSet>
      <dgm:spPr/>
    </dgm:pt>
    <dgm:pt modelId="{C136D8DE-5367-436A-8BCF-2CE80AF2117D}" type="pres">
      <dgm:prSet presAssocID="{C6A78B08-7575-4BA2-91DA-8804B61F6195}" presName="compNode" presStyleCnt="0"/>
      <dgm:spPr/>
    </dgm:pt>
    <dgm:pt modelId="{CD04190E-2F0B-47DF-A382-E29B7A5E1A59}" type="pres">
      <dgm:prSet presAssocID="{C6A78B08-7575-4BA2-91DA-8804B61F6195}" presName="iconBgRect" presStyleLbl="bgShp" presStyleIdx="0" presStyleCnt="6"/>
      <dgm:spPr/>
    </dgm:pt>
    <dgm:pt modelId="{41FEA91C-CA43-4A74-B5C8-C5B77C33B7B9}" type="pres">
      <dgm:prSet presAssocID="{C6A78B08-7575-4BA2-91DA-8804B61F619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D0C8F4-BC42-4A49-BE66-1A573546E869}" type="pres">
      <dgm:prSet presAssocID="{C6A78B08-7575-4BA2-91DA-8804B61F6195}" presName="spaceRect" presStyleCnt="0"/>
      <dgm:spPr/>
    </dgm:pt>
    <dgm:pt modelId="{D4F03804-FCCC-4DA7-BCB7-3A5EA2A1B5CE}" type="pres">
      <dgm:prSet presAssocID="{C6A78B08-7575-4BA2-91DA-8804B61F6195}" presName="textRect" presStyleLbl="revTx" presStyleIdx="0" presStyleCnt="6">
        <dgm:presLayoutVars>
          <dgm:chMax val="1"/>
          <dgm:chPref val="1"/>
        </dgm:presLayoutVars>
      </dgm:prSet>
      <dgm:spPr/>
    </dgm:pt>
    <dgm:pt modelId="{DA8BFB46-3C85-4130-9397-2F14CB8DBC7E}" type="pres">
      <dgm:prSet presAssocID="{1AB26AA5-D25F-4ED2-8D09-1790026DD5D0}" presName="sibTrans" presStyleLbl="sibTrans2D1" presStyleIdx="0" presStyleCnt="0"/>
      <dgm:spPr/>
    </dgm:pt>
    <dgm:pt modelId="{D088696B-45F8-4B41-8D93-AFFC9B771C14}" type="pres">
      <dgm:prSet presAssocID="{3CF94CD9-DD86-410A-93B8-DCEAF31B0628}" presName="compNode" presStyleCnt="0"/>
      <dgm:spPr/>
    </dgm:pt>
    <dgm:pt modelId="{A50D49E5-B27C-4C9A-8E54-2CD5125190B0}" type="pres">
      <dgm:prSet presAssocID="{3CF94CD9-DD86-410A-93B8-DCEAF31B0628}" presName="iconBgRect" presStyleLbl="bgShp" presStyleIdx="1" presStyleCnt="6"/>
      <dgm:spPr/>
    </dgm:pt>
    <dgm:pt modelId="{5D918CEC-71F3-4003-AA0E-9D1BF3BDCBDC}" type="pres">
      <dgm:prSet presAssocID="{3CF94CD9-DD86-410A-93B8-DCEAF31B062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FF94E3D-8881-4DF8-9C6F-DA0526EE8FC1}" type="pres">
      <dgm:prSet presAssocID="{3CF94CD9-DD86-410A-93B8-DCEAF31B0628}" presName="spaceRect" presStyleCnt="0"/>
      <dgm:spPr/>
    </dgm:pt>
    <dgm:pt modelId="{FD288845-36AA-4E1A-B233-BB3AF903F466}" type="pres">
      <dgm:prSet presAssocID="{3CF94CD9-DD86-410A-93B8-DCEAF31B0628}" presName="textRect" presStyleLbl="revTx" presStyleIdx="1" presStyleCnt="6">
        <dgm:presLayoutVars>
          <dgm:chMax val="1"/>
          <dgm:chPref val="1"/>
        </dgm:presLayoutVars>
      </dgm:prSet>
      <dgm:spPr/>
    </dgm:pt>
    <dgm:pt modelId="{F7A5A980-2973-42FF-BE67-240D76E7FD80}" type="pres">
      <dgm:prSet presAssocID="{A938C653-4011-4B08-B09F-1613E9167DD4}" presName="sibTrans" presStyleLbl="sibTrans2D1" presStyleIdx="0" presStyleCnt="0"/>
      <dgm:spPr/>
    </dgm:pt>
    <dgm:pt modelId="{0E5B23FE-7791-4E9C-88D4-42B9B6B51F70}" type="pres">
      <dgm:prSet presAssocID="{5DF31C06-9F42-4440-B3EA-0A8CACDF8F36}" presName="compNode" presStyleCnt="0"/>
      <dgm:spPr/>
    </dgm:pt>
    <dgm:pt modelId="{E55EC5B1-57CD-47FE-8C6E-43EBC8D24BB8}" type="pres">
      <dgm:prSet presAssocID="{5DF31C06-9F42-4440-B3EA-0A8CACDF8F36}" presName="iconBgRect" presStyleLbl="bgShp" presStyleIdx="2" presStyleCnt="6"/>
      <dgm:spPr/>
    </dgm:pt>
    <dgm:pt modelId="{66BC81FF-21ED-4713-80AD-9FE975B490F6}" type="pres">
      <dgm:prSet presAssocID="{5DF31C06-9F42-4440-B3EA-0A8CACDF8F3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DCE1D1-2B6A-446A-9AC8-0132F5ABD394}" type="pres">
      <dgm:prSet presAssocID="{5DF31C06-9F42-4440-B3EA-0A8CACDF8F36}" presName="spaceRect" presStyleCnt="0"/>
      <dgm:spPr/>
    </dgm:pt>
    <dgm:pt modelId="{ABD63CA9-CD3A-4C98-8CAC-3BA8E84D5D56}" type="pres">
      <dgm:prSet presAssocID="{5DF31C06-9F42-4440-B3EA-0A8CACDF8F36}" presName="textRect" presStyleLbl="revTx" presStyleIdx="2" presStyleCnt="6">
        <dgm:presLayoutVars>
          <dgm:chMax val="1"/>
          <dgm:chPref val="1"/>
        </dgm:presLayoutVars>
      </dgm:prSet>
      <dgm:spPr/>
    </dgm:pt>
    <dgm:pt modelId="{C8791D15-22DF-4BA3-8AB0-3D49E8B8EE0F}" type="pres">
      <dgm:prSet presAssocID="{84457AC3-A85C-488E-8E50-495DDCE470FC}" presName="sibTrans" presStyleLbl="sibTrans2D1" presStyleIdx="0" presStyleCnt="0"/>
      <dgm:spPr/>
    </dgm:pt>
    <dgm:pt modelId="{590F87DA-8F3C-4820-B6A0-B963C7245B12}" type="pres">
      <dgm:prSet presAssocID="{7EFB9C5F-8D5B-436C-93C2-51D717F8A2DD}" presName="compNode" presStyleCnt="0"/>
      <dgm:spPr/>
    </dgm:pt>
    <dgm:pt modelId="{B2931F3E-0FE1-4453-8745-06928F172E1A}" type="pres">
      <dgm:prSet presAssocID="{7EFB9C5F-8D5B-436C-93C2-51D717F8A2DD}" presName="iconBgRect" presStyleLbl="bgShp" presStyleIdx="3" presStyleCnt="6"/>
      <dgm:spPr/>
    </dgm:pt>
    <dgm:pt modelId="{A17E6D9A-42E6-44B3-A1D5-A7819554C2BC}" type="pres">
      <dgm:prSet presAssocID="{7EFB9C5F-8D5B-436C-93C2-51D717F8A2D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74D2AF5D-9B53-42F7-90A9-32DE392B213F}" type="pres">
      <dgm:prSet presAssocID="{7EFB9C5F-8D5B-436C-93C2-51D717F8A2DD}" presName="spaceRect" presStyleCnt="0"/>
      <dgm:spPr/>
    </dgm:pt>
    <dgm:pt modelId="{A91DE4F4-B53E-4417-8B33-5347EFA783F6}" type="pres">
      <dgm:prSet presAssocID="{7EFB9C5F-8D5B-436C-93C2-51D717F8A2DD}" presName="textRect" presStyleLbl="revTx" presStyleIdx="3" presStyleCnt="6">
        <dgm:presLayoutVars>
          <dgm:chMax val="1"/>
          <dgm:chPref val="1"/>
        </dgm:presLayoutVars>
      </dgm:prSet>
      <dgm:spPr/>
    </dgm:pt>
    <dgm:pt modelId="{D14C75E5-F46A-44C8-860A-68014119D78F}" type="pres">
      <dgm:prSet presAssocID="{79E47479-E0BE-419A-8509-949B64F6308F}" presName="sibTrans" presStyleLbl="sibTrans2D1" presStyleIdx="0" presStyleCnt="0"/>
      <dgm:spPr/>
    </dgm:pt>
    <dgm:pt modelId="{4BB55814-1ACF-4A8C-B3A4-73B00069DF03}" type="pres">
      <dgm:prSet presAssocID="{DD28B49E-23D3-429D-9F15-D5553DAC434B}" presName="compNode" presStyleCnt="0"/>
      <dgm:spPr/>
    </dgm:pt>
    <dgm:pt modelId="{B10AEC7E-A221-4DA3-BBEB-0B720FC59AA2}" type="pres">
      <dgm:prSet presAssocID="{DD28B49E-23D3-429D-9F15-D5553DAC434B}" presName="iconBgRect" presStyleLbl="bgShp" presStyleIdx="4" presStyleCnt="6"/>
      <dgm:spPr/>
    </dgm:pt>
    <dgm:pt modelId="{3489D099-C41A-42E1-A194-30987B934D91}" type="pres">
      <dgm:prSet presAssocID="{DD28B49E-23D3-429D-9F15-D5553DAC434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D2523F4-B320-4BE8-A6D0-A2102F692651}" type="pres">
      <dgm:prSet presAssocID="{DD28B49E-23D3-429D-9F15-D5553DAC434B}" presName="spaceRect" presStyleCnt="0"/>
      <dgm:spPr/>
    </dgm:pt>
    <dgm:pt modelId="{0A967C2E-5591-499B-A632-DBC55ACC0507}" type="pres">
      <dgm:prSet presAssocID="{DD28B49E-23D3-429D-9F15-D5553DAC434B}" presName="textRect" presStyleLbl="revTx" presStyleIdx="4" presStyleCnt="6">
        <dgm:presLayoutVars>
          <dgm:chMax val="1"/>
          <dgm:chPref val="1"/>
        </dgm:presLayoutVars>
      </dgm:prSet>
      <dgm:spPr/>
    </dgm:pt>
    <dgm:pt modelId="{CD553A1B-E67B-4DBB-B728-5B48B4DA6F38}" type="pres">
      <dgm:prSet presAssocID="{46EEC262-70F3-4727-BFD4-72DA7A8EC2DC}" presName="sibTrans" presStyleLbl="sibTrans2D1" presStyleIdx="0" presStyleCnt="0"/>
      <dgm:spPr/>
    </dgm:pt>
    <dgm:pt modelId="{8B260F7A-3DA7-4361-8B17-08B3D3D9A0B7}" type="pres">
      <dgm:prSet presAssocID="{7474B378-10ED-4301-8651-B146355F262B}" presName="compNode" presStyleCnt="0"/>
      <dgm:spPr/>
    </dgm:pt>
    <dgm:pt modelId="{750C326D-A6B7-4F60-8067-E4F5F46110DC}" type="pres">
      <dgm:prSet presAssocID="{7474B378-10ED-4301-8651-B146355F262B}" presName="iconBgRect" presStyleLbl="bgShp" presStyleIdx="5" presStyleCnt="6"/>
      <dgm:spPr/>
    </dgm:pt>
    <dgm:pt modelId="{49F29203-928B-49F6-826F-458ADA271B71}" type="pres">
      <dgm:prSet presAssocID="{7474B378-10ED-4301-8651-B146355F262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DA5126-4DF0-4C26-9DC3-29EF71088CF1}" type="pres">
      <dgm:prSet presAssocID="{7474B378-10ED-4301-8651-B146355F262B}" presName="spaceRect" presStyleCnt="0"/>
      <dgm:spPr/>
    </dgm:pt>
    <dgm:pt modelId="{4C445BFE-138A-49D4-955B-95371220496C}" type="pres">
      <dgm:prSet presAssocID="{7474B378-10ED-4301-8651-B146355F262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58BB426-4D2D-44DF-89CA-5E69DAAEA293}" type="presOf" srcId="{7474B378-10ED-4301-8651-B146355F262B}" destId="{4C445BFE-138A-49D4-955B-95371220496C}" srcOrd="0" destOrd="0" presId="urn:microsoft.com/office/officeart/2018/2/layout/IconCircleList"/>
    <dgm:cxn modelId="{168C1629-D867-4AAB-AB7B-4B681CFC84BC}" srcId="{07699CFD-D881-424F-A4D3-0AA957FF34DD}" destId="{7474B378-10ED-4301-8651-B146355F262B}" srcOrd="5" destOrd="0" parTransId="{DB24C4B2-2615-4341-B857-D58069F960E7}" sibTransId="{8BB5EB9D-B3E4-4C37-A9DE-369C2661217B}"/>
    <dgm:cxn modelId="{8357DC3C-F6F8-495E-939E-FDFF4600618B}" type="presOf" srcId="{1AB26AA5-D25F-4ED2-8D09-1790026DD5D0}" destId="{DA8BFB46-3C85-4130-9397-2F14CB8DBC7E}" srcOrd="0" destOrd="0" presId="urn:microsoft.com/office/officeart/2018/2/layout/IconCircleList"/>
    <dgm:cxn modelId="{0C11F25D-E42F-405D-A46F-8EFEAC227139}" type="presOf" srcId="{46EEC262-70F3-4727-BFD4-72DA7A8EC2DC}" destId="{CD553A1B-E67B-4DBB-B728-5B48B4DA6F38}" srcOrd="0" destOrd="0" presId="urn:microsoft.com/office/officeart/2018/2/layout/IconCircleList"/>
    <dgm:cxn modelId="{58959B64-323F-4CD9-BAA1-6BEDF103ECF2}" type="presOf" srcId="{3CF94CD9-DD86-410A-93B8-DCEAF31B0628}" destId="{FD288845-36AA-4E1A-B233-BB3AF903F466}" srcOrd="0" destOrd="0" presId="urn:microsoft.com/office/officeart/2018/2/layout/IconCircleList"/>
    <dgm:cxn modelId="{77A1FE54-0CAE-46D9-A945-C7B3E3BFF925}" type="presOf" srcId="{7EFB9C5F-8D5B-436C-93C2-51D717F8A2DD}" destId="{A91DE4F4-B53E-4417-8B33-5347EFA783F6}" srcOrd="0" destOrd="0" presId="urn:microsoft.com/office/officeart/2018/2/layout/IconCircleList"/>
    <dgm:cxn modelId="{DBA6AE7D-BD76-4BA4-9A33-F814BF684FF7}" srcId="{07699CFD-D881-424F-A4D3-0AA957FF34DD}" destId="{3CF94CD9-DD86-410A-93B8-DCEAF31B0628}" srcOrd="1" destOrd="0" parTransId="{1F326708-70EB-4888-B648-44FD35334ADC}" sibTransId="{A938C653-4011-4B08-B09F-1613E9167DD4}"/>
    <dgm:cxn modelId="{EE1B2C7F-33DE-4EA7-B611-1F5D2A89DFBA}" srcId="{07699CFD-D881-424F-A4D3-0AA957FF34DD}" destId="{C6A78B08-7575-4BA2-91DA-8804B61F6195}" srcOrd="0" destOrd="0" parTransId="{395F58DA-060A-4E4C-9A8C-AB52BDF241C9}" sibTransId="{1AB26AA5-D25F-4ED2-8D09-1790026DD5D0}"/>
    <dgm:cxn modelId="{18849383-A674-4D74-8EE8-35B901B31178}" srcId="{07699CFD-D881-424F-A4D3-0AA957FF34DD}" destId="{7EFB9C5F-8D5B-436C-93C2-51D717F8A2DD}" srcOrd="3" destOrd="0" parTransId="{6B2580A0-27B3-4DA0-A144-964C07C42EC1}" sibTransId="{79E47479-E0BE-419A-8509-949B64F6308F}"/>
    <dgm:cxn modelId="{E446AF9B-AC7E-4310-A08B-6CC7B5BD05A0}" type="presOf" srcId="{A938C653-4011-4B08-B09F-1613E9167DD4}" destId="{F7A5A980-2973-42FF-BE67-240D76E7FD80}" srcOrd="0" destOrd="0" presId="urn:microsoft.com/office/officeart/2018/2/layout/IconCircleList"/>
    <dgm:cxn modelId="{4CFC69AD-FF2D-4A51-A0B1-63A39BF40134}" srcId="{07699CFD-D881-424F-A4D3-0AA957FF34DD}" destId="{DD28B49E-23D3-429D-9F15-D5553DAC434B}" srcOrd="4" destOrd="0" parTransId="{DE77851F-E6E4-4BFF-B8A8-AE6D75C640C9}" sibTransId="{46EEC262-70F3-4727-BFD4-72DA7A8EC2DC}"/>
    <dgm:cxn modelId="{DF2C77B3-776E-4C01-B12D-94C0496A5127}" type="presOf" srcId="{5DF31C06-9F42-4440-B3EA-0A8CACDF8F36}" destId="{ABD63CA9-CD3A-4C98-8CAC-3BA8E84D5D56}" srcOrd="0" destOrd="0" presId="urn:microsoft.com/office/officeart/2018/2/layout/IconCircleList"/>
    <dgm:cxn modelId="{DF67A8B9-344E-4DAC-BB5D-662073B2DCA1}" type="presOf" srcId="{79E47479-E0BE-419A-8509-949B64F6308F}" destId="{D14C75E5-F46A-44C8-860A-68014119D78F}" srcOrd="0" destOrd="0" presId="urn:microsoft.com/office/officeart/2018/2/layout/IconCircleList"/>
    <dgm:cxn modelId="{AE0426C2-CD4D-4BDC-A6FE-901555EE2DD0}" srcId="{07699CFD-D881-424F-A4D3-0AA957FF34DD}" destId="{5DF31C06-9F42-4440-B3EA-0A8CACDF8F36}" srcOrd="2" destOrd="0" parTransId="{4662CAD6-0ADA-4F94-AC1E-4CC47730B6FE}" sibTransId="{84457AC3-A85C-488E-8E50-495DDCE470FC}"/>
    <dgm:cxn modelId="{8F2FEED3-77AE-4B6F-A48B-22B774BAE473}" type="presOf" srcId="{DD28B49E-23D3-429D-9F15-D5553DAC434B}" destId="{0A967C2E-5591-499B-A632-DBC55ACC0507}" srcOrd="0" destOrd="0" presId="urn:microsoft.com/office/officeart/2018/2/layout/IconCircleList"/>
    <dgm:cxn modelId="{51790CDF-6898-4D12-AD9D-F094CE054218}" type="presOf" srcId="{C6A78B08-7575-4BA2-91DA-8804B61F6195}" destId="{D4F03804-FCCC-4DA7-BCB7-3A5EA2A1B5CE}" srcOrd="0" destOrd="0" presId="urn:microsoft.com/office/officeart/2018/2/layout/IconCircleList"/>
    <dgm:cxn modelId="{2F7313E8-4553-41FC-B744-4592AE6606EC}" type="presOf" srcId="{84457AC3-A85C-488E-8E50-495DDCE470FC}" destId="{C8791D15-22DF-4BA3-8AB0-3D49E8B8EE0F}" srcOrd="0" destOrd="0" presId="urn:microsoft.com/office/officeart/2018/2/layout/IconCircleList"/>
    <dgm:cxn modelId="{7E6EA3FC-6C26-41AD-8434-5717562DB9AB}" type="presOf" srcId="{07699CFD-D881-424F-A4D3-0AA957FF34DD}" destId="{146FA1FE-1410-48E2-BA26-29EB082B576D}" srcOrd="0" destOrd="0" presId="urn:microsoft.com/office/officeart/2018/2/layout/IconCircleList"/>
    <dgm:cxn modelId="{9D8E216B-A571-4F9C-BB2B-4F16BAFAE2E2}" type="presParOf" srcId="{146FA1FE-1410-48E2-BA26-29EB082B576D}" destId="{EF21DF97-72C2-473B-85D7-27A73624D780}" srcOrd="0" destOrd="0" presId="urn:microsoft.com/office/officeart/2018/2/layout/IconCircleList"/>
    <dgm:cxn modelId="{05099396-8638-4840-AC28-8148F015A7ED}" type="presParOf" srcId="{EF21DF97-72C2-473B-85D7-27A73624D780}" destId="{C136D8DE-5367-436A-8BCF-2CE80AF2117D}" srcOrd="0" destOrd="0" presId="urn:microsoft.com/office/officeart/2018/2/layout/IconCircleList"/>
    <dgm:cxn modelId="{FE208554-F974-4429-B736-8C52E94172AD}" type="presParOf" srcId="{C136D8DE-5367-436A-8BCF-2CE80AF2117D}" destId="{CD04190E-2F0B-47DF-A382-E29B7A5E1A59}" srcOrd="0" destOrd="0" presId="urn:microsoft.com/office/officeart/2018/2/layout/IconCircleList"/>
    <dgm:cxn modelId="{30C06D63-0059-40C4-AC89-504BB1B83B30}" type="presParOf" srcId="{C136D8DE-5367-436A-8BCF-2CE80AF2117D}" destId="{41FEA91C-CA43-4A74-B5C8-C5B77C33B7B9}" srcOrd="1" destOrd="0" presId="urn:microsoft.com/office/officeart/2018/2/layout/IconCircleList"/>
    <dgm:cxn modelId="{1E9AD9B0-4199-40A5-9216-830688A100AD}" type="presParOf" srcId="{C136D8DE-5367-436A-8BCF-2CE80AF2117D}" destId="{10D0C8F4-BC42-4A49-BE66-1A573546E869}" srcOrd="2" destOrd="0" presId="urn:microsoft.com/office/officeart/2018/2/layout/IconCircleList"/>
    <dgm:cxn modelId="{CFC5CE7F-DEF5-48D7-83E8-73F1C6D54039}" type="presParOf" srcId="{C136D8DE-5367-436A-8BCF-2CE80AF2117D}" destId="{D4F03804-FCCC-4DA7-BCB7-3A5EA2A1B5CE}" srcOrd="3" destOrd="0" presId="urn:microsoft.com/office/officeart/2018/2/layout/IconCircleList"/>
    <dgm:cxn modelId="{73660A88-9D41-4DE1-B917-0FE5BF3BD3C9}" type="presParOf" srcId="{EF21DF97-72C2-473B-85D7-27A73624D780}" destId="{DA8BFB46-3C85-4130-9397-2F14CB8DBC7E}" srcOrd="1" destOrd="0" presId="urn:microsoft.com/office/officeart/2018/2/layout/IconCircleList"/>
    <dgm:cxn modelId="{C95C25C2-45D2-42CF-8B7D-F6F0C943964D}" type="presParOf" srcId="{EF21DF97-72C2-473B-85D7-27A73624D780}" destId="{D088696B-45F8-4B41-8D93-AFFC9B771C14}" srcOrd="2" destOrd="0" presId="urn:microsoft.com/office/officeart/2018/2/layout/IconCircleList"/>
    <dgm:cxn modelId="{22F49ABE-DD20-40DC-AA69-7D7AF709ECDC}" type="presParOf" srcId="{D088696B-45F8-4B41-8D93-AFFC9B771C14}" destId="{A50D49E5-B27C-4C9A-8E54-2CD5125190B0}" srcOrd="0" destOrd="0" presId="urn:microsoft.com/office/officeart/2018/2/layout/IconCircleList"/>
    <dgm:cxn modelId="{93BDBCFE-DAF0-4689-A8CE-0255034A0904}" type="presParOf" srcId="{D088696B-45F8-4B41-8D93-AFFC9B771C14}" destId="{5D918CEC-71F3-4003-AA0E-9D1BF3BDCBDC}" srcOrd="1" destOrd="0" presId="urn:microsoft.com/office/officeart/2018/2/layout/IconCircleList"/>
    <dgm:cxn modelId="{5AF559D9-E696-46B1-BB68-40B11FCC8E84}" type="presParOf" srcId="{D088696B-45F8-4B41-8D93-AFFC9B771C14}" destId="{AFF94E3D-8881-4DF8-9C6F-DA0526EE8FC1}" srcOrd="2" destOrd="0" presId="urn:microsoft.com/office/officeart/2018/2/layout/IconCircleList"/>
    <dgm:cxn modelId="{EE45194E-755E-42D5-BEB6-4BC66EDE3177}" type="presParOf" srcId="{D088696B-45F8-4B41-8D93-AFFC9B771C14}" destId="{FD288845-36AA-4E1A-B233-BB3AF903F466}" srcOrd="3" destOrd="0" presId="urn:microsoft.com/office/officeart/2018/2/layout/IconCircleList"/>
    <dgm:cxn modelId="{ED1A19C0-917B-40B2-B4E6-CCFE88337FF2}" type="presParOf" srcId="{EF21DF97-72C2-473B-85D7-27A73624D780}" destId="{F7A5A980-2973-42FF-BE67-240D76E7FD80}" srcOrd="3" destOrd="0" presId="urn:microsoft.com/office/officeart/2018/2/layout/IconCircleList"/>
    <dgm:cxn modelId="{C817DB28-7BA5-420E-AF29-0302FF0C33FC}" type="presParOf" srcId="{EF21DF97-72C2-473B-85D7-27A73624D780}" destId="{0E5B23FE-7791-4E9C-88D4-42B9B6B51F70}" srcOrd="4" destOrd="0" presId="urn:microsoft.com/office/officeart/2018/2/layout/IconCircleList"/>
    <dgm:cxn modelId="{24127F68-5E14-43BD-B1BF-885E752888A2}" type="presParOf" srcId="{0E5B23FE-7791-4E9C-88D4-42B9B6B51F70}" destId="{E55EC5B1-57CD-47FE-8C6E-43EBC8D24BB8}" srcOrd="0" destOrd="0" presId="urn:microsoft.com/office/officeart/2018/2/layout/IconCircleList"/>
    <dgm:cxn modelId="{EC907011-D91D-40A4-A2CA-0CA191FE6EE5}" type="presParOf" srcId="{0E5B23FE-7791-4E9C-88D4-42B9B6B51F70}" destId="{66BC81FF-21ED-4713-80AD-9FE975B490F6}" srcOrd="1" destOrd="0" presId="urn:microsoft.com/office/officeart/2018/2/layout/IconCircleList"/>
    <dgm:cxn modelId="{E373F775-6EE7-40CB-BCB2-450A59F3C824}" type="presParOf" srcId="{0E5B23FE-7791-4E9C-88D4-42B9B6B51F70}" destId="{4CDCE1D1-2B6A-446A-9AC8-0132F5ABD394}" srcOrd="2" destOrd="0" presId="urn:microsoft.com/office/officeart/2018/2/layout/IconCircleList"/>
    <dgm:cxn modelId="{F9C59B94-EC4C-4EEB-A776-35888C1A511C}" type="presParOf" srcId="{0E5B23FE-7791-4E9C-88D4-42B9B6B51F70}" destId="{ABD63CA9-CD3A-4C98-8CAC-3BA8E84D5D56}" srcOrd="3" destOrd="0" presId="urn:microsoft.com/office/officeart/2018/2/layout/IconCircleList"/>
    <dgm:cxn modelId="{65A6C4C0-581A-4191-A54B-576671ED76B3}" type="presParOf" srcId="{EF21DF97-72C2-473B-85D7-27A73624D780}" destId="{C8791D15-22DF-4BA3-8AB0-3D49E8B8EE0F}" srcOrd="5" destOrd="0" presId="urn:microsoft.com/office/officeart/2018/2/layout/IconCircleList"/>
    <dgm:cxn modelId="{DB3235A5-28AC-4695-BFC7-3D5CE1CD7ACE}" type="presParOf" srcId="{EF21DF97-72C2-473B-85D7-27A73624D780}" destId="{590F87DA-8F3C-4820-B6A0-B963C7245B12}" srcOrd="6" destOrd="0" presId="urn:microsoft.com/office/officeart/2018/2/layout/IconCircleList"/>
    <dgm:cxn modelId="{D0F0B546-BEB9-4DE8-AA35-4DCFCCF82FB6}" type="presParOf" srcId="{590F87DA-8F3C-4820-B6A0-B963C7245B12}" destId="{B2931F3E-0FE1-4453-8745-06928F172E1A}" srcOrd="0" destOrd="0" presId="urn:microsoft.com/office/officeart/2018/2/layout/IconCircleList"/>
    <dgm:cxn modelId="{364EB138-F3DE-4CD8-A360-805F9CFC7917}" type="presParOf" srcId="{590F87DA-8F3C-4820-B6A0-B963C7245B12}" destId="{A17E6D9A-42E6-44B3-A1D5-A7819554C2BC}" srcOrd="1" destOrd="0" presId="urn:microsoft.com/office/officeart/2018/2/layout/IconCircleList"/>
    <dgm:cxn modelId="{02090F72-B7D6-4961-877C-B580F92CADB3}" type="presParOf" srcId="{590F87DA-8F3C-4820-B6A0-B963C7245B12}" destId="{74D2AF5D-9B53-42F7-90A9-32DE392B213F}" srcOrd="2" destOrd="0" presId="urn:microsoft.com/office/officeart/2018/2/layout/IconCircleList"/>
    <dgm:cxn modelId="{13F4A885-A9C6-4737-B09C-AD11ECB92D0B}" type="presParOf" srcId="{590F87DA-8F3C-4820-B6A0-B963C7245B12}" destId="{A91DE4F4-B53E-4417-8B33-5347EFA783F6}" srcOrd="3" destOrd="0" presId="urn:microsoft.com/office/officeart/2018/2/layout/IconCircleList"/>
    <dgm:cxn modelId="{CB412102-83E3-44E6-BD76-43C7EDB2E185}" type="presParOf" srcId="{EF21DF97-72C2-473B-85D7-27A73624D780}" destId="{D14C75E5-F46A-44C8-860A-68014119D78F}" srcOrd="7" destOrd="0" presId="urn:microsoft.com/office/officeart/2018/2/layout/IconCircleList"/>
    <dgm:cxn modelId="{9EDF39AF-E811-4884-AF86-AA6F16C917B0}" type="presParOf" srcId="{EF21DF97-72C2-473B-85D7-27A73624D780}" destId="{4BB55814-1ACF-4A8C-B3A4-73B00069DF03}" srcOrd="8" destOrd="0" presId="urn:microsoft.com/office/officeart/2018/2/layout/IconCircleList"/>
    <dgm:cxn modelId="{51CADE6C-845B-4485-8410-1FB199669065}" type="presParOf" srcId="{4BB55814-1ACF-4A8C-B3A4-73B00069DF03}" destId="{B10AEC7E-A221-4DA3-BBEB-0B720FC59AA2}" srcOrd="0" destOrd="0" presId="urn:microsoft.com/office/officeart/2018/2/layout/IconCircleList"/>
    <dgm:cxn modelId="{4C3EB312-8125-4481-BCE8-5D733F88F5C5}" type="presParOf" srcId="{4BB55814-1ACF-4A8C-B3A4-73B00069DF03}" destId="{3489D099-C41A-42E1-A194-30987B934D91}" srcOrd="1" destOrd="0" presId="urn:microsoft.com/office/officeart/2018/2/layout/IconCircleList"/>
    <dgm:cxn modelId="{3E2B069E-9BAD-4170-AB0C-39D3BA8AA9E2}" type="presParOf" srcId="{4BB55814-1ACF-4A8C-B3A4-73B00069DF03}" destId="{BD2523F4-B320-4BE8-A6D0-A2102F692651}" srcOrd="2" destOrd="0" presId="urn:microsoft.com/office/officeart/2018/2/layout/IconCircleList"/>
    <dgm:cxn modelId="{46D7DBE5-66D3-46D9-86E7-4C15C87EB5F9}" type="presParOf" srcId="{4BB55814-1ACF-4A8C-B3A4-73B00069DF03}" destId="{0A967C2E-5591-499B-A632-DBC55ACC0507}" srcOrd="3" destOrd="0" presId="urn:microsoft.com/office/officeart/2018/2/layout/IconCircleList"/>
    <dgm:cxn modelId="{6ABB3826-9840-4148-89E3-20D3B9262BAA}" type="presParOf" srcId="{EF21DF97-72C2-473B-85D7-27A73624D780}" destId="{CD553A1B-E67B-4DBB-B728-5B48B4DA6F38}" srcOrd="9" destOrd="0" presId="urn:microsoft.com/office/officeart/2018/2/layout/IconCircleList"/>
    <dgm:cxn modelId="{2CE4300B-BFF6-40B7-84EB-4BE309D839C4}" type="presParOf" srcId="{EF21DF97-72C2-473B-85D7-27A73624D780}" destId="{8B260F7A-3DA7-4361-8B17-08B3D3D9A0B7}" srcOrd="10" destOrd="0" presId="urn:microsoft.com/office/officeart/2018/2/layout/IconCircleList"/>
    <dgm:cxn modelId="{9FD4A4B9-4B37-4032-BB90-D4EBB7B1949C}" type="presParOf" srcId="{8B260F7A-3DA7-4361-8B17-08B3D3D9A0B7}" destId="{750C326D-A6B7-4F60-8067-E4F5F46110DC}" srcOrd="0" destOrd="0" presId="urn:microsoft.com/office/officeart/2018/2/layout/IconCircleList"/>
    <dgm:cxn modelId="{70B1210C-0319-409B-84F7-1D81B3598A75}" type="presParOf" srcId="{8B260F7A-3DA7-4361-8B17-08B3D3D9A0B7}" destId="{49F29203-928B-49F6-826F-458ADA271B71}" srcOrd="1" destOrd="0" presId="urn:microsoft.com/office/officeart/2018/2/layout/IconCircleList"/>
    <dgm:cxn modelId="{70987DDE-2434-4B28-B31A-B6BB2E460C7D}" type="presParOf" srcId="{8B260F7A-3DA7-4361-8B17-08B3D3D9A0B7}" destId="{29DA5126-4DF0-4C26-9DC3-29EF71088CF1}" srcOrd="2" destOrd="0" presId="urn:microsoft.com/office/officeart/2018/2/layout/IconCircleList"/>
    <dgm:cxn modelId="{F94740F9-6C95-41AC-AFCD-2536B6D0EADE}" type="presParOf" srcId="{8B260F7A-3DA7-4361-8B17-08B3D3D9A0B7}" destId="{4C445BFE-138A-49D4-955B-95371220496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264C4-7A30-490F-B57B-9DB879CE81D7}">
      <dsp:nvSpPr>
        <dsp:cNvPr id="0" name=""/>
        <dsp:cNvSpPr/>
      </dsp:nvSpPr>
      <dsp:spPr>
        <a:xfrm>
          <a:off x="193" y="369118"/>
          <a:ext cx="2336229" cy="2803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trends in bestselling books.</a:t>
          </a:r>
        </a:p>
      </dsp:txBody>
      <dsp:txXfrm>
        <a:off x="193" y="1490508"/>
        <a:ext cx="2336229" cy="1682085"/>
      </dsp:txXfrm>
    </dsp:sp>
    <dsp:sp modelId="{C0D03433-E00A-4841-A358-552318ABA937}">
      <dsp:nvSpPr>
        <dsp:cNvPr id="0" name=""/>
        <dsp:cNvSpPr/>
      </dsp:nvSpPr>
      <dsp:spPr>
        <a:xfrm>
          <a:off x="193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193" y="369118"/>
        <a:ext cx="2336229" cy="1121390"/>
      </dsp:txXfrm>
    </dsp:sp>
    <dsp:sp modelId="{6AE37A38-13C1-441D-B8F9-3762E89FA150}">
      <dsp:nvSpPr>
        <dsp:cNvPr id="0" name=""/>
        <dsp:cNvSpPr/>
      </dsp:nvSpPr>
      <dsp:spPr>
        <a:xfrm>
          <a:off x="2523321" y="369118"/>
          <a:ext cx="2336229" cy="2803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Predict books likely to become bestsellers.</a:t>
          </a:r>
        </a:p>
      </dsp:txBody>
      <dsp:txXfrm>
        <a:off x="2523321" y="1490508"/>
        <a:ext cx="2336229" cy="1682085"/>
      </dsp:txXfrm>
    </dsp:sp>
    <dsp:sp modelId="{AA0AD318-CF65-4845-972D-BEC002C55F50}">
      <dsp:nvSpPr>
        <dsp:cNvPr id="0" name=""/>
        <dsp:cNvSpPr/>
      </dsp:nvSpPr>
      <dsp:spPr>
        <a:xfrm>
          <a:off x="2523321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523321" y="369118"/>
        <a:ext cx="2336229" cy="1121390"/>
      </dsp:txXfrm>
    </dsp:sp>
    <dsp:sp modelId="{5CB6845B-33DA-4D51-83DA-247BC2743D16}">
      <dsp:nvSpPr>
        <dsp:cNvPr id="0" name=""/>
        <dsp:cNvSpPr/>
      </dsp:nvSpPr>
      <dsp:spPr>
        <a:xfrm>
          <a:off x="5046449" y="369118"/>
          <a:ext cx="2336229" cy="28034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Analyze user sentiments and reviews.</a:t>
          </a:r>
        </a:p>
      </dsp:txBody>
      <dsp:txXfrm>
        <a:off x="5046449" y="1490508"/>
        <a:ext cx="2336229" cy="1682085"/>
      </dsp:txXfrm>
    </dsp:sp>
    <dsp:sp modelId="{B89EB627-F130-4E8A-A043-598C54C6264F}">
      <dsp:nvSpPr>
        <dsp:cNvPr id="0" name=""/>
        <dsp:cNvSpPr/>
      </dsp:nvSpPr>
      <dsp:spPr>
        <a:xfrm>
          <a:off x="5046449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046449" y="369118"/>
        <a:ext cx="2336229" cy="1121390"/>
      </dsp:txXfrm>
    </dsp:sp>
    <dsp:sp modelId="{59203B4E-90CE-4BCD-ABEC-AF4D4271D97C}">
      <dsp:nvSpPr>
        <dsp:cNvPr id="0" name=""/>
        <dsp:cNvSpPr/>
      </dsp:nvSpPr>
      <dsp:spPr>
        <a:xfrm>
          <a:off x="7569577" y="369118"/>
          <a:ext cx="2336229" cy="2803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 personalized recommendations.</a:t>
          </a:r>
        </a:p>
      </dsp:txBody>
      <dsp:txXfrm>
        <a:off x="7569577" y="1490508"/>
        <a:ext cx="2336229" cy="1682085"/>
      </dsp:txXfrm>
    </dsp:sp>
    <dsp:sp modelId="{0FB3546C-BEC8-451F-9D33-BE0774414F52}">
      <dsp:nvSpPr>
        <dsp:cNvPr id="0" name=""/>
        <dsp:cNvSpPr/>
      </dsp:nvSpPr>
      <dsp:spPr>
        <a:xfrm>
          <a:off x="7569577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7569577" y="369118"/>
        <a:ext cx="2336229" cy="1121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B88A5-796B-45B2-8A80-58FA1C960BC9}">
      <dsp:nvSpPr>
        <dsp:cNvPr id="0" name=""/>
        <dsp:cNvSpPr/>
      </dsp:nvSpPr>
      <dsp:spPr>
        <a:xfrm>
          <a:off x="0" y="519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90971A-5177-46F3-AAD7-780ED422E950}">
      <dsp:nvSpPr>
        <dsp:cNvPr id="0" name=""/>
        <dsp:cNvSpPr/>
      </dsp:nvSpPr>
      <dsp:spPr>
        <a:xfrm>
          <a:off x="0" y="519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Identifying Success Factors</a:t>
          </a:r>
        </a:p>
      </dsp:txBody>
      <dsp:txXfrm>
        <a:off x="0" y="519"/>
        <a:ext cx="6692748" cy="850797"/>
      </dsp:txXfrm>
    </dsp:sp>
    <dsp:sp modelId="{412CA4E6-C23C-4AAA-9782-5BE031F25DF4}">
      <dsp:nvSpPr>
        <dsp:cNvPr id="0" name=""/>
        <dsp:cNvSpPr/>
      </dsp:nvSpPr>
      <dsp:spPr>
        <a:xfrm>
          <a:off x="0" y="851316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8B1177-4C63-4CD5-B488-58238FE1260C}">
      <dsp:nvSpPr>
        <dsp:cNvPr id="0" name=""/>
        <dsp:cNvSpPr/>
      </dsp:nvSpPr>
      <dsp:spPr>
        <a:xfrm>
          <a:off x="0" y="851316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Predicting Bestseller Potential</a:t>
          </a:r>
        </a:p>
      </dsp:txBody>
      <dsp:txXfrm>
        <a:off x="0" y="851316"/>
        <a:ext cx="6692748" cy="850797"/>
      </dsp:txXfrm>
    </dsp:sp>
    <dsp:sp modelId="{937EBD2B-542F-42C1-A2E5-8301F0730DEE}">
      <dsp:nvSpPr>
        <dsp:cNvPr id="0" name=""/>
        <dsp:cNvSpPr/>
      </dsp:nvSpPr>
      <dsp:spPr>
        <a:xfrm>
          <a:off x="0" y="1702113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D55952-DF77-402C-9854-9FD3A4F06568}">
      <dsp:nvSpPr>
        <dsp:cNvPr id="0" name=""/>
        <dsp:cNvSpPr/>
      </dsp:nvSpPr>
      <dsp:spPr>
        <a:xfrm>
          <a:off x="0" y="1702113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Customer Review and Sentiment Analysis</a:t>
          </a:r>
        </a:p>
      </dsp:txBody>
      <dsp:txXfrm>
        <a:off x="0" y="1702113"/>
        <a:ext cx="6692748" cy="850797"/>
      </dsp:txXfrm>
    </dsp:sp>
    <dsp:sp modelId="{4FEDBDFE-3222-4CA7-8D53-2393A530CC87}">
      <dsp:nvSpPr>
        <dsp:cNvPr id="0" name=""/>
        <dsp:cNvSpPr/>
      </dsp:nvSpPr>
      <dsp:spPr>
        <a:xfrm>
          <a:off x="0" y="2552910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A6B480-B1AB-424D-A1E8-4206A74879E8}">
      <dsp:nvSpPr>
        <dsp:cNvPr id="0" name=""/>
        <dsp:cNvSpPr/>
      </dsp:nvSpPr>
      <dsp:spPr>
        <a:xfrm>
          <a:off x="0" y="2552910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Seasonality and Trend Analysis</a:t>
          </a:r>
        </a:p>
      </dsp:txBody>
      <dsp:txXfrm>
        <a:off x="0" y="2552910"/>
        <a:ext cx="6692748" cy="850797"/>
      </dsp:txXfrm>
    </dsp:sp>
    <dsp:sp modelId="{62B03C56-65A9-4E1B-A0DE-679B5E6B90B7}">
      <dsp:nvSpPr>
        <dsp:cNvPr id="0" name=""/>
        <dsp:cNvSpPr/>
      </dsp:nvSpPr>
      <dsp:spPr>
        <a:xfrm>
          <a:off x="0" y="3403707"/>
          <a:ext cx="6692748" cy="0"/>
        </a:xfrm>
        <a:prstGeom prst="line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1EBB8C-0CC1-4C4C-95D6-4B08E47FB7A2}">
      <dsp:nvSpPr>
        <dsp:cNvPr id="0" name=""/>
        <dsp:cNvSpPr/>
      </dsp:nvSpPr>
      <dsp:spPr>
        <a:xfrm>
          <a:off x="0" y="3403707"/>
          <a:ext cx="6692748" cy="8507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Segmentation of Bestselling Books</a:t>
          </a:r>
        </a:p>
      </dsp:txBody>
      <dsp:txXfrm>
        <a:off x="0" y="3403707"/>
        <a:ext cx="6692748" cy="8507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4190E-2F0B-47DF-A382-E29B7A5E1A59}">
      <dsp:nvSpPr>
        <dsp:cNvPr id="0" name=""/>
        <dsp:cNvSpPr/>
      </dsp:nvSpPr>
      <dsp:spPr>
        <a:xfrm>
          <a:off x="291807" y="661677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EA91C-CA43-4A74-B5C8-C5B77C33B7B9}">
      <dsp:nvSpPr>
        <dsp:cNvPr id="0" name=""/>
        <dsp:cNvSpPr/>
      </dsp:nvSpPr>
      <dsp:spPr>
        <a:xfrm>
          <a:off x="461515" y="831385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03804-FCCC-4DA7-BCB7-3A5EA2A1B5CE}">
      <dsp:nvSpPr>
        <dsp:cNvPr id="0" name=""/>
        <dsp:cNvSpPr/>
      </dsp:nvSpPr>
      <dsp:spPr>
        <a:xfrm>
          <a:off x="1273110" y="66167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Chosen Machine Learning Algorithms</a:t>
          </a:r>
        </a:p>
      </dsp:txBody>
      <dsp:txXfrm>
        <a:off x="1273110" y="661677"/>
        <a:ext cx="1904883" cy="808132"/>
      </dsp:txXfrm>
    </dsp:sp>
    <dsp:sp modelId="{A50D49E5-B27C-4C9A-8E54-2CD5125190B0}">
      <dsp:nvSpPr>
        <dsp:cNvPr id="0" name=""/>
        <dsp:cNvSpPr/>
      </dsp:nvSpPr>
      <dsp:spPr>
        <a:xfrm>
          <a:off x="3509906" y="661677"/>
          <a:ext cx="808132" cy="80813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18CEC-71F3-4003-AA0E-9D1BF3BDCBDC}">
      <dsp:nvSpPr>
        <dsp:cNvPr id="0" name=""/>
        <dsp:cNvSpPr/>
      </dsp:nvSpPr>
      <dsp:spPr>
        <a:xfrm>
          <a:off x="3679614" y="831385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88845-36AA-4E1A-B233-BB3AF903F466}">
      <dsp:nvSpPr>
        <dsp:cNvPr id="0" name=""/>
        <dsp:cNvSpPr/>
      </dsp:nvSpPr>
      <dsp:spPr>
        <a:xfrm>
          <a:off x="4491210" y="66167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Linear Regression</a:t>
          </a:r>
        </a:p>
      </dsp:txBody>
      <dsp:txXfrm>
        <a:off x="4491210" y="661677"/>
        <a:ext cx="1904883" cy="808132"/>
      </dsp:txXfrm>
    </dsp:sp>
    <dsp:sp modelId="{E55EC5B1-57CD-47FE-8C6E-43EBC8D24BB8}">
      <dsp:nvSpPr>
        <dsp:cNvPr id="0" name=""/>
        <dsp:cNvSpPr/>
      </dsp:nvSpPr>
      <dsp:spPr>
        <a:xfrm>
          <a:off x="6728005" y="661677"/>
          <a:ext cx="808132" cy="80813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C81FF-21ED-4713-80AD-9FE975B490F6}">
      <dsp:nvSpPr>
        <dsp:cNvPr id="0" name=""/>
        <dsp:cNvSpPr/>
      </dsp:nvSpPr>
      <dsp:spPr>
        <a:xfrm>
          <a:off x="6897713" y="831385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63CA9-CD3A-4C98-8CAC-3BA8E84D5D56}">
      <dsp:nvSpPr>
        <dsp:cNvPr id="0" name=""/>
        <dsp:cNvSpPr/>
      </dsp:nvSpPr>
      <dsp:spPr>
        <a:xfrm>
          <a:off x="7709309" y="66167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Logistic Regression</a:t>
          </a:r>
        </a:p>
      </dsp:txBody>
      <dsp:txXfrm>
        <a:off x="7709309" y="661677"/>
        <a:ext cx="1904883" cy="808132"/>
      </dsp:txXfrm>
    </dsp:sp>
    <dsp:sp modelId="{B2931F3E-0FE1-4453-8745-06928F172E1A}">
      <dsp:nvSpPr>
        <dsp:cNvPr id="0" name=""/>
        <dsp:cNvSpPr/>
      </dsp:nvSpPr>
      <dsp:spPr>
        <a:xfrm>
          <a:off x="291807" y="2071901"/>
          <a:ext cx="808132" cy="80813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7E6D9A-42E6-44B3-A1D5-A7819554C2BC}">
      <dsp:nvSpPr>
        <dsp:cNvPr id="0" name=""/>
        <dsp:cNvSpPr/>
      </dsp:nvSpPr>
      <dsp:spPr>
        <a:xfrm>
          <a:off x="461515" y="2241609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DE4F4-B53E-4417-8B33-5347EFA783F6}">
      <dsp:nvSpPr>
        <dsp:cNvPr id="0" name=""/>
        <dsp:cNvSpPr/>
      </dsp:nvSpPr>
      <dsp:spPr>
        <a:xfrm>
          <a:off x="1273110" y="207190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Random Forest</a:t>
          </a:r>
        </a:p>
      </dsp:txBody>
      <dsp:txXfrm>
        <a:off x="1273110" y="2071901"/>
        <a:ext cx="1904883" cy="808132"/>
      </dsp:txXfrm>
    </dsp:sp>
    <dsp:sp modelId="{B10AEC7E-A221-4DA3-BBEB-0B720FC59AA2}">
      <dsp:nvSpPr>
        <dsp:cNvPr id="0" name=""/>
        <dsp:cNvSpPr/>
      </dsp:nvSpPr>
      <dsp:spPr>
        <a:xfrm>
          <a:off x="3509906" y="2071901"/>
          <a:ext cx="808132" cy="80813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9D099-C41A-42E1-A194-30987B934D91}">
      <dsp:nvSpPr>
        <dsp:cNvPr id="0" name=""/>
        <dsp:cNvSpPr/>
      </dsp:nvSpPr>
      <dsp:spPr>
        <a:xfrm>
          <a:off x="3679614" y="2241609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67C2E-5591-499B-A632-DBC55ACC0507}">
      <dsp:nvSpPr>
        <dsp:cNvPr id="0" name=""/>
        <dsp:cNvSpPr/>
      </dsp:nvSpPr>
      <dsp:spPr>
        <a:xfrm>
          <a:off x="4491210" y="207190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K-means Clustering</a:t>
          </a:r>
        </a:p>
      </dsp:txBody>
      <dsp:txXfrm>
        <a:off x="4491210" y="2071901"/>
        <a:ext cx="1904883" cy="808132"/>
      </dsp:txXfrm>
    </dsp:sp>
    <dsp:sp modelId="{750C326D-A6B7-4F60-8067-E4F5F46110DC}">
      <dsp:nvSpPr>
        <dsp:cNvPr id="0" name=""/>
        <dsp:cNvSpPr/>
      </dsp:nvSpPr>
      <dsp:spPr>
        <a:xfrm>
          <a:off x="6728005" y="2071901"/>
          <a:ext cx="808132" cy="80813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29203-928B-49F6-826F-458ADA271B71}">
      <dsp:nvSpPr>
        <dsp:cNvPr id="0" name=""/>
        <dsp:cNvSpPr/>
      </dsp:nvSpPr>
      <dsp:spPr>
        <a:xfrm>
          <a:off x="6897713" y="2241609"/>
          <a:ext cx="468716" cy="4687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45BFE-138A-49D4-955B-95371220496C}">
      <dsp:nvSpPr>
        <dsp:cNvPr id="0" name=""/>
        <dsp:cNvSpPr/>
      </dsp:nvSpPr>
      <dsp:spPr>
        <a:xfrm>
          <a:off x="7709309" y="2071901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Decision Tree</a:t>
          </a:r>
        </a:p>
      </dsp:txBody>
      <dsp:txXfrm>
        <a:off x="7709309" y="2071901"/>
        <a:ext cx="1904883" cy="80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549D6DC-E1CB-4874-BF52-C3407230D20E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5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2636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72056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34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29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80694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1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1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8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4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4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0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6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771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8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4" name="Rectangle 103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5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E15DC766-CF8A-A796-A493-8392BC16C1E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rcRect r="30"/>
          <a:stretch/>
        </p:blipFill>
        <p:spPr>
          <a:xfrm>
            <a:off x="-2" y="10"/>
            <a:ext cx="12188389" cy="685799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08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10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6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A37BDE-AD6B-F11E-0588-9FA682DB3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/>
              <a:t>Amazon Best Selling Books Analysis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87938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9DB282-CFE4-8F86-023F-07E7CFCC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13" y="630409"/>
            <a:ext cx="8372701" cy="70509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Data visualization(contd.)</a:t>
            </a:r>
          </a:p>
        </p:txBody>
      </p:sp>
      <p:pic>
        <p:nvPicPr>
          <p:cNvPr id="12" name="Content Placeholder 11" descr="A graph showing a number of books&#10;&#10;Description automatically generated">
            <a:extLst>
              <a:ext uri="{FF2B5EF4-FFF2-40B4-BE49-F238E27FC236}">
                <a16:creationId xmlns:a16="http://schemas.microsoft.com/office/drawing/2014/main" id="{8B8F3F27-7421-100E-D581-D3D3130D43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93" y="1803034"/>
            <a:ext cx="4285848" cy="21429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Content Placeholder 5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9CAF47A6-6C14-B47D-991A-D6D12E9598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1" y="4109799"/>
            <a:ext cx="4285848" cy="211161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007749B-E191-22F6-7E52-66F2EF0C2C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69" y="2155016"/>
            <a:ext cx="4829542" cy="3168098"/>
          </a:xfrm>
        </p:spPr>
      </p:pic>
    </p:spTree>
    <p:extLst>
      <p:ext uri="{BB962C8B-B14F-4D97-AF65-F5344CB8AC3E}">
        <p14:creationId xmlns:p14="http://schemas.microsoft.com/office/powerpoint/2010/main" val="37794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3496-4F5F-B2E7-9340-4937D542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74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0C8D-22F8-6273-DD74-027CF0AB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2061-6E29-229B-9AE9-77210860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9"/>
            <a:ext cx="3450771" cy="673534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What is the Project About?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3F9632-D908-9044-7624-01C3F64FB7B6}"/>
              </a:ext>
            </a:extLst>
          </p:cNvPr>
          <p:cNvSpPr txBox="1"/>
          <p:nvPr/>
        </p:nvSpPr>
        <p:spPr>
          <a:xfrm>
            <a:off x="1567543" y="2950029"/>
            <a:ext cx="5421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Analyzing Amazon’s bestselling books to identify trends, patterns, and success factors.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Using machine learning to predict future bestsellers and derive actionable insights.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630B0-D640-8F26-C51A-CD0F2F864B0C}"/>
              </a:ext>
            </a:extLst>
          </p:cNvPr>
          <p:cNvSpPr txBox="1"/>
          <p:nvPr/>
        </p:nvSpPr>
        <p:spPr>
          <a:xfrm>
            <a:off x="1045029" y="4169229"/>
            <a:ext cx="257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Why This Topic?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99254-1B5F-EC14-C91E-750C558CB539}"/>
              </a:ext>
            </a:extLst>
          </p:cNvPr>
          <p:cNvSpPr txBox="1"/>
          <p:nvPr/>
        </p:nvSpPr>
        <p:spPr>
          <a:xfrm>
            <a:off x="1709057" y="4680857"/>
            <a:ext cx="4833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 is a dominant book retailer; understanding success factors benefits authors, publishers, and readers.</a:t>
            </a:r>
          </a:p>
        </p:txBody>
      </p:sp>
    </p:spTree>
    <p:extLst>
      <p:ext uri="{BB962C8B-B14F-4D97-AF65-F5344CB8AC3E}">
        <p14:creationId xmlns:p14="http://schemas.microsoft.com/office/powerpoint/2010/main" val="121353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8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7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2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5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8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9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1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B49776-A288-900D-AF4A-ED666FD7D240}"/>
              </a:ext>
            </a:extLst>
          </p:cNvPr>
          <p:cNvSpPr txBox="1"/>
          <p:nvPr/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OBJECTIVES</a:t>
            </a:r>
          </a:p>
        </p:txBody>
      </p:sp>
      <p:graphicFrame>
        <p:nvGraphicFramePr>
          <p:cNvPr id="176" name="TextBox 2">
            <a:extLst>
              <a:ext uri="{FF2B5EF4-FFF2-40B4-BE49-F238E27FC236}">
                <a16:creationId xmlns:a16="http://schemas.microsoft.com/office/drawing/2014/main" id="{C045A930-7FE2-0F31-E510-C9494FFB2B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477954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7901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79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" name="Rectangle 179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2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9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D0AEAD-F36A-AF3F-4A2B-DA91B1FB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C0E3D3D-F52D-7F00-8116-3A3E67DD1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046358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7689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0C919-21DD-DB46-0278-A0FFE961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618519"/>
            <a:ext cx="8884330" cy="916368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06841-67FD-660D-AF5D-AC623950D2ED}"/>
              </a:ext>
            </a:extLst>
          </p:cNvPr>
          <p:cNvSpPr txBox="1"/>
          <p:nvPr/>
        </p:nvSpPr>
        <p:spPr>
          <a:xfrm>
            <a:off x="1141414" y="1596276"/>
            <a:ext cx="34414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74C059-C8DC-93C2-2F52-E30696470822}"/>
              </a:ext>
            </a:extLst>
          </p:cNvPr>
          <p:cNvSpPr txBox="1"/>
          <p:nvPr/>
        </p:nvSpPr>
        <p:spPr>
          <a:xfrm>
            <a:off x="1240971" y="2383971"/>
            <a:ext cx="2862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DC627-E9BB-FAE8-2876-86807AB8798B}"/>
              </a:ext>
            </a:extLst>
          </p:cNvPr>
          <p:cNvSpPr txBox="1"/>
          <p:nvPr/>
        </p:nvSpPr>
        <p:spPr>
          <a:xfrm>
            <a:off x="1589314" y="2943698"/>
            <a:ext cx="3701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bestsellers with categories.csv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C8258-0218-FF1F-6389-94B04A011997}"/>
              </a:ext>
            </a:extLst>
          </p:cNvPr>
          <p:cNvSpPr txBox="1"/>
          <p:nvPr/>
        </p:nvSpPr>
        <p:spPr>
          <a:xfrm>
            <a:off x="1240971" y="3679371"/>
            <a:ext cx="162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35B72-87EB-21DF-6396-FDE60E607D33}"/>
              </a:ext>
            </a:extLst>
          </p:cNvPr>
          <p:cNvSpPr txBox="1"/>
          <p:nvPr/>
        </p:nvSpPr>
        <p:spPr>
          <a:xfrm>
            <a:off x="1665513" y="4299856"/>
            <a:ext cx="8567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Name,Author,User</a:t>
            </a:r>
            <a:r>
              <a:rPr lang="en-US" sz="2000" dirty="0"/>
              <a:t> </a:t>
            </a:r>
            <a:r>
              <a:rPr lang="en-US" sz="2000" dirty="0" err="1"/>
              <a:t>Ratings,Reviews,Price,Year,Genre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434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3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3E59D-2253-6C11-EE55-400408275EF6}"/>
              </a:ext>
            </a:extLst>
          </p:cNvPr>
          <p:cNvSpPr txBox="1"/>
          <p:nvPr/>
        </p:nvSpPr>
        <p:spPr>
          <a:xfrm>
            <a:off x="1093790" y="6947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ECAF5-B92A-A1C0-FCA5-09CC049B740A}"/>
              </a:ext>
            </a:extLst>
          </p:cNvPr>
          <p:cNvSpPr txBox="1"/>
          <p:nvPr/>
        </p:nvSpPr>
        <p:spPr>
          <a:xfrm>
            <a:off x="1063625" y="1711623"/>
            <a:ext cx="616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Machine Learning Algorithms</a:t>
            </a:r>
          </a:p>
        </p:txBody>
      </p:sp>
      <p:graphicFrame>
        <p:nvGraphicFramePr>
          <p:cNvPr id="93" name="TextBox 3">
            <a:extLst>
              <a:ext uri="{FF2B5EF4-FFF2-40B4-BE49-F238E27FC236}">
                <a16:creationId xmlns:a16="http://schemas.microsoft.com/office/drawing/2014/main" id="{3A65F2C9-D36A-F1D4-9143-78FBD46E6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269601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6259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70CD-C2D6-AAE5-0B9B-57DE4AB26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505" y="856755"/>
            <a:ext cx="9058501" cy="872825"/>
          </a:xfrm>
        </p:spPr>
        <p:txBody>
          <a:bodyPr>
            <a:normAutofit/>
          </a:bodyPr>
          <a:lstStyle/>
          <a:p>
            <a:r>
              <a:rPr lang="en-US" sz="4200" dirty="0"/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2DEF9-B2A9-7673-4B95-AF52799573C1}"/>
              </a:ext>
            </a:extLst>
          </p:cNvPr>
          <p:cNvSpPr txBox="1"/>
          <p:nvPr/>
        </p:nvSpPr>
        <p:spPr>
          <a:xfrm>
            <a:off x="1141413" y="1729580"/>
            <a:ext cx="4539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/>
              <a:t>Application of Evaluation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1B9832-7C47-D227-A425-078DAEFC006C}"/>
              </a:ext>
            </a:extLst>
          </p:cNvPr>
          <p:cNvSpPr txBox="1"/>
          <p:nvPr/>
        </p:nvSpPr>
        <p:spPr>
          <a:xfrm>
            <a:off x="1490549" y="2364168"/>
            <a:ext cx="41039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RMSE</a:t>
            </a:r>
          </a:p>
        </p:txBody>
      </p:sp>
    </p:spTree>
    <p:extLst>
      <p:ext uri="{BB962C8B-B14F-4D97-AF65-F5344CB8AC3E}">
        <p14:creationId xmlns:p14="http://schemas.microsoft.com/office/powerpoint/2010/main" val="112091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5ACD94DE-DE21-4A9D-8875-A1539BE21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8F3053C-AA2D-43E7-9127-59111DE0E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59025B1-E34F-4772-B2CC-DA9B705D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85E8FDD9-55D5-48E9-BD0F-41FA02C5A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6">
                <a:extLst>
                  <a:ext uri="{FF2B5EF4-FFF2-40B4-BE49-F238E27FC236}">
                    <a16:creationId xmlns:a16="http://schemas.microsoft.com/office/drawing/2014/main" id="{2C147D99-21B5-462F-B3D9-2D04FC67D8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3A84E48A-5D81-47C8-9B35-7891B5162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8">
                <a:extLst>
                  <a:ext uri="{FF2B5EF4-FFF2-40B4-BE49-F238E27FC236}">
                    <a16:creationId xmlns:a16="http://schemas.microsoft.com/office/drawing/2014/main" id="{A7C08433-35BE-4A5A-9C1F-B37DEB4827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D0B8201B-0CB0-4F9E-ACB0-DD752923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888D2777-7FAE-47C4-9E1A-3C4D015CFB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">
                <a:extLst>
                  <a:ext uri="{FF2B5EF4-FFF2-40B4-BE49-F238E27FC236}">
                    <a16:creationId xmlns:a16="http://schemas.microsoft.com/office/drawing/2014/main" id="{CE168F44-CB11-4900-AC9E-3EBEC80160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2">
                <a:extLst>
                  <a:ext uri="{FF2B5EF4-FFF2-40B4-BE49-F238E27FC236}">
                    <a16:creationId xmlns:a16="http://schemas.microsoft.com/office/drawing/2014/main" id="{A0F39381-D3B3-4EBE-80AB-F3AA4D188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3">
                <a:extLst>
                  <a:ext uri="{FF2B5EF4-FFF2-40B4-BE49-F238E27FC236}">
                    <a16:creationId xmlns:a16="http://schemas.microsoft.com/office/drawing/2014/main" id="{F8B41A7C-3B6F-4BEF-B1FA-4869947AE7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4">
                <a:extLst>
                  <a:ext uri="{FF2B5EF4-FFF2-40B4-BE49-F238E27FC236}">
                    <a16:creationId xmlns:a16="http://schemas.microsoft.com/office/drawing/2014/main" id="{9A08FB39-6EFB-4948-88F2-6EB113F10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5">
                <a:extLst>
                  <a:ext uri="{FF2B5EF4-FFF2-40B4-BE49-F238E27FC236}">
                    <a16:creationId xmlns:a16="http://schemas.microsoft.com/office/drawing/2014/main" id="{32489CF5-34F9-4676-8FC8-EA47623A9F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16">
                <a:extLst>
                  <a:ext uri="{FF2B5EF4-FFF2-40B4-BE49-F238E27FC236}">
                    <a16:creationId xmlns:a16="http://schemas.microsoft.com/office/drawing/2014/main" id="{6E6A81FE-6687-4E45-86EE-506158CFC0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17">
                <a:extLst>
                  <a:ext uri="{FF2B5EF4-FFF2-40B4-BE49-F238E27FC236}">
                    <a16:creationId xmlns:a16="http://schemas.microsoft.com/office/drawing/2014/main" id="{085F56DC-138C-4970-A499-1F8C4FBADF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18">
                <a:extLst>
                  <a:ext uri="{FF2B5EF4-FFF2-40B4-BE49-F238E27FC236}">
                    <a16:creationId xmlns:a16="http://schemas.microsoft.com/office/drawing/2014/main" id="{2241CFC6-2DD5-4908-95FF-C76F3F432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9">
                <a:extLst>
                  <a:ext uri="{FF2B5EF4-FFF2-40B4-BE49-F238E27FC236}">
                    <a16:creationId xmlns:a16="http://schemas.microsoft.com/office/drawing/2014/main" id="{EAE9ABAC-3BE1-44E6-A764-8B7884E839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0">
                <a:extLst>
                  <a:ext uri="{FF2B5EF4-FFF2-40B4-BE49-F238E27FC236}">
                    <a16:creationId xmlns:a16="http://schemas.microsoft.com/office/drawing/2014/main" id="{39874D11-3018-499B-BD78-11BB954BDF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9D4461D3-04C7-495D-BA09-8D5311E9DA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2">
                <a:extLst>
                  <a:ext uri="{FF2B5EF4-FFF2-40B4-BE49-F238E27FC236}">
                    <a16:creationId xmlns:a16="http://schemas.microsoft.com/office/drawing/2014/main" id="{BF405972-B14C-45E8-9F0C-E2F11F1CF0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3">
                <a:extLst>
                  <a:ext uri="{FF2B5EF4-FFF2-40B4-BE49-F238E27FC236}">
                    <a16:creationId xmlns:a16="http://schemas.microsoft.com/office/drawing/2014/main" id="{D7939026-A689-46F4-97AC-5F68665D7D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4">
                <a:extLst>
                  <a:ext uri="{FF2B5EF4-FFF2-40B4-BE49-F238E27FC236}">
                    <a16:creationId xmlns:a16="http://schemas.microsoft.com/office/drawing/2014/main" id="{8AD9F31C-5CF7-45EE-907A-3074488127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5">
                <a:extLst>
                  <a:ext uri="{FF2B5EF4-FFF2-40B4-BE49-F238E27FC236}">
                    <a16:creationId xmlns:a16="http://schemas.microsoft.com/office/drawing/2014/main" id="{93412351-62FA-4EF3-8FE2-4CDD8397B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26">
                <a:extLst>
                  <a:ext uri="{FF2B5EF4-FFF2-40B4-BE49-F238E27FC236}">
                    <a16:creationId xmlns:a16="http://schemas.microsoft.com/office/drawing/2014/main" id="{84A81491-A1EB-46E3-9E73-11B93428C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E7727744-4F0E-4AA2-97BC-0C44AB354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4575AD90-731F-4996-AA04-86E5EC8CB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9">
                <a:extLst>
                  <a:ext uri="{FF2B5EF4-FFF2-40B4-BE49-F238E27FC236}">
                    <a16:creationId xmlns:a16="http://schemas.microsoft.com/office/drawing/2014/main" id="{231A78D3-96D9-4A22-BC29-8274B016C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0">
                <a:extLst>
                  <a:ext uri="{FF2B5EF4-FFF2-40B4-BE49-F238E27FC236}">
                    <a16:creationId xmlns:a16="http://schemas.microsoft.com/office/drawing/2014/main" id="{DFF31CA2-144E-493E-A135-83B83452AB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31">
                <a:extLst>
                  <a:ext uri="{FF2B5EF4-FFF2-40B4-BE49-F238E27FC236}">
                    <a16:creationId xmlns:a16="http://schemas.microsoft.com/office/drawing/2014/main" id="{C1ED7F8F-8F7D-4634-8EF1-3DC871518A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1DBAB3-1986-470D-B778-24F7953C7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921E27E2-FB87-421E-898F-0AD31CBC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C9479707-E515-4B3C-9493-72190DDB2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4">
                <a:extLst>
                  <a:ext uri="{FF2B5EF4-FFF2-40B4-BE49-F238E27FC236}">
                    <a16:creationId xmlns:a16="http://schemas.microsoft.com/office/drawing/2014/main" id="{9FF90DFA-7702-4558-8B3D-756D81D85A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5">
                <a:extLst>
                  <a:ext uri="{FF2B5EF4-FFF2-40B4-BE49-F238E27FC236}">
                    <a16:creationId xmlns:a16="http://schemas.microsoft.com/office/drawing/2014/main" id="{558A4777-3BE1-4000-9CB4-73048552F5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:a16="http://schemas.microsoft.com/office/drawing/2014/main" id="{2A041A71-3C90-472C-AC37-21EFE0786D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37">
                <a:extLst>
                  <a:ext uri="{FF2B5EF4-FFF2-40B4-BE49-F238E27FC236}">
                    <a16:creationId xmlns:a16="http://schemas.microsoft.com/office/drawing/2014/main" id="{8FC1DCF1-A0C3-4803-9B5B-29A6C245A4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8">
                <a:extLst>
                  <a:ext uri="{FF2B5EF4-FFF2-40B4-BE49-F238E27FC236}">
                    <a16:creationId xmlns:a16="http://schemas.microsoft.com/office/drawing/2014/main" id="{71612D3E-4DBC-49B9-86B5-FCD82B1B1E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9">
                <a:extLst>
                  <a:ext uri="{FF2B5EF4-FFF2-40B4-BE49-F238E27FC236}">
                    <a16:creationId xmlns:a16="http://schemas.microsoft.com/office/drawing/2014/main" id="{CB1CF104-08B0-46F6-ABBF-649AC5A702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40">
                <a:extLst>
                  <a:ext uri="{FF2B5EF4-FFF2-40B4-BE49-F238E27FC236}">
                    <a16:creationId xmlns:a16="http://schemas.microsoft.com/office/drawing/2014/main" id="{FCE7D9F8-F405-4677-A45F-EDBB7F16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7347872F-3F7B-4ADF-BC95-429727E82D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68E41D-F44F-D2F8-4287-17902A91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707" y="382009"/>
            <a:ext cx="8828087" cy="10425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Data visualization</a:t>
            </a:r>
          </a:p>
        </p:txBody>
      </p:sp>
      <p:pic>
        <p:nvPicPr>
          <p:cNvPr id="8" name="Content Placeholder 7" descr="A chart of pie charts&#10;&#10;Description automatically generated">
            <a:extLst>
              <a:ext uri="{FF2B5EF4-FFF2-40B4-BE49-F238E27FC236}">
                <a16:creationId xmlns:a16="http://schemas.microsoft.com/office/drawing/2014/main" id="{DFF8AE24-987F-07B5-B076-2D4691002C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4655"/>
          <a:stretch/>
        </p:blipFill>
        <p:spPr>
          <a:xfrm>
            <a:off x="1101723" y="1801813"/>
            <a:ext cx="4306435" cy="2067367"/>
          </a:xfrm>
          <a:custGeom>
            <a:avLst/>
            <a:gdLst/>
            <a:ahLst/>
            <a:cxnLst/>
            <a:rect l="l" t="t" r="r" b="b"/>
            <a:pathLst>
              <a:path w="3525628" h="1692529">
                <a:moveTo>
                  <a:pt x="197717" y="0"/>
                </a:moveTo>
                <a:lnTo>
                  <a:pt x="3525628" y="0"/>
                </a:lnTo>
                <a:lnTo>
                  <a:pt x="3525628" y="1692529"/>
                </a:lnTo>
                <a:lnTo>
                  <a:pt x="0" y="1692529"/>
                </a:lnTo>
                <a:lnTo>
                  <a:pt x="0" y="197717"/>
                </a:lnTo>
                <a:cubicBezTo>
                  <a:pt x="0" y="88521"/>
                  <a:pt x="88521" y="0"/>
                  <a:pt x="197717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Content Placeholder 5" descr="A chart with text on it&#10;&#10;Description automatically generated">
            <a:extLst>
              <a:ext uri="{FF2B5EF4-FFF2-40B4-BE49-F238E27FC236}">
                <a16:creationId xmlns:a16="http://schemas.microsoft.com/office/drawing/2014/main" id="{99946CAE-EBB3-7DDE-E87E-35E1AB038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4" r="-1" b="8938"/>
          <a:stretch/>
        </p:blipFill>
        <p:spPr>
          <a:xfrm>
            <a:off x="1141410" y="4111188"/>
            <a:ext cx="4266747" cy="2042771"/>
          </a:xfrm>
          <a:custGeom>
            <a:avLst/>
            <a:gdLst/>
            <a:ahLst/>
            <a:cxnLst/>
            <a:rect l="l" t="t" r="r" b="b"/>
            <a:pathLst>
              <a:path w="3525628" h="1687949">
                <a:moveTo>
                  <a:pt x="0" y="0"/>
                </a:moveTo>
                <a:lnTo>
                  <a:pt x="3525628" y="0"/>
                </a:lnTo>
                <a:lnTo>
                  <a:pt x="3525628" y="1490232"/>
                </a:lnTo>
                <a:cubicBezTo>
                  <a:pt x="3525628" y="1599428"/>
                  <a:pt x="3437107" y="1687949"/>
                  <a:pt x="3327911" y="1687949"/>
                </a:cubicBezTo>
                <a:lnTo>
                  <a:pt x="0" y="1687949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Content Placeholder 9" descr="A screenshot of a graph&#10;&#10;Description automatically generated">
            <a:extLst>
              <a:ext uri="{FF2B5EF4-FFF2-40B4-BE49-F238E27FC236}">
                <a16:creationId xmlns:a16="http://schemas.microsoft.com/office/drawing/2014/main" id="{59AF51E2-F175-2B4B-8162-8E817440018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552" y="2271713"/>
            <a:ext cx="5186894" cy="2917627"/>
          </a:xfrm>
        </p:spPr>
      </p:pic>
    </p:spTree>
    <p:extLst>
      <p:ext uri="{BB962C8B-B14F-4D97-AF65-F5344CB8AC3E}">
        <p14:creationId xmlns:p14="http://schemas.microsoft.com/office/powerpoint/2010/main" val="528842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143</TotalTime>
  <Words>168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Tw Cen MT</vt:lpstr>
      <vt:lpstr>Wingdings</vt:lpstr>
      <vt:lpstr>Circuit</vt:lpstr>
      <vt:lpstr>Amazon Best Selling Books Analysis Using Machine Learning</vt:lpstr>
      <vt:lpstr>PowerPoint Presentation</vt:lpstr>
      <vt:lpstr>Introduction</vt:lpstr>
      <vt:lpstr>PowerPoint Presentation</vt:lpstr>
      <vt:lpstr>Problem Statement</vt:lpstr>
      <vt:lpstr>methodology</vt:lpstr>
      <vt:lpstr>PowerPoint Presentation</vt:lpstr>
      <vt:lpstr>Methodology</vt:lpstr>
      <vt:lpstr>Data visualization</vt:lpstr>
      <vt:lpstr>Data visualization(contd.)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TANVIR RAHMAN MOLLA</dc:creator>
  <cp:lastModifiedBy>MD. TANVIR RAHMAN MOLLA</cp:lastModifiedBy>
  <cp:revision>1</cp:revision>
  <dcterms:created xsi:type="dcterms:W3CDTF">2025-01-10T14:44:00Z</dcterms:created>
  <dcterms:modified xsi:type="dcterms:W3CDTF">2025-01-10T17:07:57Z</dcterms:modified>
</cp:coreProperties>
</file>