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8"/>
  </p:notesMasterIdLst>
  <p:handoutMasterIdLst>
    <p:handoutMasterId r:id="rId29"/>
  </p:handoutMasterIdLst>
  <p:sldIdLst>
    <p:sldId id="320" r:id="rId2"/>
    <p:sldId id="322" r:id="rId3"/>
    <p:sldId id="292" r:id="rId4"/>
    <p:sldId id="260" r:id="rId5"/>
    <p:sldId id="281" r:id="rId6"/>
    <p:sldId id="261" r:id="rId7"/>
    <p:sldId id="287" r:id="rId8"/>
    <p:sldId id="289" r:id="rId9"/>
    <p:sldId id="291" r:id="rId10"/>
    <p:sldId id="311" r:id="rId11"/>
    <p:sldId id="313" r:id="rId12"/>
    <p:sldId id="290" r:id="rId13"/>
    <p:sldId id="259" r:id="rId14"/>
    <p:sldId id="294" r:id="rId15"/>
    <p:sldId id="318" r:id="rId16"/>
    <p:sldId id="301" r:id="rId17"/>
    <p:sldId id="319" r:id="rId18"/>
    <p:sldId id="303" r:id="rId19"/>
    <p:sldId id="264" r:id="rId20"/>
    <p:sldId id="300" r:id="rId21"/>
    <p:sldId id="310" r:id="rId22"/>
    <p:sldId id="295" r:id="rId23"/>
    <p:sldId id="323" r:id="rId24"/>
    <p:sldId id="298" r:id="rId25"/>
    <p:sldId id="316" r:id="rId26"/>
    <p:sldId id="321" r:id="rId27"/>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33"/>
    <a:srgbClr val="339933"/>
    <a:srgbClr val="66CCFF"/>
    <a:srgbClr val="EAEAEA"/>
    <a:srgbClr val="000000"/>
    <a:srgbClr val="FF5050"/>
    <a:srgbClr val="DDDDDD"/>
    <a:srgbClr val="FC012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2581" autoAdjust="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2200"/>
            <a:ext cx="5280025"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defRPr/>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F73DF252-D1DE-45CA-A8E3-4ABD5D802EF4}" type="slidenum">
              <a:rPr lang="en-US" sz="1000">
                <a:solidFill>
                  <a:schemeClr val="tx1"/>
                </a:solidFill>
                <a:latin typeface="Arial" pitchFamily="34" charset="0"/>
              </a:rPr>
              <a:pPr defTabSz="989013">
                <a:lnSpc>
                  <a:spcPct val="100000"/>
                </a:lnSpc>
                <a:spcBef>
                  <a:spcPct val="50000"/>
                </a:spcBef>
                <a:defRPr/>
              </a:pPr>
              <a:t>‹#›</a:t>
            </a:fld>
            <a:endParaRPr lang="en-US" sz="1000">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idx="2"/>
          </p:nvPr>
        </p:nvSpPr>
        <p:spPr bwMode="auto">
          <a:xfrm>
            <a:off x="468313" y="155575"/>
            <a:ext cx="5875337" cy="4403725"/>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2052" name="Rectangle 4"/>
          <p:cNvSpPr>
            <a:spLocks noChangeArrowheads="1"/>
          </p:cNvSpPr>
          <p:nvPr/>
        </p:nvSpPr>
        <p:spPr bwMode="auto">
          <a:xfrm>
            <a:off x="712788" y="8594725"/>
            <a:ext cx="5270500"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defRPr/>
            </a:pPr>
            <a:r>
              <a:rPr lang="en-US" sz="1000">
                <a:solidFill>
                  <a:schemeClr val="tx1"/>
                </a:solidFill>
                <a:latin typeface="Arial" pitchFamily="34" charset="0"/>
              </a:rPr>
              <a:t>Introduction to Oracle: SQL and PL/SQL  5</a:t>
            </a:r>
            <a:r>
              <a:rPr lang="en-US" sz="1000">
                <a:solidFill>
                  <a:schemeClr val="tx1"/>
                </a:solidFill>
                <a:latin typeface="Times New Roman" pitchFamily="18" charset="0"/>
              </a:rPr>
              <a:t>-</a:t>
            </a:r>
            <a:fld id="{0B504F8C-BFE7-45F1-A650-98408E57874B}" type="slidenum">
              <a:rPr lang="en-US" sz="1000">
                <a:solidFill>
                  <a:schemeClr val="tx1"/>
                </a:solidFill>
                <a:latin typeface="Arial" pitchFamily="34" charset="0"/>
              </a:rPr>
              <a:pPr defTabSz="989013">
                <a:lnSpc>
                  <a:spcPct val="100000"/>
                </a:lnSpc>
                <a:spcBef>
                  <a:spcPct val="50000"/>
                </a:spcBef>
                <a:defRPr/>
              </a:pPr>
              <a:t>‹#›</a:t>
            </a:fld>
            <a:endParaRPr lang="en-US" sz="1000">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notesStyle>
    <a:lvl1pPr algn="l" defTabSz="403225" rtl="0" eaLnBrk="0" fontAlgn="base" hangingPunct="0">
      <a:spcBef>
        <a:spcPct val="30000"/>
      </a:spcBef>
      <a:spcAft>
        <a:spcPct val="0"/>
      </a:spcAft>
      <a:tabLst>
        <a:tab pos="455613" algn="l"/>
      </a:tabLst>
      <a:defRPr sz="1100" b="1" kern="1200">
        <a:solidFill>
          <a:schemeClr val="tx1"/>
        </a:solidFill>
        <a:latin typeface="Arial" pitchFamily="34" charset="0"/>
        <a:ea typeface="+mn-ea"/>
        <a:cs typeface="+mn-cs"/>
      </a:defRPr>
    </a:lvl1pPr>
    <a:lvl2pPr marL="114300" algn="l" defTabSz="403225" rtl="0" eaLnBrk="0" fontAlgn="base" hangingPunct="0">
      <a:spcBef>
        <a:spcPct val="30000"/>
      </a:spcBef>
      <a:spcAft>
        <a:spcPct val="0"/>
      </a:spcAft>
      <a:tabLst>
        <a:tab pos="455613" algn="l"/>
      </a:tabLst>
      <a:defRPr sz="1100" kern="1200">
        <a:solidFill>
          <a:schemeClr val="tx1"/>
        </a:solidFill>
        <a:latin typeface="Times New Roman" pitchFamily="18" charset="0"/>
        <a:ea typeface="+mn-ea"/>
        <a:cs typeface="+mn-cs"/>
      </a:defRPr>
    </a:lvl2pPr>
    <a:lvl3pPr marL="449263" indent="-214313" algn="l" defTabSz="403225" rtl="0" eaLnBrk="0" fontAlgn="base" hangingPunct="0">
      <a:spcBef>
        <a:spcPct val="30000"/>
      </a:spcBef>
      <a:spcAft>
        <a:spcPct val="0"/>
      </a:spcAft>
      <a:buChar char="•"/>
      <a:tabLst>
        <a:tab pos="455613" algn="l"/>
      </a:tabLst>
      <a:defRPr sz="1100" kern="1200">
        <a:solidFill>
          <a:schemeClr val="tx1"/>
        </a:solidFill>
        <a:latin typeface="Times New Roman" pitchFamily="18" charset="0"/>
        <a:ea typeface="+mn-ea"/>
        <a:cs typeface="+mn-cs"/>
      </a:defRPr>
    </a:lvl3pPr>
    <a:lvl4pPr marL="852488" indent="-217488" algn="l" defTabSz="403225" rtl="0" eaLnBrk="0" fontAlgn="base" hangingPunct="0">
      <a:spcBef>
        <a:spcPct val="30000"/>
      </a:spcBef>
      <a:spcAft>
        <a:spcPct val="0"/>
      </a:spcAft>
      <a:buChar char="–"/>
      <a:tabLst>
        <a:tab pos="455613" algn="l"/>
      </a:tabLst>
      <a:defRPr sz="1100" kern="1200">
        <a:solidFill>
          <a:schemeClr val="tx1"/>
        </a:solidFill>
        <a:latin typeface="Times New Roman" pitchFamily="18" charset="0"/>
        <a:ea typeface="+mn-ea"/>
        <a:cs typeface="+mn-cs"/>
      </a:defRPr>
    </a:lvl4pPr>
    <a:lvl5pPr marL="2057400" indent="-228600" algn="l" defTabSz="403225" rtl="0" eaLnBrk="0" fontAlgn="base" hangingPunct="0">
      <a:spcBef>
        <a:spcPct val="30000"/>
      </a:spcBef>
      <a:spcAft>
        <a:spcPct val="0"/>
      </a:spcAft>
      <a:tabLst>
        <a:tab pos="455613"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oleObject1.bin"/></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41987"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41988" name="Rectangle 4"/>
          <p:cNvSpPr>
            <a:spLocks noGrp="1" noChangeArrowheads="1"/>
          </p:cNvSpPr>
          <p:nvPr>
            <p:ph type="body" idx="1"/>
          </p:nvPr>
        </p:nvSpPr>
        <p:spPr>
          <a:xfrm>
            <a:off x="452438" y="4762500"/>
            <a:ext cx="5311775" cy="3795713"/>
          </a:xfrm>
          <a:noFill/>
          <a:ln/>
        </p:spPr>
        <p:txBody>
          <a:bodyPr/>
          <a:lstStyle/>
          <a:p>
            <a:pPr defTabSz="468313">
              <a:tabLst>
                <a:tab pos="444500" algn="l"/>
              </a:tabLst>
            </a:pPr>
            <a:endParaRPr lang="en-US" dirty="0"/>
          </a:p>
        </p:txBody>
      </p:sp>
      <p:sp>
        <p:nvSpPr>
          <p:cNvPr id="41989" name="Rectangle 5"/>
          <p:cNvSpPr>
            <a:spLocks noGrp="1" noRot="1" noChangeAspect="1" noChangeArrowheads="1" noTextEdit="1"/>
          </p:cNvSpPr>
          <p:nvPr>
            <p:ph type="sldImg"/>
          </p:nvPr>
        </p:nvSpPr>
        <p:spPr>
          <a:xfrm>
            <a:off x="441325" y="169863"/>
            <a:ext cx="5927725" cy="44450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50179"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50180" name="Rectangle 4"/>
          <p:cNvSpPr>
            <a:spLocks noGrp="1" noChangeArrowheads="1"/>
          </p:cNvSpPr>
          <p:nvPr>
            <p:ph type="body" idx="1"/>
          </p:nvPr>
        </p:nvSpPr>
        <p:spPr>
          <a:xfrm>
            <a:off x="452438" y="4762500"/>
            <a:ext cx="5311775" cy="3795713"/>
          </a:xfrm>
          <a:noFill/>
          <a:ln/>
        </p:spPr>
        <p:txBody>
          <a:bodyPr/>
          <a:lstStyle/>
          <a:p>
            <a:pPr defTabSz="468313">
              <a:tabLst>
                <a:tab pos="444500" algn="l"/>
              </a:tabLst>
            </a:pPr>
            <a:endParaRPr lang="en-US" dirty="0"/>
          </a:p>
        </p:txBody>
      </p:sp>
      <p:sp>
        <p:nvSpPr>
          <p:cNvPr id="50181" name="Rectangle 5"/>
          <p:cNvSpPr>
            <a:spLocks noGrp="1" noRot="1" noChangeAspect="1" noChangeArrowheads="1" noTextEdit="1"/>
          </p:cNvSpPr>
          <p:nvPr>
            <p:ph type="sldImg"/>
          </p:nvPr>
        </p:nvSpPr>
        <p:spPr>
          <a:xfrm>
            <a:off x="441325" y="169863"/>
            <a:ext cx="5927725" cy="44450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59213" y="0"/>
            <a:ext cx="2960687" cy="457200"/>
          </a:xfrm>
          <a:prstGeom prst="rect">
            <a:avLst/>
          </a:prstGeom>
          <a:noFill/>
          <a:ln w="9525">
            <a:noFill/>
            <a:miter lim="800000"/>
            <a:headEnd/>
            <a:tailEnd/>
          </a:ln>
        </p:spPr>
        <p:txBody>
          <a:bodyPr wrap="none" anchor="ctr"/>
          <a:lstStyle/>
          <a:p>
            <a:endParaRPr lang="en-US"/>
          </a:p>
        </p:txBody>
      </p:sp>
      <p:sp>
        <p:nvSpPr>
          <p:cNvPr id="51203" name="Rectangle 3"/>
          <p:cNvSpPr>
            <a:spLocks noChangeArrowheads="1"/>
          </p:cNvSpPr>
          <p:nvPr/>
        </p:nvSpPr>
        <p:spPr bwMode="auto">
          <a:xfrm>
            <a:off x="-3175" y="0"/>
            <a:ext cx="2957513" cy="457200"/>
          </a:xfrm>
          <a:prstGeom prst="rect">
            <a:avLst/>
          </a:prstGeom>
          <a:noFill/>
          <a:ln w="9525">
            <a:noFill/>
            <a:miter lim="800000"/>
            <a:headEnd/>
            <a:tailEnd/>
          </a:ln>
        </p:spPr>
        <p:txBody>
          <a:bodyPr wrap="none" anchor="ctr"/>
          <a:lstStyle/>
          <a:p>
            <a:endParaRPr lang="en-US"/>
          </a:p>
        </p:txBody>
      </p:sp>
      <p:sp>
        <p:nvSpPr>
          <p:cNvPr id="51204" name="Rectangle 4"/>
          <p:cNvSpPr>
            <a:spLocks noGrp="1" noChangeArrowheads="1"/>
          </p:cNvSpPr>
          <p:nvPr>
            <p:ph type="body" idx="1"/>
          </p:nvPr>
        </p:nvSpPr>
        <p:spPr>
          <a:noFill/>
          <a:ln/>
        </p:spPr>
        <p:txBody>
          <a:bodyPr/>
          <a:lstStyle/>
          <a:p>
            <a:endParaRPr lang="en-US" b="0" dirty="0">
              <a:latin typeface="Times New Roman" pitchFamily="18" charset="0"/>
            </a:endParaRPr>
          </a:p>
        </p:txBody>
      </p:sp>
      <p:sp>
        <p:nvSpPr>
          <p:cNvPr id="51205" name="Rectangle 5"/>
          <p:cNvSpPr>
            <a:spLocks noGrp="1" noRot="1" noChangeAspect="1" noChangeArrowheads="1" noTextEdit="1"/>
          </p:cNvSpPr>
          <p:nvPr>
            <p:ph type="sldImg"/>
          </p:nvPr>
        </p:nvSpPr>
        <p:spPr>
          <a:xfrm>
            <a:off x="469900" y="155575"/>
            <a:ext cx="5872163" cy="4403725"/>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52227"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52228" name="Rectangle 4"/>
          <p:cNvSpPr>
            <a:spLocks noGrp="1" noChangeArrowheads="1"/>
          </p:cNvSpPr>
          <p:nvPr>
            <p:ph type="body" idx="1"/>
          </p:nvPr>
        </p:nvSpPr>
        <p:spPr>
          <a:xfrm>
            <a:off x="452438" y="4762500"/>
            <a:ext cx="5311775" cy="3795713"/>
          </a:xfrm>
          <a:noFill/>
          <a:ln/>
        </p:spPr>
        <p:txBody>
          <a:bodyPr/>
          <a:lstStyle/>
          <a:p>
            <a:pPr defTabSz="468313">
              <a:tabLst>
                <a:tab pos="444500" algn="l"/>
              </a:tabLst>
            </a:pPr>
            <a:endParaRPr lang="en-US" b="0" dirty="0">
              <a:solidFill>
                <a:schemeClr val="accent1"/>
              </a:solidFill>
              <a:latin typeface="Times New Roman" pitchFamily="18" charset="0"/>
            </a:endParaRPr>
          </a:p>
        </p:txBody>
      </p:sp>
      <p:sp>
        <p:nvSpPr>
          <p:cNvPr id="52229" name="Rectangle 5"/>
          <p:cNvSpPr>
            <a:spLocks noGrp="1" noRot="1" noChangeAspect="1" noChangeArrowheads="1" noTextEdit="1"/>
          </p:cNvSpPr>
          <p:nvPr>
            <p:ph type="sldImg"/>
          </p:nvPr>
        </p:nvSpPr>
        <p:spPr>
          <a:xfrm>
            <a:off x="441325" y="169863"/>
            <a:ext cx="5927725" cy="44450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53251"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53252" name="Rectangle 4"/>
          <p:cNvSpPr>
            <a:spLocks noGrp="1" noChangeArrowheads="1"/>
          </p:cNvSpPr>
          <p:nvPr>
            <p:ph type="body" idx="1"/>
          </p:nvPr>
        </p:nvSpPr>
        <p:spPr>
          <a:xfrm>
            <a:off x="452438" y="4762500"/>
            <a:ext cx="5975350" cy="3795713"/>
          </a:xfrm>
          <a:noFill/>
          <a:ln/>
        </p:spPr>
        <p:txBody>
          <a:bodyPr/>
          <a:lstStyle/>
          <a:p>
            <a:pPr defTabSz="468313">
              <a:tabLst>
                <a:tab pos="444500" algn="l"/>
              </a:tabLst>
            </a:pPr>
            <a:endParaRPr lang="en-US" dirty="0">
              <a:solidFill>
                <a:schemeClr val="accent2"/>
              </a:solidFill>
            </a:endParaRPr>
          </a:p>
        </p:txBody>
      </p:sp>
      <p:sp>
        <p:nvSpPr>
          <p:cNvPr id="53253" name="Rectangle 5"/>
          <p:cNvSpPr>
            <a:spLocks noGrp="1" noRot="1" noChangeAspect="1" noChangeArrowheads="1" noTextEdit="1"/>
          </p:cNvSpPr>
          <p:nvPr>
            <p:ph type="sldImg"/>
          </p:nvPr>
        </p:nvSpPr>
        <p:spPr>
          <a:xfrm>
            <a:off x="441325" y="169863"/>
            <a:ext cx="5927725" cy="4445000"/>
          </a:xfrm>
          <a:ln cap="flat"/>
        </p:spPr>
      </p:sp>
      <p:grpSp>
        <p:nvGrpSpPr>
          <p:cNvPr id="53254" name="Group 8"/>
          <p:cNvGrpSpPr>
            <a:grpSpLocks/>
          </p:cNvGrpSpPr>
          <p:nvPr/>
        </p:nvGrpSpPr>
        <p:grpSpPr bwMode="auto">
          <a:xfrm>
            <a:off x="252413" y="5792788"/>
            <a:ext cx="5954712" cy="935037"/>
            <a:chOff x="159" y="3649"/>
            <a:chExt cx="3751" cy="589"/>
          </a:xfrm>
        </p:grpSpPr>
        <p:sp>
          <p:nvSpPr>
            <p:cNvPr id="53257" name="Rectangle 6"/>
            <p:cNvSpPr>
              <a:spLocks noChangeArrowheads="1"/>
            </p:cNvSpPr>
            <p:nvPr/>
          </p:nvSpPr>
          <p:spPr bwMode="auto">
            <a:xfrm>
              <a:off x="407" y="3750"/>
              <a:ext cx="3503" cy="488"/>
            </a:xfrm>
            <a:prstGeom prst="rect">
              <a:avLst/>
            </a:prstGeom>
            <a:noFill/>
            <a:ln w="12700">
              <a:solidFill>
                <a:schemeClr val="tx1"/>
              </a:solidFill>
              <a:miter lim="800000"/>
              <a:headEnd/>
              <a:tailEnd/>
            </a:ln>
          </p:spPr>
          <p:txBody>
            <a:bodyPr wrap="none" anchor="ctr"/>
            <a:lstStyle/>
            <a:p>
              <a:endParaRPr lang="en-US"/>
            </a:p>
          </p:txBody>
        </p:sp>
        <p:sp>
          <p:nvSpPr>
            <p:cNvPr id="53258" name="Rectangle 7"/>
            <p:cNvSpPr>
              <a:spLocks noChangeArrowheads="1"/>
            </p:cNvSpPr>
            <p:nvPr/>
          </p:nvSpPr>
          <p:spPr bwMode="auto">
            <a:xfrm>
              <a:off x="159" y="3649"/>
              <a:ext cx="2291" cy="586"/>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endParaRPr lang="en-US" sz="1100">
                <a:solidFill>
                  <a:schemeClr val="tx1"/>
                </a:solidFill>
                <a:latin typeface="Courier New" pitchFamily="49" charset="0"/>
              </a:endParaRPr>
            </a:p>
            <a:p>
              <a:pPr marL="444500" lvl="1" algn="l" defTabSz="869950">
                <a:lnSpc>
                  <a:spcPct val="100000"/>
                </a:lnSpc>
                <a:spcBef>
                  <a:spcPct val="0"/>
                </a:spcBef>
              </a:pPr>
              <a:r>
                <a:rPr lang="en-US" sz="1100">
                  <a:solidFill>
                    <a:schemeClr val="tx1"/>
                  </a:solidFill>
                  <a:latin typeface="Courier New" pitchFamily="49" charset="0"/>
                </a:rPr>
                <a:t>SQL&gt; SELECT	deptno, AVG(sal)</a:t>
              </a:r>
            </a:p>
            <a:p>
              <a:pPr marL="444500" lvl="1" algn="l" defTabSz="869950">
                <a:lnSpc>
                  <a:spcPct val="100000"/>
                </a:lnSpc>
                <a:spcBef>
                  <a:spcPct val="0"/>
                </a:spcBef>
              </a:pPr>
              <a:r>
                <a:rPr lang="en-US" sz="1100">
                  <a:solidFill>
                    <a:schemeClr val="tx1"/>
                  </a:solidFill>
                  <a:latin typeface="Courier New" pitchFamily="49" charset="0"/>
                </a:rPr>
                <a:t>  2  FROM	emp</a:t>
              </a:r>
            </a:p>
            <a:p>
              <a:pPr marL="444500" lvl="1" algn="l" defTabSz="869950">
                <a:lnSpc>
                  <a:spcPct val="100000"/>
                </a:lnSpc>
                <a:spcBef>
                  <a:spcPct val="0"/>
                </a:spcBef>
              </a:pPr>
              <a:r>
                <a:rPr lang="en-US" sz="1100">
                  <a:solidFill>
                    <a:schemeClr val="tx1"/>
                  </a:solidFill>
                  <a:latin typeface="Courier New" pitchFamily="49" charset="0"/>
                </a:rPr>
                <a:t>  3  GROUP BY	deptno</a:t>
              </a:r>
            </a:p>
            <a:p>
              <a:pPr marL="444500" lvl="1" algn="l" defTabSz="869950">
                <a:lnSpc>
                  <a:spcPct val="100000"/>
                </a:lnSpc>
                <a:spcBef>
                  <a:spcPct val="0"/>
                </a:spcBef>
              </a:pPr>
              <a:r>
                <a:rPr lang="en-US" sz="1100">
                  <a:solidFill>
                    <a:schemeClr val="tx1"/>
                  </a:solidFill>
                  <a:latin typeface="Courier New" pitchFamily="49" charset="0"/>
                </a:rPr>
                <a:t>  4  ORDER BY   AVG(sal);</a:t>
              </a:r>
            </a:p>
          </p:txBody>
        </p:sp>
      </p:grpSp>
      <p:sp>
        <p:nvSpPr>
          <p:cNvPr id="53255" name="Rectangle 9"/>
          <p:cNvSpPr>
            <a:spLocks noChangeArrowheads="1"/>
          </p:cNvSpPr>
          <p:nvPr/>
        </p:nvSpPr>
        <p:spPr bwMode="auto">
          <a:xfrm>
            <a:off x="646113" y="6796088"/>
            <a:ext cx="5561012" cy="904875"/>
          </a:xfrm>
          <a:prstGeom prst="rect">
            <a:avLst/>
          </a:prstGeom>
          <a:noFill/>
          <a:ln w="12700">
            <a:solidFill>
              <a:schemeClr val="tx1"/>
            </a:solidFill>
            <a:miter lim="800000"/>
            <a:headEnd/>
            <a:tailEnd/>
          </a:ln>
        </p:spPr>
        <p:txBody>
          <a:bodyPr wrap="none" anchor="ctr"/>
          <a:lstStyle/>
          <a:p>
            <a:endParaRPr lang="en-US"/>
          </a:p>
        </p:txBody>
      </p:sp>
      <p:sp>
        <p:nvSpPr>
          <p:cNvPr id="53256" name="Rectangle 10"/>
          <p:cNvSpPr>
            <a:spLocks noChangeArrowheads="1"/>
          </p:cNvSpPr>
          <p:nvPr/>
        </p:nvSpPr>
        <p:spPr bwMode="auto">
          <a:xfrm>
            <a:off x="214313" y="6802438"/>
            <a:ext cx="3636962" cy="930275"/>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    DEPTNO     AVG(SAL)</a:t>
            </a:r>
          </a:p>
          <a:p>
            <a:pPr marL="444500" lvl="1" algn="l" defTabSz="869950">
              <a:lnSpc>
                <a:spcPct val="100000"/>
              </a:lnSpc>
              <a:spcBef>
                <a:spcPct val="0"/>
              </a:spcBef>
            </a:pPr>
            <a:r>
              <a:rPr lang="en-US" sz="1100" b="0">
                <a:solidFill>
                  <a:schemeClr val="tx1"/>
                </a:solidFill>
                <a:latin typeface="Courier New" pitchFamily="49" charset="0"/>
              </a:rPr>
              <a:t>---------- ------------</a:t>
            </a:r>
          </a:p>
          <a:p>
            <a:pPr marL="444500" lvl="1" algn="l" defTabSz="869950">
              <a:lnSpc>
                <a:spcPct val="100000"/>
              </a:lnSpc>
              <a:spcBef>
                <a:spcPct val="0"/>
              </a:spcBef>
            </a:pPr>
            <a:r>
              <a:rPr lang="en-US" sz="1100" b="0">
                <a:solidFill>
                  <a:schemeClr val="tx1"/>
                </a:solidFill>
                <a:latin typeface="Courier New" pitchFamily="49" charset="0"/>
              </a:rPr>
              <a:t>        30    1566.6667 </a:t>
            </a:r>
          </a:p>
          <a:p>
            <a:pPr marL="444500" lvl="1" algn="l" defTabSz="869950">
              <a:lnSpc>
                <a:spcPct val="100000"/>
              </a:lnSpc>
              <a:spcBef>
                <a:spcPct val="0"/>
              </a:spcBef>
            </a:pPr>
            <a:r>
              <a:rPr lang="en-US" sz="1100" b="0">
                <a:solidFill>
                  <a:schemeClr val="tx1"/>
                </a:solidFill>
                <a:latin typeface="Courier New" pitchFamily="49" charset="0"/>
              </a:rPr>
              <a:t>        20         2175</a:t>
            </a:r>
          </a:p>
          <a:p>
            <a:pPr marL="444500" lvl="1" algn="l" defTabSz="869950">
              <a:lnSpc>
                <a:spcPct val="100000"/>
              </a:lnSpc>
              <a:spcBef>
                <a:spcPct val="0"/>
              </a:spcBef>
            </a:pPr>
            <a:r>
              <a:rPr lang="en-US" sz="1100" b="0">
                <a:solidFill>
                  <a:schemeClr val="tx1"/>
                </a:solidFill>
                <a:latin typeface="Courier New" pitchFamily="49" charset="0"/>
              </a:rPr>
              <a:t>        10    2916.6667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441325" y="169863"/>
            <a:ext cx="5927725" cy="4445000"/>
          </a:xfrm>
          <a:ln cap="flat"/>
        </p:spPr>
      </p:sp>
      <p:sp>
        <p:nvSpPr>
          <p:cNvPr id="54275" name="Rectangle 3"/>
          <p:cNvSpPr>
            <a:spLocks noGrp="1" noChangeArrowheads="1"/>
          </p:cNvSpPr>
          <p:nvPr>
            <p:ph type="body" idx="1"/>
          </p:nvPr>
        </p:nvSpPr>
        <p:spPr>
          <a:xfrm>
            <a:off x="452438" y="4762500"/>
            <a:ext cx="6013450" cy="3795713"/>
          </a:xfrm>
          <a:noFill/>
          <a:ln/>
        </p:spPr>
        <p:txBody>
          <a:bodyPr/>
          <a:lstStyle/>
          <a:p>
            <a:pPr defTabSz="396875">
              <a:tabLst>
                <a:tab pos="452438" algn="l"/>
              </a:tabLst>
            </a:pPr>
            <a:endParaRPr lang="en-US" dirty="0">
              <a:solidFill>
                <a:schemeClr val="accent2"/>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41325" y="169863"/>
            <a:ext cx="5927725" cy="4445000"/>
          </a:xfrm>
          <a:ln cap="flat"/>
        </p:spPr>
      </p:sp>
      <p:sp>
        <p:nvSpPr>
          <p:cNvPr id="55299" name="Rectangle 3"/>
          <p:cNvSpPr>
            <a:spLocks noGrp="1" noChangeArrowheads="1"/>
          </p:cNvSpPr>
          <p:nvPr>
            <p:ph type="body" idx="1"/>
          </p:nvPr>
        </p:nvSpPr>
        <p:spPr>
          <a:xfrm>
            <a:off x="452438" y="4762500"/>
            <a:ext cx="5749925" cy="3795713"/>
          </a:xfrm>
          <a:noFill/>
          <a:ln/>
        </p:spPr>
        <p:txBody>
          <a:bodyPr/>
          <a:lstStyle/>
          <a:p>
            <a:pPr defTabSz="396875">
              <a:tabLst>
                <a:tab pos="452438" algn="l"/>
              </a:tabLst>
            </a:pPr>
            <a:endParaRPr lang="en-US" b="0" dirty="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pPr>
              <a:tabLst/>
            </a:pPr>
            <a:endParaRPr lang="en-US" dirty="0">
              <a:solidFill>
                <a:schemeClr val="accent2"/>
              </a:solidFill>
            </a:endParaRPr>
          </a:p>
        </p:txBody>
      </p:sp>
      <p:sp>
        <p:nvSpPr>
          <p:cNvPr id="56323" name="Rectangle 3"/>
          <p:cNvSpPr>
            <a:spLocks noGrp="1" noRot="1" noChangeAspect="1" noChangeArrowheads="1" noTextEdit="1"/>
          </p:cNvSpPr>
          <p:nvPr>
            <p:ph type="sldImg"/>
          </p:nvPr>
        </p:nvSpPr>
        <p:spPr>
          <a:xfrm>
            <a:off x="469900" y="155575"/>
            <a:ext cx="5872163" cy="4403725"/>
          </a:xfrm>
          <a:ln cap="flat"/>
        </p:spPr>
      </p:sp>
      <p:sp>
        <p:nvSpPr>
          <p:cNvPr id="56324" name="Rectangle 4"/>
          <p:cNvSpPr>
            <a:spLocks noChangeArrowheads="1"/>
          </p:cNvSpPr>
          <p:nvPr/>
        </p:nvSpPr>
        <p:spPr bwMode="auto">
          <a:xfrm>
            <a:off x="646113" y="5889625"/>
            <a:ext cx="5561012" cy="628650"/>
          </a:xfrm>
          <a:prstGeom prst="rect">
            <a:avLst/>
          </a:prstGeom>
          <a:noFill/>
          <a:ln w="12700">
            <a:solidFill>
              <a:schemeClr val="tx1"/>
            </a:solidFill>
            <a:miter lim="800000"/>
            <a:headEnd/>
            <a:tailEnd/>
          </a:ln>
        </p:spPr>
        <p:txBody>
          <a:bodyPr wrap="none" anchor="ctr"/>
          <a:lstStyle/>
          <a:p>
            <a:endParaRPr lang="en-US"/>
          </a:p>
        </p:txBody>
      </p:sp>
      <p:sp>
        <p:nvSpPr>
          <p:cNvPr id="56325" name="Rectangle 5"/>
          <p:cNvSpPr>
            <a:spLocks noChangeArrowheads="1"/>
          </p:cNvSpPr>
          <p:nvPr/>
        </p:nvSpPr>
        <p:spPr bwMode="auto">
          <a:xfrm>
            <a:off x="190500" y="5903913"/>
            <a:ext cx="3638550" cy="593725"/>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deptno, COUNT(ename)</a:t>
            </a:r>
          </a:p>
          <a:p>
            <a:pPr marL="444500" lvl="1" algn="l" defTabSz="869950">
              <a:lnSpc>
                <a:spcPct val="100000"/>
              </a:lnSpc>
              <a:spcBef>
                <a:spcPct val="0"/>
              </a:spcBef>
            </a:pPr>
            <a:r>
              <a:rPr lang="en-US" sz="1100">
                <a:solidFill>
                  <a:schemeClr val="tx1"/>
                </a:solidFill>
                <a:latin typeface="Courier New" pitchFamily="49" charset="0"/>
              </a:rPr>
              <a:t>  2  FROM	emp</a:t>
            </a:r>
          </a:p>
          <a:p>
            <a:pPr marL="444500" lvl="1" algn="l" defTabSz="869950">
              <a:lnSpc>
                <a:spcPct val="100000"/>
              </a:lnSpc>
              <a:spcBef>
                <a:spcPct val="0"/>
              </a:spcBef>
            </a:pPr>
            <a:r>
              <a:rPr lang="en-US" sz="1100">
                <a:solidFill>
                  <a:schemeClr val="tx1"/>
                </a:solidFill>
                <a:latin typeface="Courier New" pitchFamily="49" charset="0"/>
              </a:rPr>
              <a:t>  3  GROUP BY	deptno;</a:t>
            </a:r>
          </a:p>
        </p:txBody>
      </p:sp>
      <p:grpSp>
        <p:nvGrpSpPr>
          <p:cNvPr id="56326" name="Group 11"/>
          <p:cNvGrpSpPr>
            <a:grpSpLocks/>
          </p:cNvGrpSpPr>
          <p:nvPr/>
        </p:nvGrpSpPr>
        <p:grpSpPr bwMode="auto">
          <a:xfrm>
            <a:off x="227013" y="7685088"/>
            <a:ext cx="282575" cy="290512"/>
            <a:chOff x="143" y="4841"/>
            <a:chExt cx="178" cy="183"/>
          </a:xfrm>
        </p:grpSpPr>
        <p:sp>
          <p:nvSpPr>
            <p:cNvPr id="56329" name="Freeform 6"/>
            <p:cNvSpPr>
              <a:spLocks/>
            </p:cNvSpPr>
            <p:nvPr/>
          </p:nvSpPr>
          <p:spPr bwMode="auto">
            <a:xfrm>
              <a:off x="143" y="4841"/>
              <a:ext cx="178" cy="183"/>
            </a:xfrm>
            <a:custGeom>
              <a:avLst/>
              <a:gdLst>
                <a:gd name="T0" fmla="*/ 177 w 178"/>
                <a:gd name="T1" fmla="*/ 182 h 183"/>
                <a:gd name="T2" fmla="*/ 177 w 178"/>
                <a:gd name="T3" fmla="*/ 0 h 183"/>
                <a:gd name="T4" fmla="*/ 0 w 178"/>
                <a:gd name="T5" fmla="*/ 0 h 183"/>
                <a:gd name="T6" fmla="*/ 0 w 178"/>
                <a:gd name="T7" fmla="*/ 182 h 183"/>
                <a:gd name="T8" fmla="*/ 177 w 178"/>
                <a:gd name="T9" fmla="*/ 182 h 183"/>
                <a:gd name="T10" fmla="*/ 0 60000 65536"/>
                <a:gd name="T11" fmla="*/ 0 60000 65536"/>
                <a:gd name="T12" fmla="*/ 0 60000 65536"/>
                <a:gd name="T13" fmla="*/ 0 60000 65536"/>
                <a:gd name="T14" fmla="*/ 0 60000 65536"/>
                <a:gd name="T15" fmla="*/ 0 w 178"/>
                <a:gd name="T16" fmla="*/ 0 h 183"/>
                <a:gd name="T17" fmla="*/ 178 w 178"/>
                <a:gd name="T18" fmla="*/ 183 h 183"/>
              </a:gdLst>
              <a:ahLst/>
              <a:cxnLst>
                <a:cxn ang="T10">
                  <a:pos x="T0" y="T1"/>
                </a:cxn>
                <a:cxn ang="T11">
                  <a:pos x="T2" y="T3"/>
                </a:cxn>
                <a:cxn ang="T12">
                  <a:pos x="T4" y="T5"/>
                </a:cxn>
                <a:cxn ang="T13">
                  <a:pos x="T6" y="T7"/>
                </a:cxn>
                <a:cxn ang="T14">
                  <a:pos x="T8" y="T9"/>
                </a:cxn>
              </a:cxnLst>
              <a:rect l="T15" t="T16" r="T17" b="T18"/>
              <a:pathLst>
                <a:path w="178" h="183">
                  <a:moveTo>
                    <a:pt x="177" y="182"/>
                  </a:moveTo>
                  <a:lnTo>
                    <a:pt x="177" y="0"/>
                  </a:lnTo>
                  <a:lnTo>
                    <a:pt x="0" y="0"/>
                  </a:lnTo>
                  <a:lnTo>
                    <a:pt x="0" y="182"/>
                  </a:lnTo>
                  <a:lnTo>
                    <a:pt x="177" y="182"/>
                  </a:lnTo>
                </a:path>
              </a:pathLst>
            </a:custGeom>
            <a:solidFill>
              <a:srgbClr val="000000"/>
            </a:solidFill>
            <a:ln w="9525" cap="rnd">
              <a:noFill/>
              <a:round/>
              <a:headEnd/>
              <a:tailEnd/>
            </a:ln>
          </p:spPr>
          <p:txBody>
            <a:bodyPr/>
            <a:lstStyle/>
            <a:p>
              <a:endParaRPr lang="en-US"/>
            </a:p>
          </p:txBody>
        </p:sp>
        <p:sp>
          <p:nvSpPr>
            <p:cNvPr id="56330" name="Freeform 7"/>
            <p:cNvSpPr>
              <a:spLocks/>
            </p:cNvSpPr>
            <p:nvPr/>
          </p:nvSpPr>
          <p:spPr bwMode="auto">
            <a:xfrm>
              <a:off x="153" y="4849"/>
              <a:ext cx="162" cy="164"/>
            </a:xfrm>
            <a:custGeom>
              <a:avLst/>
              <a:gdLst>
                <a:gd name="T0" fmla="*/ 82 w 162"/>
                <a:gd name="T1" fmla="*/ 0 h 164"/>
                <a:gd name="T2" fmla="*/ 0 w 162"/>
                <a:gd name="T3" fmla="*/ 163 h 164"/>
                <a:gd name="T4" fmla="*/ 161 w 162"/>
                <a:gd name="T5" fmla="*/ 163 h 164"/>
                <a:gd name="T6" fmla="*/ 82 w 162"/>
                <a:gd name="T7" fmla="*/ 0 h 164"/>
                <a:gd name="T8" fmla="*/ 0 60000 65536"/>
                <a:gd name="T9" fmla="*/ 0 60000 65536"/>
                <a:gd name="T10" fmla="*/ 0 60000 65536"/>
                <a:gd name="T11" fmla="*/ 0 60000 65536"/>
                <a:gd name="T12" fmla="*/ 0 w 162"/>
                <a:gd name="T13" fmla="*/ 0 h 164"/>
                <a:gd name="T14" fmla="*/ 162 w 162"/>
                <a:gd name="T15" fmla="*/ 164 h 164"/>
              </a:gdLst>
              <a:ahLst/>
              <a:cxnLst>
                <a:cxn ang="T8">
                  <a:pos x="T0" y="T1"/>
                </a:cxn>
                <a:cxn ang="T9">
                  <a:pos x="T2" y="T3"/>
                </a:cxn>
                <a:cxn ang="T10">
                  <a:pos x="T4" y="T5"/>
                </a:cxn>
                <a:cxn ang="T11">
                  <a:pos x="T6" y="T7"/>
                </a:cxn>
              </a:cxnLst>
              <a:rect l="T12" t="T13" r="T14" b="T15"/>
              <a:pathLst>
                <a:path w="162" h="164">
                  <a:moveTo>
                    <a:pt x="82" y="0"/>
                  </a:moveTo>
                  <a:lnTo>
                    <a:pt x="0" y="163"/>
                  </a:lnTo>
                  <a:lnTo>
                    <a:pt x="161" y="163"/>
                  </a:lnTo>
                  <a:lnTo>
                    <a:pt x="82" y="0"/>
                  </a:lnTo>
                </a:path>
              </a:pathLst>
            </a:custGeom>
            <a:solidFill>
              <a:srgbClr val="FFFFFF"/>
            </a:solidFill>
            <a:ln w="9525" cap="rnd">
              <a:noFill/>
              <a:round/>
              <a:headEnd/>
              <a:tailEnd/>
            </a:ln>
          </p:spPr>
          <p:txBody>
            <a:bodyPr/>
            <a:lstStyle/>
            <a:p>
              <a:endParaRPr lang="en-US"/>
            </a:p>
          </p:txBody>
        </p:sp>
        <p:sp>
          <p:nvSpPr>
            <p:cNvPr id="56331" name="Freeform 8"/>
            <p:cNvSpPr>
              <a:spLocks/>
            </p:cNvSpPr>
            <p:nvPr/>
          </p:nvSpPr>
          <p:spPr bwMode="auto">
            <a:xfrm>
              <a:off x="171" y="4868"/>
              <a:ext cx="132" cy="133"/>
            </a:xfrm>
            <a:custGeom>
              <a:avLst/>
              <a:gdLst>
                <a:gd name="T0" fmla="*/ 64 w 132"/>
                <a:gd name="T1" fmla="*/ 0 h 133"/>
                <a:gd name="T2" fmla="*/ 0 w 132"/>
                <a:gd name="T3" fmla="*/ 132 h 133"/>
                <a:gd name="T4" fmla="*/ 131 w 132"/>
                <a:gd name="T5" fmla="*/ 132 h 133"/>
                <a:gd name="T6" fmla="*/ 64 w 132"/>
                <a:gd name="T7" fmla="*/ 0 h 133"/>
                <a:gd name="T8" fmla="*/ 0 60000 65536"/>
                <a:gd name="T9" fmla="*/ 0 60000 65536"/>
                <a:gd name="T10" fmla="*/ 0 60000 65536"/>
                <a:gd name="T11" fmla="*/ 0 60000 65536"/>
                <a:gd name="T12" fmla="*/ 0 w 132"/>
                <a:gd name="T13" fmla="*/ 0 h 133"/>
                <a:gd name="T14" fmla="*/ 132 w 132"/>
                <a:gd name="T15" fmla="*/ 133 h 133"/>
              </a:gdLst>
              <a:ahLst/>
              <a:cxnLst>
                <a:cxn ang="T8">
                  <a:pos x="T0" y="T1"/>
                </a:cxn>
                <a:cxn ang="T9">
                  <a:pos x="T2" y="T3"/>
                </a:cxn>
                <a:cxn ang="T10">
                  <a:pos x="T4" y="T5"/>
                </a:cxn>
                <a:cxn ang="T11">
                  <a:pos x="T6" y="T7"/>
                </a:cxn>
              </a:cxnLst>
              <a:rect l="T12" t="T13" r="T14" b="T15"/>
              <a:pathLst>
                <a:path w="132" h="133">
                  <a:moveTo>
                    <a:pt x="64" y="0"/>
                  </a:moveTo>
                  <a:lnTo>
                    <a:pt x="0" y="132"/>
                  </a:lnTo>
                  <a:lnTo>
                    <a:pt x="131" y="132"/>
                  </a:lnTo>
                  <a:lnTo>
                    <a:pt x="64" y="0"/>
                  </a:lnTo>
                </a:path>
              </a:pathLst>
            </a:custGeom>
            <a:solidFill>
              <a:srgbClr val="000000"/>
            </a:solidFill>
            <a:ln w="9525" cap="rnd">
              <a:noFill/>
              <a:round/>
              <a:headEnd/>
              <a:tailEnd/>
            </a:ln>
          </p:spPr>
          <p:txBody>
            <a:bodyPr/>
            <a:lstStyle/>
            <a:p>
              <a:endParaRPr lang="en-US"/>
            </a:p>
          </p:txBody>
        </p:sp>
        <p:sp>
          <p:nvSpPr>
            <p:cNvPr id="56332" name="Freeform 9"/>
            <p:cNvSpPr>
              <a:spLocks/>
            </p:cNvSpPr>
            <p:nvPr/>
          </p:nvSpPr>
          <p:spPr bwMode="auto">
            <a:xfrm>
              <a:off x="227" y="4978"/>
              <a:ext cx="20" cy="19"/>
            </a:xfrm>
            <a:custGeom>
              <a:avLst/>
              <a:gdLst>
                <a:gd name="T0" fmla="*/ 9 w 20"/>
                <a:gd name="T1" fmla="*/ 18 h 19"/>
                <a:gd name="T2" fmla="*/ 10 w 20"/>
                <a:gd name="T3" fmla="*/ 16 h 19"/>
                <a:gd name="T4" fmla="*/ 12 w 20"/>
                <a:gd name="T5" fmla="*/ 16 h 19"/>
                <a:gd name="T6" fmla="*/ 14 w 20"/>
                <a:gd name="T7" fmla="*/ 15 h 19"/>
                <a:gd name="T8" fmla="*/ 15 w 20"/>
                <a:gd name="T9" fmla="*/ 14 h 19"/>
                <a:gd name="T10" fmla="*/ 16 w 20"/>
                <a:gd name="T11" fmla="*/ 13 h 19"/>
                <a:gd name="T12" fmla="*/ 17 w 20"/>
                <a:gd name="T13" fmla="*/ 11 h 19"/>
                <a:gd name="T14" fmla="*/ 17 w 20"/>
                <a:gd name="T15" fmla="*/ 10 h 19"/>
                <a:gd name="T16" fmla="*/ 19 w 20"/>
                <a:gd name="T17" fmla="*/ 8 h 19"/>
                <a:gd name="T18" fmla="*/ 17 w 20"/>
                <a:gd name="T19" fmla="*/ 6 h 19"/>
                <a:gd name="T20" fmla="*/ 17 w 20"/>
                <a:gd name="T21" fmla="*/ 5 h 19"/>
                <a:gd name="T22" fmla="*/ 16 w 20"/>
                <a:gd name="T23" fmla="*/ 3 h 19"/>
                <a:gd name="T24" fmla="*/ 15 w 20"/>
                <a:gd name="T25" fmla="*/ 2 h 19"/>
                <a:gd name="T26" fmla="*/ 14 w 20"/>
                <a:gd name="T27" fmla="*/ 1 h 19"/>
                <a:gd name="T28" fmla="*/ 12 w 20"/>
                <a:gd name="T29" fmla="*/ 0 h 19"/>
                <a:gd name="T30" fmla="*/ 10 w 20"/>
                <a:gd name="T31" fmla="*/ 0 h 19"/>
                <a:gd name="T32" fmla="*/ 9 w 20"/>
                <a:gd name="T33" fmla="*/ 0 h 19"/>
                <a:gd name="T34" fmla="*/ 7 w 20"/>
                <a:gd name="T35" fmla="*/ 0 h 19"/>
                <a:gd name="T36" fmla="*/ 5 w 20"/>
                <a:gd name="T37" fmla="*/ 0 h 19"/>
                <a:gd name="T38" fmla="*/ 4 w 20"/>
                <a:gd name="T39" fmla="*/ 1 h 19"/>
                <a:gd name="T40" fmla="*/ 2 w 20"/>
                <a:gd name="T41" fmla="*/ 2 h 19"/>
                <a:gd name="T42" fmla="*/ 1 w 20"/>
                <a:gd name="T43" fmla="*/ 3 h 19"/>
                <a:gd name="T44" fmla="*/ 1 w 20"/>
                <a:gd name="T45" fmla="*/ 5 h 19"/>
                <a:gd name="T46" fmla="*/ 0 w 20"/>
                <a:gd name="T47" fmla="*/ 6 h 19"/>
                <a:gd name="T48" fmla="*/ 0 w 20"/>
                <a:gd name="T49" fmla="*/ 8 h 19"/>
                <a:gd name="T50" fmla="*/ 0 w 20"/>
                <a:gd name="T51" fmla="*/ 10 h 19"/>
                <a:gd name="T52" fmla="*/ 1 w 20"/>
                <a:gd name="T53" fmla="*/ 11 h 19"/>
                <a:gd name="T54" fmla="*/ 1 w 20"/>
                <a:gd name="T55" fmla="*/ 13 h 19"/>
                <a:gd name="T56" fmla="*/ 2 w 20"/>
                <a:gd name="T57" fmla="*/ 14 h 19"/>
                <a:gd name="T58" fmla="*/ 4 w 20"/>
                <a:gd name="T59" fmla="*/ 15 h 19"/>
                <a:gd name="T60" fmla="*/ 5 w 20"/>
                <a:gd name="T61" fmla="*/ 16 h 19"/>
                <a:gd name="T62" fmla="*/ 7 w 20"/>
                <a:gd name="T63" fmla="*/ 16 h 19"/>
                <a:gd name="T64" fmla="*/ 9 w 20"/>
                <a:gd name="T65" fmla="*/ 18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
                <a:gd name="T101" fmla="*/ 20 w 20"/>
                <a:gd name="T102" fmla="*/ 19 h 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w="9525" cap="rnd">
              <a:noFill/>
              <a:round/>
              <a:headEnd/>
              <a:tailEnd/>
            </a:ln>
          </p:spPr>
          <p:txBody>
            <a:bodyPr/>
            <a:lstStyle/>
            <a:p>
              <a:endParaRPr lang="en-US"/>
            </a:p>
          </p:txBody>
        </p:sp>
        <p:sp>
          <p:nvSpPr>
            <p:cNvPr id="56333" name="Freeform 10"/>
            <p:cNvSpPr>
              <a:spLocks/>
            </p:cNvSpPr>
            <p:nvPr/>
          </p:nvSpPr>
          <p:spPr bwMode="auto">
            <a:xfrm>
              <a:off x="227" y="4895"/>
              <a:ext cx="19" cy="80"/>
            </a:xfrm>
            <a:custGeom>
              <a:avLst/>
              <a:gdLst>
                <a:gd name="T0" fmla="*/ 10 w 19"/>
                <a:gd name="T1" fmla="*/ 0 h 80"/>
                <a:gd name="T2" fmla="*/ 11 w 19"/>
                <a:gd name="T3" fmla="*/ 0 h 80"/>
                <a:gd name="T4" fmla="*/ 13 w 19"/>
                <a:gd name="T5" fmla="*/ 0 h 80"/>
                <a:gd name="T6" fmla="*/ 15 w 19"/>
                <a:gd name="T7" fmla="*/ 2 h 80"/>
                <a:gd name="T8" fmla="*/ 17 w 19"/>
                <a:gd name="T9" fmla="*/ 7 h 80"/>
                <a:gd name="T10" fmla="*/ 18 w 19"/>
                <a:gd name="T11" fmla="*/ 15 h 80"/>
                <a:gd name="T12" fmla="*/ 18 w 19"/>
                <a:gd name="T13" fmla="*/ 29 h 80"/>
                <a:gd name="T14" fmla="*/ 15 w 19"/>
                <a:gd name="T15" fmla="*/ 50 h 80"/>
                <a:gd name="T16" fmla="*/ 10 w 19"/>
                <a:gd name="T17" fmla="*/ 79 h 80"/>
                <a:gd name="T18" fmla="*/ 5 w 19"/>
                <a:gd name="T19" fmla="*/ 63 h 80"/>
                <a:gd name="T20" fmla="*/ 2 w 19"/>
                <a:gd name="T21" fmla="*/ 48 h 80"/>
                <a:gd name="T22" fmla="*/ 0 w 19"/>
                <a:gd name="T23" fmla="*/ 34 h 80"/>
                <a:gd name="T24" fmla="*/ 0 w 19"/>
                <a:gd name="T25" fmla="*/ 22 h 80"/>
                <a:gd name="T26" fmla="*/ 1 w 19"/>
                <a:gd name="T27" fmla="*/ 11 h 80"/>
                <a:gd name="T28" fmla="*/ 4 w 19"/>
                <a:gd name="T29" fmla="*/ 4 h 80"/>
                <a:gd name="T30" fmla="*/ 7 w 19"/>
                <a:gd name="T31" fmla="*/ 0 h 80"/>
                <a:gd name="T32" fmla="*/ 10 w 19"/>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80"/>
                <a:gd name="T53" fmla="*/ 19 w 19"/>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80">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w="9525" cap="rnd">
              <a:noFill/>
              <a:round/>
              <a:headEnd/>
              <a:tailEnd/>
            </a:ln>
          </p:spPr>
          <p:txBody>
            <a:bodyPr/>
            <a:lstStyle/>
            <a:p>
              <a:endParaRPr lang="en-US"/>
            </a:p>
          </p:txBody>
        </p:sp>
      </p:grpSp>
      <p:sp>
        <p:nvSpPr>
          <p:cNvPr id="56327" name="Rectangle 12"/>
          <p:cNvSpPr>
            <a:spLocks noChangeArrowheads="1"/>
          </p:cNvSpPr>
          <p:nvPr/>
        </p:nvSpPr>
        <p:spPr bwMode="auto">
          <a:xfrm>
            <a:off x="646113" y="6608763"/>
            <a:ext cx="5561012" cy="957262"/>
          </a:xfrm>
          <a:prstGeom prst="rect">
            <a:avLst/>
          </a:prstGeom>
          <a:noFill/>
          <a:ln w="12700">
            <a:solidFill>
              <a:schemeClr val="tx1"/>
            </a:solidFill>
            <a:miter lim="800000"/>
            <a:headEnd/>
            <a:tailEnd/>
          </a:ln>
        </p:spPr>
        <p:txBody>
          <a:bodyPr wrap="none" anchor="ctr"/>
          <a:lstStyle/>
          <a:p>
            <a:endParaRPr lang="en-US"/>
          </a:p>
        </p:txBody>
      </p:sp>
      <p:sp>
        <p:nvSpPr>
          <p:cNvPr id="56328" name="Rectangle 13"/>
          <p:cNvSpPr>
            <a:spLocks noChangeArrowheads="1"/>
          </p:cNvSpPr>
          <p:nvPr/>
        </p:nvSpPr>
        <p:spPr bwMode="auto">
          <a:xfrm>
            <a:off x="190500" y="6602413"/>
            <a:ext cx="3638550" cy="930275"/>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tabLst>
                <a:tab pos="2346325" algn="r"/>
              </a:tabLst>
            </a:pPr>
            <a:r>
              <a:rPr lang="en-US" sz="1100" b="0">
                <a:solidFill>
                  <a:schemeClr val="tx1"/>
                </a:solidFill>
                <a:latin typeface="Courier New" pitchFamily="49" charset="0"/>
              </a:rPr>
              <a:t>    DEPTNO	 COUNT(ENAME)</a:t>
            </a:r>
          </a:p>
          <a:p>
            <a:pPr marL="444500" lvl="1" algn="l" defTabSz="869950">
              <a:lnSpc>
                <a:spcPct val="100000"/>
              </a:lnSpc>
              <a:spcBef>
                <a:spcPct val="0"/>
              </a:spcBef>
              <a:tabLst>
                <a:tab pos="2346325" algn="r"/>
              </a:tabLst>
            </a:pPr>
            <a:r>
              <a:rPr lang="en-US" sz="1100" b="0">
                <a:solidFill>
                  <a:schemeClr val="tx1"/>
                </a:solidFill>
                <a:latin typeface="Courier New" pitchFamily="49" charset="0"/>
              </a:rPr>
              <a:t>---------- ------------</a:t>
            </a:r>
          </a:p>
          <a:p>
            <a:pPr marL="444500" lvl="1" algn="l" defTabSz="869950">
              <a:lnSpc>
                <a:spcPct val="100000"/>
              </a:lnSpc>
              <a:spcBef>
                <a:spcPct val="0"/>
              </a:spcBef>
              <a:tabLst>
                <a:tab pos="2346325" algn="r"/>
              </a:tabLst>
            </a:pPr>
            <a:r>
              <a:rPr lang="en-US" sz="1100" b="0">
                <a:solidFill>
                  <a:schemeClr val="tx1"/>
                </a:solidFill>
                <a:latin typeface="Courier New" pitchFamily="49" charset="0"/>
              </a:rPr>
              <a:t>        10	      3</a:t>
            </a:r>
          </a:p>
          <a:p>
            <a:pPr marL="444500" lvl="1" algn="l" defTabSz="869950">
              <a:lnSpc>
                <a:spcPct val="100000"/>
              </a:lnSpc>
              <a:spcBef>
                <a:spcPct val="0"/>
              </a:spcBef>
              <a:tabLst>
                <a:tab pos="2346325" algn="r"/>
              </a:tabLst>
            </a:pPr>
            <a:r>
              <a:rPr lang="en-US" sz="1100" b="0">
                <a:solidFill>
                  <a:schemeClr val="tx1"/>
                </a:solidFill>
                <a:latin typeface="Courier New" pitchFamily="49" charset="0"/>
              </a:rPr>
              <a:t>        20	      5</a:t>
            </a:r>
          </a:p>
          <a:p>
            <a:pPr marL="444500" lvl="1" algn="l" defTabSz="869950">
              <a:lnSpc>
                <a:spcPct val="100000"/>
              </a:lnSpc>
              <a:spcBef>
                <a:spcPct val="0"/>
              </a:spcBef>
              <a:tabLst>
                <a:tab pos="2346325" algn="r"/>
              </a:tabLst>
            </a:pPr>
            <a:r>
              <a:rPr lang="en-US" sz="1100" b="0">
                <a:solidFill>
                  <a:schemeClr val="tx1"/>
                </a:solidFill>
                <a:latin typeface="Courier New" pitchFamily="49" charset="0"/>
              </a:rPr>
              <a:t>        30 	      6</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59213" y="0"/>
            <a:ext cx="2960687" cy="457200"/>
          </a:xfrm>
          <a:prstGeom prst="rect">
            <a:avLst/>
          </a:prstGeom>
          <a:noFill/>
          <a:ln w="9525">
            <a:noFill/>
            <a:miter lim="800000"/>
            <a:headEnd/>
            <a:tailEnd/>
          </a:ln>
        </p:spPr>
        <p:txBody>
          <a:bodyPr wrap="none" anchor="ctr"/>
          <a:lstStyle/>
          <a:p>
            <a:endParaRPr lang="en-US"/>
          </a:p>
        </p:txBody>
      </p:sp>
      <p:sp>
        <p:nvSpPr>
          <p:cNvPr id="57347" name="Rectangle 3"/>
          <p:cNvSpPr>
            <a:spLocks noChangeArrowheads="1"/>
          </p:cNvSpPr>
          <p:nvPr/>
        </p:nvSpPr>
        <p:spPr bwMode="auto">
          <a:xfrm>
            <a:off x="-3175" y="0"/>
            <a:ext cx="2957513" cy="457200"/>
          </a:xfrm>
          <a:prstGeom prst="rect">
            <a:avLst/>
          </a:prstGeom>
          <a:noFill/>
          <a:ln w="9525">
            <a:noFill/>
            <a:miter lim="800000"/>
            <a:headEnd/>
            <a:tailEnd/>
          </a:ln>
        </p:spPr>
        <p:txBody>
          <a:bodyPr wrap="none" anchor="ctr"/>
          <a:lstStyle/>
          <a:p>
            <a:endParaRPr lang="en-US"/>
          </a:p>
        </p:txBody>
      </p:sp>
      <p:sp>
        <p:nvSpPr>
          <p:cNvPr id="57348" name="Rectangle 4"/>
          <p:cNvSpPr>
            <a:spLocks noGrp="1" noChangeArrowheads="1"/>
          </p:cNvSpPr>
          <p:nvPr>
            <p:ph type="body" idx="1"/>
          </p:nvPr>
        </p:nvSpPr>
        <p:spPr>
          <a:noFill/>
          <a:ln/>
        </p:spPr>
        <p:txBody>
          <a:bodyPr/>
          <a:lstStyle/>
          <a:p>
            <a:pPr>
              <a:tabLst/>
            </a:pPr>
            <a:endParaRPr lang="en-US" dirty="0">
              <a:latin typeface="Arial" charset="0"/>
            </a:endParaRPr>
          </a:p>
        </p:txBody>
      </p:sp>
      <p:sp>
        <p:nvSpPr>
          <p:cNvPr id="57349" name="Rectangle 5"/>
          <p:cNvSpPr>
            <a:spLocks noGrp="1" noRot="1" noChangeAspect="1" noChangeArrowheads="1" noTextEdit="1"/>
          </p:cNvSpPr>
          <p:nvPr>
            <p:ph type="sldImg"/>
          </p:nvPr>
        </p:nvSpPr>
        <p:spPr>
          <a:xfrm>
            <a:off x="469900" y="155575"/>
            <a:ext cx="5872163" cy="4403725"/>
          </a:xfrm>
          <a:ln cap="flat"/>
        </p:spPr>
      </p:sp>
      <p:sp>
        <p:nvSpPr>
          <p:cNvPr id="57350" name="Rectangle 6"/>
          <p:cNvSpPr>
            <a:spLocks noChangeArrowheads="1"/>
          </p:cNvSpPr>
          <p:nvPr/>
        </p:nvSpPr>
        <p:spPr bwMode="auto">
          <a:xfrm>
            <a:off x="455613" y="4746625"/>
            <a:ext cx="5995987" cy="3751263"/>
          </a:xfrm>
          <a:prstGeom prst="rect">
            <a:avLst/>
          </a:prstGeom>
          <a:noFill/>
          <a:ln w="9525">
            <a:noFill/>
            <a:miter lim="800000"/>
            <a:headEnd/>
            <a:tailEnd/>
          </a:ln>
        </p:spPr>
        <p:txBody>
          <a:bodyPr lIns="92075" tIns="46038" rIns="92075" bIns="46038"/>
          <a:lstStyle/>
          <a:p>
            <a:pPr algn="l" defTabSz="403225">
              <a:lnSpc>
                <a:spcPct val="100000"/>
              </a:lnSpc>
              <a:spcBef>
                <a:spcPct val="30000"/>
              </a:spcBef>
            </a:pPr>
            <a:r>
              <a:rPr lang="en-US" sz="1100">
                <a:solidFill>
                  <a:schemeClr val="tx1"/>
                </a:solidFill>
                <a:latin typeface="Arial" charset="0"/>
              </a:rPr>
              <a:t>Illegal Queries Using Group Functions (continued)</a:t>
            </a:r>
          </a:p>
          <a:p>
            <a:pPr marL="114300" lvl="1" algn="l" defTabSz="403225">
              <a:lnSpc>
                <a:spcPct val="100000"/>
              </a:lnSpc>
              <a:spcBef>
                <a:spcPct val="30000"/>
              </a:spcBef>
            </a:pPr>
            <a:r>
              <a:rPr lang="en-US" sz="1100" b="0">
                <a:solidFill>
                  <a:schemeClr val="tx1"/>
                </a:solidFill>
                <a:latin typeface="Times New Roman" pitchFamily="18" charset="0"/>
              </a:rPr>
              <a:t>The WHERE clause cannot be used to restrict groups. The SELECT statement on the slide results in an error because it uses the WHERE clause to restrict the display of average salaries of those departments that have an average salary greater than $2000.</a:t>
            </a:r>
          </a:p>
          <a:p>
            <a:pPr marL="114300" lvl="1" algn="l" defTabSz="403225">
              <a:lnSpc>
                <a:spcPct val="100000"/>
              </a:lnSpc>
              <a:spcBef>
                <a:spcPct val="30000"/>
              </a:spcBef>
            </a:pPr>
            <a:r>
              <a:rPr lang="en-US" sz="1100" b="0">
                <a:solidFill>
                  <a:schemeClr val="tx1"/>
                </a:solidFill>
                <a:latin typeface="Times New Roman" pitchFamily="18" charset="0"/>
              </a:rPr>
              <a:t>You can correct the slide error by using the HAVING clause to restrict groups. </a:t>
            </a:r>
          </a:p>
          <a:p>
            <a:pPr marL="114300" lvl="1" algn="l" defTabSz="403225">
              <a:lnSpc>
                <a:spcPct val="100000"/>
              </a:lnSpc>
              <a:spcBef>
                <a:spcPct val="30000"/>
              </a:spcBef>
            </a:pPr>
            <a:endParaRPr lang="en-US" sz="1100" b="0">
              <a:solidFill>
                <a:schemeClr val="tx1"/>
              </a:solidFill>
              <a:latin typeface="Times New Roman" pitchFamily="18" charset="0"/>
            </a:endParaRPr>
          </a:p>
          <a:p>
            <a:pPr algn="l" defTabSz="403225">
              <a:lnSpc>
                <a:spcPct val="100000"/>
              </a:lnSpc>
              <a:spcBef>
                <a:spcPct val="30000"/>
              </a:spcBef>
            </a:pPr>
            <a:endParaRPr lang="en-US" sz="1100" b="0">
              <a:solidFill>
                <a:schemeClr val="tx1"/>
              </a:solidFill>
              <a:latin typeface="Times New Roman" pitchFamily="18" charset="0"/>
            </a:endParaRPr>
          </a:p>
        </p:txBody>
      </p:sp>
      <p:sp>
        <p:nvSpPr>
          <p:cNvPr id="57351" name="Rectangle 7"/>
          <p:cNvSpPr>
            <a:spLocks noChangeArrowheads="1"/>
          </p:cNvSpPr>
          <p:nvPr/>
        </p:nvSpPr>
        <p:spPr bwMode="auto">
          <a:xfrm>
            <a:off x="677863" y="5781675"/>
            <a:ext cx="5529262" cy="725488"/>
          </a:xfrm>
          <a:prstGeom prst="rect">
            <a:avLst/>
          </a:prstGeom>
          <a:noFill/>
          <a:ln w="12700">
            <a:solidFill>
              <a:schemeClr val="tx1"/>
            </a:solidFill>
            <a:miter lim="800000"/>
            <a:headEnd/>
            <a:tailEnd/>
          </a:ln>
        </p:spPr>
        <p:txBody>
          <a:bodyPr wrap="none" anchor="ctr"/>
          <a:lstStyle/>
          <a:p>
            <a:endParaRPr lang="en-US"/>
          </a:p>
        </p:txBody>
      </p:sp>
      <p:sp>
        <p:nvSpPr>
          <p:cNvPr id="57352" name="Rectangle 8"/>
          <p:cNvSpPr>
            <a:spLocks noChangeArrowheads="1"/>
          </p:cNvSpPr>
          <p:nvPr/>
        </p:nvSpPr>
        <p:spPr bwMode="auto">
          <a:xfrm>
            <a:off x="239713" y="5783263"/>
            <a:ext cx="3636962" cy="76200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deptno, AVG(sal)</a:t>
            </a:r>
          </a:p>
          <a:p>
            <a:pPr marL="444500" lvl="1" algn="l" defTabSz="869950">
              <a:lnSpc>
                <a:spcPct val="100000"/>
              </a:lnSpc>
              <a:spcBef>
                <a:spcPct val="0"/>
              </a:spcBef>
            </a:pPr>
            <a:r>
              <a:rPr lang="en-US" sz="1100">
                <a:solidFill>
                  <a:schemeClr val="tx1"/>
                </a:solidFill>
                <a:latin typeface="Courier New" pitchFamily="49" charset="0"/>
              </a:rPr>
              <a:t>  2	FROM	emp</a:t>
            </a:r>
          </a:p>
          <a:p>
            <a:pPr marL="444500" lvl="1" algn="l" defTabSz="869950">
              <a:lnSpc>
                <a:spcPct val="100000"/>
              </a:lnSpc>
              <a:spcBef>
                <a:spcPct val="0"/>
              </a:spcBef>
            </a:pPr>
            <a:r>
              <a:rPr lang="en-US" sz="1100">
                <a:solidFill>
                  <a:schemeClr val="tx1"/>
                </a:solidFill>
                <a:latin typeface="Courier New" pitchFamily="49" charset="0"/>
              </a:rPr>
              <a:t>  3	GROUP BY	deptno</a:t>
            </a:r>
          </a:p>
          <a:p>
            <a:pPr marL="444500" lvl="1" algn="l" defTabSz="869950">
              <a:lnSpc>
                <a:spcPct val="100000"/>
              </a:lnSpc>
              <a:spcBef>
                <a:spcPct val="0"/>
              </a:spcBef>
            </a:pPr>
            <a:r>
              <a:rPr lang="en-US" sz="1100">
                <a:solidFill>
                  <a:schemeClr val="tx1"/>
                </a:solidFill>
                <a:latin typeface="Courier New" pitchFamily="49" charset="0"/>
              </a:rPr>
              <a:t>  4	HAVING	AVG(sal) &gt; 2000;</a:t>
            </a:r>
          </a:p>
        </p:txBody>
      </p:sp>
      <p:grpSp>
        <p:nvGrpSpPr>
          <p:cNvPr id="57353" name="Group 11"/>
          <p:cNvGrpSpPr>
            <a:grpSpLocks/>
          </p:cNvGrpSpPr>
          <p:nvPr/>
        </p:nvGrpSpPr>
        <p:grpSpPr bwMode="auto">
          <a:xfrm>
            <a:off x="265113" y="6621463"/>
            <a:ext cx="5942012" cy="765175"/>
            <a:chOff x="167" y="4171"/>
            <a:chExt cx="3743" cy="482"/>
          </a:xfrm>
        </p:grpSpPr>
        <p:sp>
          <p:nvSpPr>
            <p:cNvPr id="57354" name="Rectangle 9"/>
            <p:cNvSpPr>
              <a:spLocks noChangeArrowheads="1"/>
            </p:cNvSpPr>
            <p:nvPr/>
          </p:nvSpPr>
          <p:spPr bwMode="auto">
            <a:xfrm>
              <a:off x="427" y="4171"/>
              <a:ext cx="3483" cy="458"/>
            </a:xfrm>
            <a:prstGeom prst="rect">
              <a:avLst/>
            </a:prstGeom>
            <a:noFill/>
            <a:ln w="12700">
              <a:solidFill>
                <a:schemeClr val="tx1"/>
              </a:solidFill>
              <a:miter lim="800000"/>
              <a:headEnd/>
              <a:tailEnd/>
            </a:ln>
          </p:spPr>
          <p:txBody>
            <a:bodyPr wrap="none" anchor="ctr"/>
            <a:lstStyle/>
            <a:p>
              <a:endParaRPr lang="en-US"/>
            </a:p>
          </p:txBody>
        </p:sp>
        <p:sp>
          <p:nvSpPr>
            <p:cNvPr id="57355" name="Rectangle 10"/>
            <p:cNvSpPr>
              <a:spLocks noChangeArrowheads="1"/>
            </p:cNvSpPr>
            <p:nvPr/>
          </p:nvSpPr>
          <p:spPr bwMode="auto">
            <a:xfrm>
              <a:off x="167" y="4173"/>
              <a:ext cx="2291" cy="48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    DEPTNO	 AVG(SAL)</a:t>
              </a:r>
            </a:p>
            <a:p>
              <a:pPr marL="444500" lvl="1" algn="l" defTabSz="869950">
                <a:lnSpc>
                  <a:spcPct val="100000"/>
                </a:lnSpc>
                <a:spcBef>
                  <a:spcPct val="0"/>
                </a:spcBef>
              </a:pPr>
              <a:r>
                <a:rPr lang="en-US" sz="1100" b="0">
                  <a:solidFill>
                    <a:schemeClr val="tx1"/>
                  </a:solidFill>
                  <a:latin typeface="Courier New" pitchFamily="49" charset="0"/>
                </a:rPr>
                <a:t>---------- --------------</a:t>
              </a:r>
            </a:p>
            <a:p>
              <a:pPr marL="444500" lvl="1" algn="l" defTabSz="869950">
                <a:lnSpc>
                  <a:spcPct val="100000"/>
                </a:lnSpc>
                <a:spcBef>
                  <a:spcPct val="0"/>
                </a:spcBef>
              </a:pPr>
              <a:r>
                <a:rPr lang="en-US" sz="1100" b="0">
                  <a:solidFill>
                    <a:schemeClr val="tx1"/>
                  </a:solidFill>
                  <a:latin typeface="Courier New" pitchFamily="49" charset="0"/>
                </a:rPr>
                <a:t>        10	2916.6667</a:t>
              </a:r>
            </a:p>
            <a:p>
              <a:pPr marL="444500" lvl="1" algn="l" defTabSz="869950">
                <a:lnSpc>
                  <a:spcPct val="100000"/>
                </a:lnSpc>
                <a:spcBef>
                  <a:spcPct val="0"/>
                </a:spcBef>
              </a:pPr>
              <a:r>
                <a:rPr lang="en-US" sz="1100" b="0">
                  <a:solidFill>
                    <a:schemeClr val="tx1"/>
                  </a:solidFill>
                  <a:latin typeface="Courier New" pitchFamily="49" charset="0"/>
                </a:rPr>
                <a:t>        20	     2175</a:t>
              </a:r>
            </a:p>
          </p:txBody>
        </p:sp>
      </p:gr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441325" y="169863"/>
            <a:ext cx="5927725" cy="4445000"/>
          </a:xfrm>
          <a:ln cap="flat"/>
        </p:spPr>
      </p:sp>
      <p:sp>
        <p:nvSpPr>
          <p:cNvPr id="58371" name="Rectangle 3"/>
          <p:cNvSpPr>
            <a:spLocks noGrp="1" noChangeArrowheads="1"/>
          </p:cNvSpPr>
          <p:nvPr>
            <p:ph type="body" idx="1"/>
          </p:nvPr>
        </p:nvSpPr>
        <p:spPr>
          <a:xfrm>
            <a:off x="452438" y="4762500"/>
            <a:ext cx="5988050" cy="3795713"/>
          </a:xfrm>
          <a:noFill/>
          <a:ln/>
        </p:spPr>
        <p:txBody>
          <a:bodyPr/>
          <a:lstStyle/>
          <a:p>
            <a:pPr defTabSz="396875">
              <a:tabLst>
                <a:tab pos="452438" algn="l"/>
              </a:tabLst>
            </a:pP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69900" y="155575"/>
            <a:ext cx="5872163" cy="4403725"/>
          </a:xfrm>
          <a:ln cap="flat"/>
        </p:spPr>
      </p:sp>
      <p:sp>
        <p:nvSpPr>
          <p:cNvPr id="59395" name="Rectangle 3"/>
          <p:cNvSpPr>
            <a:spLocks noGrp="1" noChangeArrowheads="1"/>
          </p:cNvSpPr>
          <p:nvPr>
            <p:ph type="body" idx="1"/>
          </p:nvPr>
        </p:nvSpPr>
        <p:spPr>
          <a:noFill/>
          <a:ln/>
        </p:spPr>
        <p:txBody>
          <a:bodyPr/>
          <a:lstStyle/>
          <a:p>
            <a:endParaRPr lang="en-US" b="0" dirty="0">
              <a:latin typeface="Times New Roman" pitchFamily="18" charset="0"/>
            </a:endParaRPr>
          </a:p>
        </p:txBody>
      </p:sp>
      <p:grpSp>
        <p:nvGrpSpPr>
          <p:cNvPr id="59396" name="Group 9"/>
          <p:cNvGrpSpPr>
            <a:grpSpLocks/>
          </p:cNvGrpSpPr>
          <p:nvPr/>
        </p:nvGrpSpPr>
        <p:grpSpPr bwMode="auto">
          <a:xfrm>
            <a:off x="201613" y="6935788"/>
            <a:ext cx="282575" cy="292100"/>
            <a:chOff x="127" y="4369"/>
            <a:chExt cx="178" cy="184"/>
          </a:xfrm>
        </p:grpSpPr>
        <p:sp>
          <p:nvSpPr>
            <p:cNvPr id="59397" name="Freeform 4"/>
            <p:cNvSpPr>
              <a:spLocks/>
            </p:cNvSpPr>
            <p:nvPr/>
          </p:nvSpPr>
          <p:spPr bwMode="auto">
            <a:xfrm>
              <a:off x="127" y="4369"/>
              <a:ext cx="178" cy="184"/>
            </a:xfrm>
            <a:custGeom>
              <a:avLst/>
              <a:gdLst>
                <a:gd name="T0" fmla="*/ 177 w 178"/>
                <a:gd name="T1" fmla="*/ 183 h 184"/>
                <a:gd name="T2" fmla="*/ 177 w 178"/>
                <a:gd name="T3" fmla="*/ 0 h 184"/>
                <a:gd name="T4" fmla="*/ 0 w 178"/>
                <a:gd name="T5" fmla="*/ 0 h 184"/>
                <a:gd name="T6" fmla="*/ 0 w 178"/>
                <a:gd name="T7" fmla="*/ 183 h 184"/>
                <a:gd name="T8" fmla="*/ 177 w 178"/>
                <a:gd name="T9" fmla="*/ 183 h 184"/>
                <a:gd name="T10" fmla="*/ 0 60000 65536"/>
                <a:gd name="T11" fmla="*/ 0 60000 65536"/>
                <a:gd name="T12" fmla="*/ 0 60000 65536"/>
                <a:gd name="T13" fmla="*/ 0 60000 65536"/>
                <a:gd name="T14" fmla="*/ 0 60000 65536"/>
                <a:gd name="T15" fmla="*/ 0 w 178"/>
                <a:gd name="T16" fmla="*/ 0 h 184"/>
                <a:gd name="T17" fmla="*/ 178 w 178"/>
                <a:gd name="T18" fmla="*/ 184 h 184"/>
              </a:gdLst>
              <a:ahLst/>
              <a:cxnLst>
                <a:cxn ang="T10">
                  <a:pos x="T0" y="T1"/>
                </a:cxn>
                <a:cxn ang="T11">
                  <a:pos x="T2" y="T3"/>
                </a:cxn>
                <a:cxn ang="T12">
                  <a:pos x="T4" y="T5"/>
                </a:cxn>
                <a:cxn ang="T13">
                  <a:pos x="T6" y="T7"/>
                </a:cxn>
                <a:cxn ang="T14">
                  <a:pos x="T8" y="T9"/>
                </a:cxn>
              </a:cxnLst>
              <a:rect l="T15" t="T16" r="T17" b="T18"/>
              <a:pathLst>
                <a:path w="178" h="184">
                  <a:moveTo>
                    <a:pt x="177" y="183"/>
                  </a:moveTo>
                  <a:lnTo>
                    <a:pt x="177" y="0"/>
                  </a:lnTo>
                  <a:lnTo>
                    <a:pt x="0" y="0"/>
                  </a:lnTo>
                  <a:lnTo>
                    <a:pt x="0" y="183"/>
                  </a:lnTo>
                  <a:lnTo>
                    <a:pt x="177" y="183"/>
                  </a:lnTo>
                </a:path>
              </a:pathLst>
            </a:custGeom>
            <a:solidFill>
              <a:srgbClr val="000000"/>
            </a:solidFill>
            <a:ln w="9525" cap="rnd">
              <a:noFill/>
              <a:round/>
              <a:headEnd/>
              <a:tailEnd/>
            </a:ln>
          </p:spPr>
          <p:txBody>
            <a:bodyPr/>
            <a:lstStyle/>
            <a:p>
              <a:endParaRPr lang="en-US"/>
            </a:p>
          </p:txBody>
        </p:sp>
        <p:sp>
          <p:nvSpPr>
            <p:cNvPr id="59398" name="Freeform 5"/>
            <p:cNvSpPr>
              <a:spLocks/>
            </p:cNvSpPr>
            <p:nvPr/>
          </p:nvSpPr>
          <p:spPr bwMode="auto">
            <a:xfrm>
              <a:off x="137" y="4377"/>
              <a:ext cx="162" cy="164"/>
            </a:xfrm>
            <a:custGeom>
              <a:avLst/>
              <a:gdLst>
                <a:gd name="T0" fmla="*/ 82 w 162"/>
                <a:gd name="T1" fmla="*/ 0 h 164"/>
                <a:gd name="T2" fmla="*/ 0 w 162"/>
                <a:gd name="T3" fmla="*/ 163 h 164"/>
                <a:gd name="T4" fmla="*/ 161 w 162"/>
                <a:gd name="T5" fmla="*/ 163 h 164"/>
                <a:gd name="T6" fmla="*/ 82 w 162"/>
                <a:gd name="T7" fmla="*/ 0 h 164"/>
                <a:gd name="T8" fmla="*/ 0 60000 65536"/>
                <a:gd name="T9" fmla="*/ 0 60000 65536"/>
                <a:gd name="T10" fmla="*/ 0 60000 65536"/>
                <a:gd name="T11" fmla="*/ 0 60000 65536"/>
                <a:gd name="T12" fmla="*/ 0 w 162"/>
                <a:gd name="T13" fmla="*/ 0 h 164"/>
                <a:gd name="T14" fmla="*/ 162 w 162"/>
                <a:gd name="T15" fmla="*/ 164 h 164"/>
              </a:gdLst>
              <a:ahLst/>
              <a:cxnLst>
                <a:cxn ang="T8">
                  <a:pos x="T0" y="T1"/>
                </a:cxn>
                <a:cxn ang="T9">
                  <a:pos x="T2" y="T3"/>
                </a:cxn>
                <a:cxn ang="T10">
                  <a:pos x="T4" y="T5"/>
                </a:cxn>
                <a:cxn ang="T11">
                  <a:pos x="T6" y="T7"/>
                </a:cxn>
              </a:cxnLst>
              <a:rect l="T12" t="T13" r="T14" b="T15"/>
              <a:pathLst>
                <a:path w="162" h="164">
                  <a:moveTo>
                    <a:pt x="82" y="0"/>
                  </a:moveTo>
                  <a:lnTo>
                    <a:pt x="0" y="163"/>
                  </a:lnTo>
                  <a:lnTo>
                    <a:pt x="161" y="163"/>
                  </a:lnTo>
                  <a:lnTo>
                    <a:pt x="82" y="0"/>
                  </a:lnTo>
                </a:path>
              </a:pathLst>
            </a:custGeom>
            <a:solidFill>
              <a:srgbClr val="FFFFFF"/>
            </a:solidFill>
            <a:ln w="9525" cap="rnd">
              <a:noFill/>
              <a:round/>
              <a:headEnd/>
              <a:tailEnd/>
            </a:ln>
          </p:spPr>
          <p:txBody>
            <a:bodyPr/>
            <a:lstStyle/>
            <a:p>
              <a:endParaRPr lang="en-US"/>
            </a:p>
          </p:txBody>
        </p:sp>
        <p:sp>
          <p:nvSpPr>
            <p:cNvPr id="59399" name="Freeform 6"/>
            <p:cNvSpPr>
              <a:spLocks/>
            </p:cNvSpPr>
            <p:nvPr/>
          </p:nvSpPr>
          <p:spPr bwMode="auto">
            <a:xfrm>
              <a:off x="156" y="4395"/>
              <a:ext cx="132" cy="134"/>
            </a:xfrm>
            <a:custGeom>
              <a:avLst/>
              <a:gdLst>
                <a:gd name="T0" fmla="*/ 64 w 132"/>
                <a:gd name="T1" fmla="*/ 0 h 134"/>
                <a:gd name="T2" fmla="*/ 0 w 132"/>
                <a:gd name="T3" fmla="*/ 133 h 134"/>
                <a:gd name="T4" fmla="*/ 131 w 132"/>
                <a:gd name="T5" fmla="*/ 133 h 134"/>
                <a:gd name="T6" fmla="*/ 64 w 132"/>
                <a:gd name="T7" fmla="*/ 0 h 134"/>
                <a:gd name="T8" fmla="*/ 0 60000 65536"/>
                <a:gd name="T9" fmla="*/ 0 60000 65536"/>
                <a:gd name="T10" fmla="*/ 0 60000 65536"/>
                <a:gd name="T11" fmla="*/ 0 60000 65536"/>
                <a:gd name="T12" fmla="*/ 0 w 132"/>
                <a:gd name="T13" fmla="*/ 0 h 134"/>
                <a:gd name="T14" fmla="*/ 132 w 132"/>
                <a:gd name="T15" fmla="*/ 134 h 134"/>
              </a:gdLst>
              <a:ahLst/>
              <a:cxnLst>
                <a:cxn ang="T8">
                  <a:pos x="T0" y="T1"/>
                </a:cxn>
                <a:cxn ang="T9">
                  <a:pos x="T2" y="T3"/>
                </a:cxn>
                <a:cxn ang="T10">
                  <a:pos x="T4" y="T5"/>
                </a:cxn>
                <a:cxn ang="T11">
                  <a:pos x="T6" y="T7"/>
                </a:cxn>
              </a:cxnLst>
              <a:rect l="T12" t="T13" r="T14" b="T15"/>
              <a:pathLst>
                <a:path w="132" h="134">
                  <a:moveTo>
                    <a:pt x="64" y="0"/>
                  </a:moveTo>
                  <a:lnTo>
                    <a:pt x="0" y="133"/>
                  </a:lnTo>
                  <a:lnTo>
                    <a:pt x="131" y="133"/>
                  </a:lnTo>
                  <a:lnTo>
                    <a:pt x="64" y="0"/>
                  </a:lnTo>
                </a:path>
              </a:pathLst>
            </a:custGeom>
            <a:solidFill>
              <a:srgbClr val="000000"/>
            </a:solidFill>
            <a:ln w="9525" cap="rnd">
              <a:noFill/>
              <a:round/>
              <a:headEnd/>
              <a:tailEnd/>
            </a:ln>
          </p:spPr>
          <p:txBody>
            <a:bodyPr/>
            <a:lstStyle/>
            <a:p>
              <a:endParaRPr lang="en-US"/>
            </a:p>
          </p:txBody>
        </p:sp>
        <p:sp>
          <p:nvSpPr>
            <p:cNvPr id="59400" name="Freeform 7"/>
            <p:cNvSpPr>
              <a:spLocks/>
            </p:cNvSpPr>
            <p:nvPr/>
          </p:nvSpPr>
          <p:spPr bwMode="auto">
            <a:xfrm>
              <a:off x="212" y="4507"/>
              <a:ext cx="19" cy="19"/>
            </a:xfrm>
            <a:custGeom>
              <a:avLst/>
              <a:gdLst>
                <a:gd name="T0" fmla="*/ 9 w 19"/>
                <a:gd name="T1" fmla="*/ 18 h 19"/>
                <a:gd name="T2" fmla="*/ 10 w 19"/>
                <a:gd name="T3" fmla="*/ 16 h 19"/>
                <a:gd name="T4" fmla="*/ 12 w 19"/>
                <a:gd name="T5" fmla="*/ 16 h 19"/>
                <a:gd name="T6" fmla="*/ 14 w 19"/>
                <a:gd name="T7" fmla="*/ 15 h 19"/>
                <a:gd name="T8" fmla="*/ 15 w 19"/>
                <a:gd name="T9" fmla="*/ 14 h 19"/>
                <a:gd name="T10" fmla="*/ 16 w 19"/>
                <a:gd name="T11" fmla="*/ 13 h 19"/>
                <a:gd name="T12" fmla="*/ 17 w 19"/>
                <a:gd name="T13" fmla="*/ 11 h 19"/>
                <a:gd name="T14" fmla="*/ 17 w 19"/>
                <a:gd name="T15" fmla="*/ 10 h 19"/>
                <a:gd name="T16" fmla="*/ 18 w 19"/>
                <a:gd name="T17" fmla="*/ 8 h 19"/>
                <a:gd name="T18" fmla="*/ 17 w 19"/>
                <a:gd name="T19" fmla="*/ 6 h 19"/>
                <a:gd name="T20" fmla="*/ 17 w 19"/>
                <a:gd name="T21" fmla="*/ 5 h 19"/>
                <a:gd name="T22" fmla="*/ 16 w 19"/>
                <a:gd name="T23" fmla="*/ 3 h 19"/>
                <a:gd name="T24" fmla="*/ 15 w 19"/>
                <a:gd name="T25" fmla="*/ 2 h 19"/>
                <a:gd name="T26" fmla="*/ 14 w 19"/>
                <a:gd name="T27" fmla="*/ 1 h 19"/>
                <a:gd name="T28" fmla="*/ 12 w 19"/>
                <a:gd name="T29" fmla="*/ 0 h 19"/>
                <a:gd name="T30" fmla="*/ 10 w 19"/>
                <a:gd name="T31" fmla="*/ 0 h 19"/>
                <a:gd name="T32" fmla="*/ 9 w 19"/>
                <a:gd name="T33" fmla="*/ 0 h 19"/>
                <a:gd name="T34" fmla="*/ 7 w 19"/>
                <a:gd name="T35" fmla="*/ 0 h 19"/>
                <a:gd name="T36" fmla="*/ 5 w 19"/>
                <a:gd name="T37" fmla="*/ 0 h 19"/>
                <a:gd name="T38" fmla="*/ 4 w 19"/>
                <a:gd name="T39" fmla="*/ 1 h 19"/>
                <a:gd name="T40" fmla="*/ 2 w 19"/>
                <a:gd name="T41" fmla="*/ 2 h 19"/>
                <a:gd name="T42" fmla="*/ 1 w 19"/>
                <a:gd name="T43" fmla="*/ 3 h 19"/>
                <a:gd name="T44" fmla="*/ 1 w 19"/>
                <a:gd name="T45" fmla="*/ 5 h 19"/>
                <a:gd name="T46" fmla="*/ 0 w 19"/>
                <a:gd name="T47" fmla="*/ 6 h 19"/>
                <a:gd name="T48" fmla="*/ 0 w 19"/>
                <a:gd name="T49" fmla="*/ 8 h 19"/>
                <a:gd name="T50" fmla="*/ 0 w 19"/>
                <a:gd name="T51" fmla="*/ 10 h 19"/>
                <a:gd name="T52" fmla="*/ 1 w 19"/>
                <a:gd name="T53" fmla="*/ 11 h 19"/>
                <a:gd name="T54" fmla="*/ 1 w 19"/>
                <a:gd name="T55" fmla="*/ 13 h 19"/>
                <a:gd name="T56" fmla="*/ 2 w 19"/>
                <a:gd name="T57" fmla="*/ 14 h 19"/>
                <a:gd name="T58" fmla="*/ 4 w 19"/>
                <a:gd name="T59" fmla="*/ 15 h 19"/>
                <a:gd name="T60" fmla="*/ 5 w 19"/>
                <a:gd name="T61" fmla="*/ 16 h 19"/>
                <a:gd name="T62" fmla="*/ 7 w 19"/>
                <a:gd name="T63" fmla="*/ 16 h 19"/>
                <a:gd name="T64" fmla="*/ 9 w 19"/>
                <a:gd name="T65" fmla="*/ 18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19"/>
                <a:gd name="T101" fmla="*/ 19 w 19"/>
                <a:gd name="T102" fmla="*/ 19 h 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19">
                  <a:moveTo>
                    <a:pt x="9" y="18"/>
                  </a:moveTo>
                  <a:lnTo>
                    <a:pt x="10" y="16"/>
                  </a:lnTo>
                  <a:lnTo>
                    <a:pt x="12" y="16"/>
                  </a:lnTo>
                  <a:lnTo>
                    <a:pt x="14" y="15"/>
                  </a:lnTo>
                  <a:lnTo>
                    <a:pt x="15" y="14"/>
                  </a:lnTo>
                  <a:lnTo>
                    <a:pt x="16" y="13"/>
                  </a:lnTo>
                  <a:lnTo>
                    <a:pt x="17" y="11"/>
                  </a:lnTo>
                  <a:lnTo>
                    <a:pt x="17" y="10"/>
                  </a:lnTo>
                  <a:lnTo>
                    <a:pt x="18"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w="9525" cap="rnd">
              <a:noFill/>
              <a:round/>
              <a:headEnd/>
              <a:tailEnd/>
            </a:ln>
          </p:spPr>
          <p:txBody>
            <a:bodyPr/>
            <a:lstStyle/>
            <a:p>
              <a:endParaRPr lang="en-US"/>
            </a:p>
          </p:txBody>
        </p:sp>
        <p:sp>
          <p:nvSpPr>
            <p:cNvPr id="59401" name="Freeform 8"/>
            <p:cNvSpPr>
              <a:spLocks/>
            </p:cNvSpPr>
            <p:nvPr/>
          </p:nvSpPr>
          <p:spPr bwMode="auto">
            <a:xfrm>
              <a:off x="212" y="4424"/>
              <a:ext cx="18" cy="80"/>
            </a:xfrm>
            <a:custGeom>
              <a:avLst/>
              <a:gdLst>
                <a:gd name="T0" fmla="*/ 9 w 18"/>
                <a:gd name="T1" fmla="*/ 0 h 80"/>
                <a:gd name="T2" fmla="*/ 10 w 18"/>
                <a:gd name="T3" fmla="*/ 0 h 80"/>
                <a:gd name="T4" fmla="*/ 12 w 18"/>
                <a:gd name="T5" fmla="*/ 0 h 80"/>
                <a:gd name="T6" fmla="*/ 14 w 18"/>
                <a:gd name="T7" fmla="*/ 2 h 80"/>
                <a:gd name="T8" fmla="*/ 16 w 18"/>
                <a:gd name="T9" fmla="*/ 7 h 80"/>
                <a:gd name="T10" fmla="*/ 17 w 18"/>
                <a:gd name="T11" fmla="*/ 15 h 80"/>
                <a:gd name="T12" fmla="*/ 17 w 18"/>
                <a:gd name="T13" fmla="*/ 29 h 80"/>
                <a:gd name="T14" fmla="*/ 14 w 18"/>
                <a:gd name="T15" fmla="*/ 50 h 80"/>
                <a:gd name="T16" fmla="*/ 9 w 18"/>
                <a:gd name="T17" fmla="*/ 79 h 80"/>
                <a:gd name="T18" fmla="*/ 4 w 18"/>
                <a:gd name="T19" fmla="*/ 63 h 80"/>
                <a:gd name="T20" fmla="*/ 1 w 18"/>
                <a:gd name="T21" fmla="*/ 48 h 80"/>
                <a:gd name="T22" fmla="*/ 0 w 18"/>
                <a:gd name="T23" fmla="*/ 34 h 80"/>
                <a:gd name="T24" fmla="*/ 0 w 18"/>
                <a:gd name="T25" fmla="*/ 22 h 80"/>
                <a:gd name="T26" fmla="*/ 0 w 18"/>
                <a:gd name="T27" fmla="*/ 11 h 80"/>
                <a:gd name="T28" fmla="*/ 3 w 18"/>
                <a:gd name="T29" fmla="*/ 4 h 80"/>
                <a:gd name="T30" fmla="*/ 6 w 18"/>
                <a:gd name="T31" fmla="*/ 0 h 80"/>
                <a:gd name="T32" fmla="*/ 9 w 18"/>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80"/>
                <a:gd name="T53" fmla="*/ 18 w 18"/>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80">
                  <a:moveTo>
                    <a:pt x="9" y="0"/>
                  </a:moveTo>
                  <a:lnTo>
                    <a:pt x="10" y="0"/>
                  </a:lnTo>
                  <a:lnTo>
                    <a:pt x="12" y="0"/>
                  </a:lnTo>
                  <a:lnTo>
                    <a:pt x="14" y="2"/>
                  </a:lnTo>
                  <a:lnTo>
                    <a:pt x="16" y="7"/>
                  </a:lnTo>
                  <a:lnTo>
                    <a:pt x="17" y="15"/>
                  </a:lnTo>
                  <a:lnTo>
                    <a:pt x="17" y="29"/>
                  </a:lnTo>
                  <a:lnTo>
                    <a:pt x="14" y="50"/>
                  </a:lnTo>
                  <a:lnTo>
                    <a:pt x="9" y="79"/>
                  </a:lnTo>
                  <a:lnTo>
                    <a:pt x="4" y="63"/>
                  </a:lnTo>
                  <a:lnTo>
                    <a:pt x="1" y="48"/>
                  </a:lnTo>
                  <a:lnTo>
                    <a:pt x="0" y="34"/>
                  </a:lnTo>
                  <a:lnTo>
                    <a:pt x="0" y="22"/>
                  </a:lnTo>
                  <a:lnTo>
                    <a:pt x="0" y="11"/>
                  </a:lnTo>
                  <a:lnTo>
                    <a:pt x="3" y="4"/>
                  </a:lnTo>
                  <a:lnTo>
                    <a:pt x="6" y="0"/>
                  </a:lnTo>
                  <a:lnTo>
                    <a:pt x="9" y="0"/>
                  </a:lnTo>
                </a:path>
              </a:pathLst>
            </a:custGeom>
            <a:solidFill>
              <a:srgbClr val="FFFFFF"/>
            </a:solidFill>
            <a:ln w="9525" cap="rnd">
              <a:noFill/>
              <a:round/>
              <a:headEnd/>
              <a:tailEnd/>
            </a:ln>
          </p:spPr>
          <p:txBody>
            <a:bodyPr/>
            <a:lstStyle/>
            <a:p>
              <a:endParaRPr lang="en-US"/>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p:oleObj spid="_x0000_s1027" name="Document" r:id="rId4" imgW="22459950" imgH="8543925" progId="Word.Document.8">
              <p:embed/>
            </p:oleObj>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60419"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60420" name="Rectangle 4"/>
          <p:cNvSpPr>
            <a:spLocks noGrp="1" noChangeArrowheads="1"/>
          </p:cNvSpPr>
          <p:nvPr>
            <p:ph type="body" idx="1"/>
          </p:nvPr>
        </p:nvSpPr>
        <p:spPr>
          <a:xfrm>
            <a:off x="452438" y="4762500"/>
            <a:ext cx="6013450" cy="3795713"/>
          </a:xfrm>
          <a:noFill/>
          <a:ln/>
        </p:spPr>
        <p:txBody>
          <a:bodyPr/>
          <a:lstStyle/>
          <a:p>
            <a:pPr defTabSz="468313">
              <a:tabLst>
                <a:tab pos="444500" algn="l"/>
              </a:tabLst>
            </a:pPr>
            <a:endParaRPr lang="en-US" b="0" dirty="0">
              <a:latin typeface="Times New Roman" pitchFamily="18" charset="0"/>
            </a:endParaRPr>
          </a:p>
        </p:txBody>
      </p:sp>
      <p:sp>
        <p:nvSpPr>
          <p:cNvPr id="60421" name="Rectangle 5"/>
          <p:cNvSpPr>
            <a:spLocks noGrp="1" noRot="1" noChangeAspect="1" noChangeArrowheads="1" noTextEdit="1"/>
          </p:cNvSpPr>
          <p:nvPr>
            <p:ph type="sldImg"/>
          </p:nvPr>
        </p:nvSpPr>
        <p:spPr>
          <a:xfrm>
            <a:off x="441325" y="169863"/>
            <a:ext cx="5927725" cy="4445000"/>
          </a:xfrm>
          <a:ln cap="flat"/>
        </p:spPr>
      </p:sp>
      <p:sp>
        <p:nvSpPr>
          <p:cNvPr id="60422" name="Rectangle 6"/>
          <p:cNvSpPr>
            <a:spLocks noChangeArrowheads="1"/>
          </p:cNvSpPr>
          <p:nvPr/>
        </p:nvSpPr>
        <p:spPr bwMode="auto">
          <a:xfrm>
            <a:off x="673100" y="6408738"/>
            <a:ext cx="5559425" cy="728662"/>
          </a:xfrm>
          <a:prstGeom prst="rect">
            <a:avLst/>
          </a:prstGeom>
          <a:noFill/>
          <a:ln w="12700">
            <a:solidFill>
              <a:schemeClr val="tx1"/>
            </a:solidFill>
            <a:miter lim="800000"/>
            <a:headEnd/>
            <a:tailEnd/>
          </a:ln>
        </p:spPr>
        <p:txBody>
          <a:bodyPr wrap="none" anchor="ctr"/>
          <a:lstStyle/>
          <a:p>
            <a:endParaRPr lang="en-US"/>
          </a:p>
        </p:txBody>
      </p:sp>
      <p:sp>
        <p:nvSpPr>
          <p:cNvPr id="60423" name="Rectangle 7"/>
          <p:cNvSpPr>
            <a:spLocks noChangeArrowheads="1"/>
          </p:cNvSpPr>
          <p:nvPr/>
        </p:nvSpPr>
        <p:spPr bwMode="auto">
          <a:xfrm>
            <a:off x="260350" y="6399213"/>
            <a:ext cx="3638550" cy="76200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deptno, AVG(sal)</a:t>
            </a:r>
          </a:p>
          <a:p>
            <a:pPr marL="444500" lvl="1" algn="l" defTabSz="869950">
              <a:lnSpc>
                <a:spcPct val="100000"/>
              </a:lnSpc>
              <a:spcBef>
                <a:spcPct val="0"/>
              </a:spcBef>
            </a:pPr>
            <a:r>
              <a:rPr lang="en-US" sz="1100">
                <a:solidFill>
                  <a:schemeClr val="tx1"/>
                </a:solidFill>
                <a:latin typeface="Courier New" pitchFamily="49" charset="0"/>
              </a:rPr>
              <a:t>  2  FROM	emp</a:t>
            </a:r>
          </a:p>
          <a:p>
            <a:pPr marL="444500" lvl="1" algn="l" defTabSz="869950">
              <a:lnSpc>
                <a:spcPct val="100000"/>
              </a:lnSpc>
              <a:spcBef>
                <a:spcPct val="0"/>
              </a:spcBef>
            </a:pPr>
            <a:r>
              <a:rPr lang="en-US" sz="1100">
                <a:solidFill>
                  <a:schemeClr val="tx1"/>
                </a:solidFill>
                <a:latin typeface="Courier New" pitchFamily="49" charset="0"/>
              </a:rPr>
              <a:t>  3  GROUP BY	deptno</a:t>
            </a:r>
          </a:p>
          <a:p>
            <a:pPr marL="444500" lvl="1" algn="l" defTabSz="869950">
              <a:lnSpc>
                <a:spcPct val="100000"/>
              </a:lnSpc>
              <a:spcBef>
                <a:spcPct val="0"/>
              </a:spcBef>
            </a:pPr>
            <a:r>
              <a:rPr lang="en-US" sz="1100">
                <a:solidFill>
                  <a:schemeClr val="tx1"/>
                </a:solidFill>
                <a:latin typeface="Courier New" pitchFamily="49" charset="0"/>
              </a:rPr>
              <a:t>  4	HAVING	MAX(sal) &gt; 2900;</a:t>
            </a:r>
          </a:p>
        </p:txBody>
      </p:sp>
      <p:grpSp>
        <p:nvGrpSpPr>
          <p:cNvPr id="60424" name="Group 10"/>
          <p:cNvGrpSpPr>
            <a:grpSpLocks/>
          </p:cNvGrpSpPr>
          <p:nvPr/>
        </p:nvGrpSpPr>
        <p:grpSpPr bwMode="auto">
          <a:xfrm>
            <a:off x="196850" y="7256463"/>
            <a:ext cx="6048375" cy="765175"/>
            <a:chOff x="124" y="4571"/>
            <a:chExt cx="3810" cy="482"/>
          </a:xfrm>
        </p:grpSpPr>
        <p:sp>
          <p:nvSpPr>
            <p:cNvPr id="60425" name="Rectangle 8"/>
            <p:cNvSpPr>
              <a:spLocks noChangeArrowheads="1"/>
            </p:cNvSpPr>
            <p:nvPr/>
          </p:nvSpPr>
          <p:spPr bwMode="auto">
            <a:xfrm>
              <a:off x="424" y="4571"/>
              <a:ext cx="3510" cy="459"/>
            </a:xfrm>
            <a:prstGeom prst="rect">
              <a:avLst/>
            </a:prstGeom>
            <a:noFill/>
            <a:ln w="12700">
              <a:solidFill>
                <a:schemeClr val="tx1"/>
              </a:solidFill>
              <a:miter lim="800000"/>
              <a:headEnd/>
              <a:tailEnd/>
            </a:ln>
          </p:spPr>
          <p:txBody>
            <a:bodyPr wrap="none" anchor="ctr"/>
            <a:lstStyle/>
            <a:p>
              <a:endParaRPr lang="en-US"/>
            </a:p>
          </p:txBody>
        </p:sp>
        <p:sp>
          <p:nvSpPr>
            <p:cNvPr id="60426" name="Rectangle 9"/>
            <p:cNvSpPr>
              <a:spLocks noChangeArrowheads="1"/>
            </p:cNvSpPr>
            <p:nvPr/>
          </p:nvSpPr>
          <p:spPr bwMode="auto">
            <a:xfrm>
              <a:off x="124" y="4573"/>
              <a:ext cx="2292" cy="48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   DEPTNO  AVG(SAL)</a:t>
              </a:r>
            </a:p>
            <a:p>
              <a:pPr marL="444500" lvl="1" algn="l" defTabSz="869950">
                <a:lnSpc>
                  <a:spcPct val="100000"/>
                </a:lnSpc>
                <a:spcBef>
                  <a:spcPct val="0"/>
                </a:spcBef>
              </a:pPr>
              <a:r>
                <a:rPr lang="en-US" sz="1100" b="0">
                  <a:solidFill>
                    <a:schemeClr val="tx1"/>
                  </a:solidFill>
                  <a:latin typeface="Courier New" pitchFamily="49" charset="0"/>
                </a:rPr>
                <a:t>--------- ---------</a:t>
              </a:r>
            </a:p>
            <a:p>
              <a:pPr marL="444500" lvl="1" algn="l" defTabSz="869950">
                <a:lnSpc>
                  <a:spcPct val="100000"/>
                </a:lnSpc>
                <a:spcBef>
                  <a:spcPct val="0"/>
                </a:spcBef>
              </a:pPr>
              <a:r>
                <a:rPr lang="en-US" sz="1100" b="0">
                  <a:solidFill>
                    <a:schemeClr val="tx1"/>
                  </a:solidFill>
                  <a:latin typeface="Courier New" pitchFamily="49" charset="0"/>
                </a:rPr>
                <a:t>       10 2916.6667</a:t>
              </a:r>
            </a:p>
            <a:p>
              <a:pPr marL="444500" lvl="1" algn="l" defTabSz="869950">
                <a:lnSpc>
                  <a:spcPct val="100000"/>
                </a:lnSpc>
                <a:spcBef>
                  <a:spcPct val="0"/>
                </a:spcBef>
              </a:pPr>
              <a:r>
                <a:rPr lang="en-US" sz="1100" b="0">
                  <a:solidFill>
                    <a:schemeClr val="tx1"/>
                  </a:solidFill>
                  <a:latin typeface="Courier New" pitchFamily="49" charset="0"/>
                </a:rPr>
                <a:t>       20      2175</a:t>
              </a:r>
            </a:p>
          </p:txBody>
        </p:sp>
      </p:gr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61443"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61444" name="Rectangle 4"/>
          <p:cNvSpPr>
            <a:spLocks noGrp="1" noChangeArrowheads="1"/>
          </p:cNvSpPr>
          <p:nvPr>
            <p:ph type="body" idx="1"/>
          </p:nvPr>
        </p:nvSpPr>
        <p:spPr>
          <a:xfrm>
            <a:off x="452438" y="4762500"/>
            <a:ext cx="6013450" cy="3795713"/>
          </a:xfrm>
          <a:noFill/>
          <a:ln/>
        </p:spPr>
        <p:txBody>
          <a:bodyPr/>
          <a:lstStyle/>
          <a:p>
            <a:pPr defTabSz="468313">
              <a:tabLst>
                <a:tab pos="444500" algn="l"/>
              </a:tabLst>
            </a:pPr>
            <a:endParaRPr lang="en-US" b="0" dirty="0">
              <a:latin typeface="Times New Roman" pitchFamily="18" charset="0"/>
            </a:endParaRPr>
          </a:p>
        </p:txBody>
      </p:sp>
      <p:sp>
        <p:nvSpPr>
          <p:cNvPr id="61445" name="Rectangle 5"/>
          <p:cNvSpPr>
            <a:spLocks noGrp="1" noRot="1" noChangeAspect="1" noChangeArrowheads="1" noTextEdit="1"/>
          </p:cNvSpPr>
          <p:nvPr>
            <p:ph type="sldImg"/>
          </p:nvPr>
        </p:nvSpPr>
        <p:spPr>
          <a:xfrm>
            <a:off x="441325" y="169863"/>
            <a:ext cx="5927725" cy="4445000"/>
          </a:xfrm>
          <a:ln cap="flat"/>
        </p:spPr>
      </p:sp>
      <p:sp>
        <p:nvSpPr>
          <p:cNvPr id="61446" name="Rectangle 6"/>
          <p:cNvSpPr>
            <a:spLocks noChangeArrowheads="1"/>
          </p:cNvSpPr>
          <p:nvPr/>
        </p:nvSpPr>
        <p:spPr bwMode="auto">
          <a:xfrm>
            <a:off x="673100" y="6408738"/>
            <a:ext cx="5559425" cy="728662"/>
          </a:xfrm>
          <a:prstGeom prst="rect">
            <a:avLst/>
          </a:prstGeom>
          <a:noFill/>
          <a:ln w="12700">
            <a:solidFill>
              <a:schemeClr val="tx1"/>
            </a:solidFill>
            <a:miter lim="800000"/>
            <a:headEnd/>
            <a:tailEnd/>
          </a:ln>
        </p:spPr>
        <p:txBody>
          <a:bodyPr wrap="none" anchor="ctr"/>
          <a:lstStyle/>
          <a:p>
            <a:endParaRPr lang="en-US"/>
          </a:p>
        </p:txBody>
      </p:sp>
      <p:sp>
        <p:nvSpPr>
          <p:cNvPr id="61447" name="Rectangle 7"/>
          <p:cNvSpPr>
            <a:spLocks noChangeArrowheads="1"/>
          </p:cNvSpPr>
          <p:nvPr/>
        </p:nvSpPr>
        <p:spPr bwMode="auto">
          <a:xfrm>
            <a:off x="260350" y="6399213"/>
            <a:ext cx="3638550" cy="76200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deptno, AVG(sal)</a:t>
            </a:r>
          </a:p>
          <a:p>
            <a:pPr marL="444500" lvl="1" algn="l" defTabSz="869950">
              <a:lnSpc>
                <a:spcPct val="100000"/>
              </a:lnSpc>
              <a:spcBef>
                <a:spcPct val="0"/>
              </a:spcBef>
            </a:pPr>
            <a:r>
              <a:rPr lang="en-US" sz="1100">
                <a:solidFill>
                  <a:schemeClr val="tx1"/>
                </a:solidFill>
                <a:latin typeface="Courier New" pitchFamily="49" charset="0"/>
              </a:rPr>
              <a:t>  2  FROM	emp</a:t>
            </a:r>
          </a:p>
          <a:p>
            <a:pPr marL="444500" lvl="1" algn="l" defTabSz="869950">
              <a:lnSpc>
                <a:spcPct val="100000"/>
              </a:lnSpc>
              <a:spcBef>
                <a:spcPct val="0"/>
              </a:spcBef>
            </a:pPr>
            <a:r>
              <a:rPr lang="en-US" sz="1100">
                <a:solidFill>
                  <a:schemeClr val="tx1"/>
                </a:solidFill>
                <a:latin typeface="Courier New" pitchFamily="49" charset="0"/>
              </a:rPr>
              <a:t>  3  GROUP BY	deptno</a:t>
            </a:r>
          </a:p>
          <a:p>
            <a:pPr marL="444500" lvl="1" algn="l" defTabSz="869950">
              <a:lnSpc>
                <a:spcPct val="100000"/>
              </a:lnSpc>
              <a:spcBef>
                <a:spcPct val="0"/>
              </a:spcBef>
            </a:pPr>
            <a:r>
              <a:rPr lang="en-US" sz="1100">
                <a:solidFill>
                  <a:schemeClr val="tx1"/>
                </a:solidFill>
                <a:latin typeface="Courier New" pitchFamily="49" charset="0"/>
              </a:rPr>
              <a:t>  4	HAVING	MAX(sal) &gt; 2900;</a:t>
            </a:r>
          </a:p>
        </p:txBody>
      </p:sp>
      <p:grpSp>
        <p:nvGrpSpPr>
          <p:cNvPr id="61448" name="Group 10"/>
          <p:cNvGrpSpPr>
            <a:grpSpLocks/>
          </p:cNvGrpSpPr>
          <p:nvPr/>
        </p:nvGrpSpPr>
        <p:grpSpPr bwMode="auto">
          <a:xfrm>
            <a:off x="196850" y="7256463"/>
            <a:ext cx="6048375" cy="765175"/>
            <a:chOff x="124" y="4571"/>
            <a:chExt cx="3810" cy="482"/>
          </a:xfrm>
        </p:grpSpPr>
        <p:sp>
          <p:nvSpPr>
            <p:cNvPr id="61449" name="Rectangle 8"/>
            <p:cNvSpPr>
              <a:spLocks noChangeArrowheads="1"/>
            </p:cNvSpPr>
            <p:nvPr/>
          </p:nvSpPr>
          <p:spPr bwMode="auto">
            <a:xfrm>
              <a:off x="424" y="4571"/>
              <a:ext cx="3510" cy="459"/>
            </a:xfrm>
            <a:prstGeom prst="rect">
              <a:avLst/>
            </a:prstGeom>
            <a:noFill/>
            <a:ln w="12700">
              <a:solidFill>
                <a:schemeClr val="tx1"/>
              </a:solidFill>
              <a:miter lim="800000"/>
              <a:headEnd/>
              <a:tailEnd/>
            </a:ln>
          </p:spPr>
          <p:txBody>
            <a:bodyPr wrap="none" anchor="ctr"/>
            <a:lstStyle/>
            <a:p>
              <a:endParaRPr lang="en-US"/>
            </a:p>
          </p:txBody>
        </p:sp>
        <p:sp>
          <p:nvSpPr>
            <p:cNvPr id="61450" name="Rectangle 9"/>
            <p:cNvSpPr>
              <a:spLocks noChangeArrowheads="1"/>
            </p:cNvSpPr>
            <p:nvPr/>
          </p:nvSpPr>
          <p:spPr bwMode="auto">
            <a:xfrm>
              <a:off x="124" y="4573"/>
              <a:ext cx="2292" cy="48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   DEPTNO  AVG(SAL)</a:t>
              </a:r>
            </a:p>
            <a:p>
              <a:pPr marL="444500" lvl="1" algn="l" defTabSz="869950">
                <a:lnSpc>
                  <a:spcPct val="100000"/>
                </a:lnSpc>
                <a:spcBef>
                  <a:spcPct val="0"/>
                </a:spcBef>
              </a:pPr>
              <a:r>
                <a:rPr lang="en-US" sz="1100" b="0">
                  <a:solidFill>
                    <a:schemeClr val="tx1"/>
                  </a:solidFill>
                  <a:latin typeface="Courier New" pitchFamily="49" charset="0"/>
                </a:rPr>
                <a:t>--------- ---------</a:t>
              </a:r>
            </a:p>
            <a:p>
              <a:pPr marL="444500" lvl="1" algn="l" defTabSz="869950">
                <a:lnSpc>
                  <a:spcPct val="100000"/>
                </a:lnSpc>
                <a:spcBef>
                  <a:spcPct val="0"/>
                </a:spcBef>
              </a:pPr>
              <a:r>
                <a:rPr lang="en-US" sz="1100" b="0">
                  <a:solidFill>
                    <a:schemeClr val="tx1"/>
                  </a:solidFill>
                  <a:latin typeface="Courier New" pitchFamily="49" charset="0"/>
                </a:rPr>
                <a:t>       10 2916.6667</a:t>
              </a:r>
            </a:p>
            <a:p>
              <a:pPr marL="444500" lvl="1" algn="l" defTabSz="869950">
                <a:lnSpc>
                  <a:spcPct val="100000"/>
                </a:lnSpc>
                <a:spcBef>
                  <a:spcPct val="0"/>
                </a:spcBef>
              </a:pPr>
              <a:r>
                <a:rPr lang="en-US" sz="1100" b="0">
                  <a:solidFill>
                    <a:schemeClr val="tx1"/>
                  </a:solidFill>
                  <a:latin typeface="Courier New" pitchFamily="49" charset="0"/>
                </a:rPr>
                <a:t>       20      2175</a:t>
              </a:r>
            </a:p>
          </p:txBody>
        </p:sp>
      </p:gr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62467"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62468" name="Rectangle 4"/>
          <p:cNvSpPr>
            <a:spLocks noGrp="1" noChangeArrowheads="1"/>
          </p:cNvSpPr>
          <p:nvPr>
            <p:ph type="body" idx="1"/>
          </p:nvPr>
        </p:nvSpPr>
        <p:spPr>
          <a:xfrm>
            <a:off x="452438" y="4762500"/>
            <a:ext cx="6013450" cy="3795713"/>
          </a:xfrm>
          <a:noFill/>
          <a:ln/>
        </p:spPr>
        <p:txBody>
          <a:bodyPr/>
          <a:lstStyle/>
          <a:p>
            <a:pPr defTabSz="468313">
              <a:tabLst>
                <a:tab pos="444500" algn="l"/>
              </a:tabLst>
            </a:pPr>
            <a:endParaRPr lang="en-US" b="0" dirty="0">
              <a:latin typeface="Times New Roman" pitchFamily="18" charset="0"/>
            </a:endParaRPr>
          </a:p>
        </p:txBody>
      </p:sp>
      <p:sp>
        <p:nvSpPr>
          <p:cNvPr id="62469" name="Rectangle 5"/>
          <p:cNvSpPr>
            <a:spLocks noGrp="1" noRot="1" noChangeAspect="1" noChangeArrowheads="1" noTextEdit="1"/>
          </p:cNvSpPr>
          <p:nvPr>
            <p:ph type="sldImg"/>
          </p:nvPr>
        </p:nvSpPr>
        <p:spPr>
          <a:xfrm>
            <a:off x="441325" y="169863"/>
            <a:ext cx="5927725" cy="44450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69900" y="155575"/>
            <a:ext cx="5872163" cy="4403725"/>
          </a:xfrm>
          <a:ln cap="flat"/>
        </p:spPr>
      </p:sp>
      <p:sp>
        <p:nvSpPr>
          <p:cNvPr id="63491" name="Rectangle 3"/>
          <p:cNvSpPr>
            <a:spLocks noGrp="1" noChangeArrowheads="1"/>
          </p:cNvSpPr>
          <p:nvPr>
            <p:ph type="body" idx="1"/>
          </p:nvPr>
        </p:nvSpPr>
        <p:spPr>
          <a:noFill/>
          <a:ln/>
        </p:spPr>
        <p:txBody>
          <a:bodyPr/>
          <a:lstStyle/>
          <a:p>
            <a:endParaRPr lang="en-US" b="0" dirty="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469900" y="152400"/>
            <a:ext cx="5873750" cy="4406900"/>
          </a:xfrm>
          <a:ln/>
        </p:spPr>
      </p:sp>
      <p:sp>
        <p:nvSpPr>
          <p:cNvPr id="64515" name="Notes Placeholder 2"/>
          <p:cNvSpPr>
            <a:spLocks noGrp="1"/>
          </p:cNvSpPr>
          <p:nvPr>
            <p:ph type="body" idx="1"/>
          </p:nvPr>
        </p:nvSpPr>
        <p:spPr>
          <a:noFill/>
          <a:ln/>
        </p:spPr>
        <p:txBody>
          <a:bodyPr/>
          <a:lstStyle/>
          <a:p>
            <a:endParaRPr lang="en-US">
              <a:latin typeface="Arial" charset="0"/>
              <a:cs typeface="Arial" charset="0"/>
            </a:endParaRPr>
          </a:p>
        </p:txBody>
      </p:sp>
      <p:sp>
        <p:nvSpPr>
          <p:cNvPr id="64516"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F0EEE8EB-3B49-49A7-9954-44DEE6ED7554}" type="slidenum">
              <a:rPr lang="en-US"/>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endParaRPr lang="en-US" dirty="0">
              <a:solidFill>
                <a:schemeClr val="accent2"/>
              </a:solidFill>
            </a:endParaRPr>
          </a:p>
        </p:txBody>
      </p:sp>
      <p:sp>
        <p:nvSpPr>
          <p:cNvPr id="43011" name="Rectangle 3"/>
          <p:cNvSpPr>
            <a:spLocks noGrp="1" noRot="1" noChangeAspect="1" noChangeArrowheads="1" noTextEdit="1"/>
          </p:cNvSpPr>
          <p:nvPr>
            <p:ph type="sldImg"/>
          </p:nvPr>
        </p:nvSpPr>
        <p:spPr>
          <a:xfrm>
            <a:off x="469900" y="155575"/>
            <a:ext cx="5872163" cy="4403725"/>
          </a:xfrm>
          <a:ln cap="flat"/>
        </p:spPr>
      </p:sp>
      <p:sp>
        <p:nvSpPr>
          <p:cNvPr id="43012" name="Rectangle 4"/>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59213" y="0"/>
            <a:ext cx="2960687" cy="457200"/>
          </a:xfrm>
          <a:prstGeom prst="rect">
            <a:avLst/>
          </a:prstGeom>
          <a:noFill/>
          <a:ln w="9525">
            <a:noFill/>
            <a:miter lim="800000"/>
            <a:headEnd/>
            <a:tailEnd/>
          </a:ln>
        </p:spPr>
        <p:txBody>
          <a:bodyPr wrap="none" anchor="ctr"/>
          <a:lstStyle/>
          <a:p>
            <a:endParaRPr lang="en-US"/>
          </a:p>
        </p:txBody>
      </p:sp>
      <p:sp>
        <p:nvSpPr>
          <p:cNvPr id="44035" name="Rectangle 3"/>
          <p:cNvSpPr>
            <a:spLocks noChangeArrowheads="1"/>
          </p:cNvSpPr>
          <p:nvPr/>
        </p:nvSpPr>
        <p:spPr bwMode="auto">
          <a:xfrm>
            <a:off x="-3175" y="0"/>
            <a:ext cx="2957513" cy="457200"/>
          </a:xfrm>
          <a:prstGeom prst="rect">
            <a:avLst/>
          </a:prstGeom>
          <a:noFill/>
          <a:ln w="9525">
            <a:noFill/>
            <a:miter lim="800000"/>
            <a:headEnd/>
            <a:tailEnd/>
          </a:ln>
        </p:spPr>
        <p:txBody>
          <a:bodyPr wrap="none" anchor="ctr"/>
          <a:lstStyle/>
          <a:p>
            <a:endParaRPr lang="en-US"/>
          </a:p>
        </p:txBody>
      </p:sp>
      <p:sp>
        <p:nvSpPr>
          <p:cNvPr id="44036" name="Rectangle 4"/>
          <p:cNvSpPr>
            <a:spLocks noGrp="1" noChangeArrowheads="1"/>
          </p:cNvSpPr>
          <p:nvPr>
            <p:ph type="body" idx="1"/>
          </p:nvPr>
        </p:nvSpPr>
        <p:spPr>
          <a:noFill/>
          <a:ln/>
        </p:spPr>
        <p:txBody>
          <a:bodyPr/>
          <a:lstStyle/>
          <a:p>
            <a:endParaRPr lang="en-US" b="0" dirty="0">
              <a:latin typeface="Times New Roman" pitchFamily="18" charset="0"/>
            </a:endParaRPr>
          </a:p>
        </p:txBody>
      </p:sp>
      <p:sp>
        <p:nvSpPr>
          <p:cNvPr id="44037" name="Rectangle 5"/>
          <p:cNvSpPr>
            <a:spLocks noGrp="1" noRot="1" noChangeAspect="1" noChangeArrowheads="1" noTextEdit="1"/>
          </p:cNvSpPr>
          <p:nvPr>
            <p:ph type="sldImg"/>
          </p:nvPr>
        </p:nvSpPr>
        <p:spPr>
          <a:xfrm>
            <a:off x="469900" y="155575"/>
            <a:ext cx="5872163" cy="4403725"/>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469900" y="155575"/>
            <a:ext cx="5872163" cy="4403725"/>
          </a:xfrm>
          <a:ln cap="flat"/>
        </p:spPr>
      </p:sp>
      <p:sp>
        <p:nvSpPr>
          <p:cNvPr id="45059" name="Rectangle 3"/>
          <p:cNvSpPr>
            <a:spLocks noGrp="1" noChangeArrowheads="1"/>
          </p:cNvSpPr>
          <p:nvPr>
            <p:ph type="body" idx="1"/>
          </p:nvPr>
        </p:nvSpPr>
        <p:spPr>
          <a:noFill/>
          <a:ln/>
        </p:spPr>
        <p:txBody>
          <a:bodyPr/>
          <a:lstStyle/>
          <a:p>
            <a:endParaRPr lang="en-US" dirty="0"/>
          </a:p>
        </p:txBody>
      </p:sp>
      <p:sp>
        <p:nvSpPr>
          <p:cNvPr id="45060" name="Rectangle 4"/>
          <p:cNvSpPr>
            <a:spLocks noChangeArrowheads="1"/>
          </p:cNvSpPr>
          <p:nvPr/>
        </p:nvSpPr>
        <p:spPr bwMode="auto">
          <a:xfrm>
            <a:off x="638175" y="5840413"/>
            <a:ext cx="5518150" cy="415925"/>
          </a:xfrm>
          <a:prstGeom prst="rect">
            <a:avLst/>
          </a:prstGeom>
          <a:noFill/>
          <a:ln w="12700">
            <a:solidFill>
              <a:schemeClr val="tx1"/>
            </a:solidFill>
            <a:miter lim="800000"/>
            <a:headEnd/>
            <a:tailEnd/>
          </a:ln>
        </p:spPr>
        <p:txBody>
          <a:bodyPr wrap="none" anchor="ctr"/>
          <a:lstStyle/>
          <a:p>
            <a:endParaRPr lang="en-US"/>
          </a:p>
        </p:txBody>
      </p:sp>
      <p:sp>
        <p:nvSpPr>
          <p:cNvPr id="45061" name="Rectangle 5"/>
          <p:cNvSpPr>
            <a:spLocks noChangeArrowheads="1"/>
          </p:cNvSpPr>
          <p:nvPr/>
        </p:nvSpPr>
        <p:spPr bwMode="auto">
          <a:xfrm>
            <a:off x="165100" y="5853113"/>
            <a:ext cx="6027738" cy="42545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MIN(ename), MAX(ename)</a:t>
            </a:r>
          </a:p>
          <a:p>
            <a:pPr marL="444500" lvl="1" algn="l" defTabSz="869950">
              <a:lnSpc>
                <a:spcPct val="100000"/>
              </a:lnSpc>
              <a:spcBef>
                <a:spcPct val="0"/>
              </a:spcBef>
            </a:pPr>
            <a:r>
              <a:rPr lang="en-US" sz="1100">
                <a:solidFill>
                  <a:schemeClr val="tx1"/>
                </a:solidFill>
                <a:latin typeface="Courier New" pitchFamily="49" charset="0"/>
              </a:rPr>
              <a:t>  2  FROM	emp;</a:t>
            </a:r>
          </a:p>
        </p:txBody>
      </p:sp>
      <p:sp>
        <p:nvSpPr>
          <p:cNvPr id="45062" name="Rectangle 6"/>
          <p:cNvSpPr>
            <a:spLocks noChangeArrowheads="1"/>
          </p:cNvSpPr>
          <p:nvPr/>
        </p:nvSpPr>
        <p:spPr bwMode="auto">
          <a:xfrm>
            <a:off x="638175" y="6389688"/>
            <a:ext cx="5518150" cy="542925"/>
          </a:xfrm>
          <a:prstGeom prst="rect">
            <a:avLst/>
          </a:prstGeom>
          <a:noFill/>
          <a:ln w="12700">
            <a:solidFill>
              <a:schemeClr val="tx1"/>
            </a:solidFill>
            <a:miter lim="800000"/>
            <a:headEnd/>
            <a:tailEnd/>
          </a:ln>
        </p:spPr>
        <p:txBody>
          <a:bodyPr wrap="none" anchor="ctr"/>
          <a:lstStyle/>
          <a:p>
            <a:endParaRPr lang="en-US"/>
          </a:p>
        </p:txBody>
      </p:sp>
      <p:sp>
        <p:nvSpPr>
          <p:cNvPr id="45063" name="Rectangle 7"/>
          <p:cNvSpPr>
            <a:spLocks noChangeArrowheads="1"/>
          </p:cNvSpPr>
          <p:nvPr/>
        </p:nvSpPr>
        <p:spPr bwMode="auto">
          <a:xfrm>
            <a:off x="165100" y="6391275"/>
            <a:ext cx="3565525" cy="593725"/>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MIN(ENAME) MAX(ENAME)</a:t>
            </a:r>
          </a:p>
          <a:p>
            <a:pPr marL="444500" lvl="1" algn="l" defTabSz="869950">
              <a:lnSpc>
                <a:spcPct val="100000"/>
              </a:lnSpc>
              <a:spcBef>
                <a:spcPct val="0"/>
              </a:spcBef>
            </a:pPr>
            <a:r>
              <a:rPr lang="en-US" sz="1100" b="0">
                <a:solidFill>
                  <a:schemeClr val="tx1"/>
                </a:solidFill>
                <a:latin typeface="Courier New" pitchFamily="49" charset="0"/>
              </a:rPr>
              <a:t>---------- ----------</a:t>
            </a:r>
          </a:p>
          <a:p>
            <a:pPr marL="444500" lvl="1" algn="l" defTabSz="869950">
              <a:lnSpc>
                <a:spcPct val="100000"/>
              </a:lnSpc>
              <a:spcBef>
                <a:spcPct val="0"/>
              </a:spcBef>
            </a:pPr>
            <a:r>
              <a:rPr lang="en-US" sz="1100" b="0">
                <a:solidFill>
                  <a:schemeClr val="tx1"/>
                </a:solidFill>
                <a:latin typeface="Courier New" pitchFamily="49" charset="0"/>
              </a:rPr>
              <a:t>ADAMS      WARD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pPr>
              <a:tabLst/>
            </a:pPr>
            <a:endParaRPr lang="en-US" dirty="0">
              <a:solidFill>
                <a:schemeClr val="accent2"/>
              </a:solidFill>
            </a:endParaRPr>
          </a:p>
        </p:txBody>
      </p:sp>
      <p:sp>
        <p:nvSpPr>
          <p:cNvPr id="46083" name="Rectangle 3"/>
          <p:cNvSpPr>
            <a:spLocks noGrp="1" noRot="1" noChangeAspect="1" noChangeArrowheads="1" noTextEdit="1"/>
          </p:cNvSpPr>
          <p:nvPr>
            <p:ph type="sldImg"/>
          </p:nvPr>
        </p:nvSpPr>
        <p:spPr>
          <a:xfrm>
            <a:off x="469900" y="155575"/>
            <a:ext cx="5872163" cy="4403725"/>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69900" y="155575"/>
            <a:ext cx="5872163" cy="4403725"/>
          </a:xfrm>
          <a:ln cap="flat"/>
        </p:spPr>
      </p:sp>
      <p:sp>
        <p:nvSpPr>
          <p:cNvPr id="47107" name="Rectangle 3"/>
          <p:cNvSpPr>
            <a:spLocks noGrp="1" noChangeArrowheads="1"/>
          </p:cNvSpPr>
          <p:nvPr>
            <p:ph type="body" idx="1"/>
          </p:nvPr>
        </p:nvSpPr>
        <p:spPr>
          <a:noFill/>
          <a:ln/>
        </p:spPr>
        <p:txBody>
          <a:bodyPr/>
          <a:lstStyle/>
          <a:p>
            <a:endParaRPr lang="en-US" b="0" dirty="0">
              <a:latin typeface="Times New Roman" pitchFamily="18" charset="0"/>
            </a:endParaRPr>
          </a:p>
        </p:txBody>
      </p:sp>
      <p:sp>
        <p:nvSpPr>
          <p:cNvPr id="47108" name="Rectangle 4"/>
          <p:cNvSpPr>
            <a:spLocks noChangeArrowheads="1"/>
          </p:cNvSpPr>
          <p:nvPr/>
        </p:nvSpPr>
        <p:spPr bwMode="auto">
          <a:xfrm>
            <a:off x="633413" y="6000750"/>
            <a:ext cx="5561012" cy="417513"/>
          </a:xfrm>
          <a:prstGeom prst="rect">
            <a:avLst/>
          </a:prstGeom>
          <a:noFill/>
          <a:ln w="12700">
            <a:solidFill>
              <a:schemeClr val="tx1"/>
            </a:solidFill>
            <a:miter lim="800000"/>
            <a:headEnd/>
            <a:tailEnd/>
          </a:ln>
        </p:spPr>
        <p:txBody>
          <a:bodyPr wrap="none" anchor="ctr"/>
          <a:lstStyle/>
          <a:p>
            <a:endParaRPr lang="en-US"/>
          </a:p>
        </p:txBody>
      </p:sp>
      <p:sp>
        <p:nvSpPr>
          <p:cNvPr id="47109" name="Rectangle 5"/>
          <p:cNvSpPr>
            <a:spLocks noChangeArrowheads="1"/>
          </p:cNvSpPr>
          <p:nvPr/>
        </p:nvSpPr>
        <p:spPr bwMode="auto">
          <a:xfrm>
            <a:off x="177800" y="5988050"/>
            <a:ext cx="3563938" cy="42545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COUNT(deptno)</a:t>
            </a:r>
          </a:p>
          <a:p>
            <a:pPr marL="444500" lvl="1" algn="l" defTabSz="869950">
              <a:lnSpc>
                <a:spcPct val="100000"/>
              </a:lnSpc>
              <a:spcBef>
                <a:spcPct val="0"/>
              </a:spcBef>
            </a:pPr>
            <a:r>
              <a:rPr lang="en-US" sz="1100">
                <a:solidFill>
                  <a:schemeClr val="tx1"/>
                </a:solidFill>
                <a:latin typeface="Courier New" pitchFamily="49" charset="0"/>
              </a:rPr>
              <a:t>  2  FROM	emp;</a:t>
            </a:r>
          </a:p>
        </p:txBody>
      </p:sp>
      <p:sp>
        <p:nvSpPr>
          <p:cNvPr id="47110" name="Rectangle 6"/>
          <p:cNvSpPr>
            <a:spLocks noChangeArrowheads="1"/>
          </p:cNvSpPr>
          <p:nvPr/>
        </p:nvSpPr>
        <p:spPr bwMode="auto">
          <a:xfrm>
            <a:off x="633413" y="6489700"/>
            <a:ext cx="5561012" cy="581025"/>
          </a:xfrm>
          <a:prstGeom prst="rect">
            <a:avLst/>
          </a:prstGeom>
          <a:noFill/>
          <a:ln w="12700">
            <a:solidFill>
              <a:schemeClr val="tx1"/>
            </a:solidFill>
            <a:miter lim="800000"/>
            <a:headEnd/>
            <a:tailEnd/>
          </a:ln>
        </p:spPr>
        <p:txBody>
          <a:bodyPr wrap="none" anchor="ctr"/>
          <a:lstStyle/>
          <a:p>
            <a:endParaRPr lang="en-US"/>
          </a:p>
        </p:txBody>
      </p:sp>
      <p:sp>
        <p:nvSpPr>
          <p:cNvPr id="47111" name="Rectangle 7"/>
          <p:cNvSpPr>
            <a:spLocks noChangeArrowheads="1"/>
          </p:cNvSpPr>
          <p:nvPr/>
        </p:nvSpPr>
        <p:spPr bwMode="auto">
          <a:xfrm>
            <a:off x="165100" y="6503988"/>
            <a:ext cx="3638550" cy="593725"/>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COUNT(DEPTNO)</a:t>
            </a:r>
          </a:p>
          <a:p>
            <a:pPr marL="444500" lvl="1" algn="l" defTabSz="869950">
              <a:lnSpc>
                <a:spcPct val="100000"/>
              </a:lnSpc>
              <a:spcBef>
                <a:spcPct val="0"/>
              </a:spcBef>
            </a:pPr>
            <a:r>
              <a:rPr lang="en-US" sz="1100" b="0">
                <a:solidFill>
                  <a:schemeClr val="tx1"/>
                </a:solidFill>
                <a:latin typeface="Courier New" pitchFamily="49" charset="0"/>
              </a:rPr>
              <a:t>-------------</a:t>
            </a:r>
          </a:p>
          <a:p>
            <a:pPr marL="444500" lvl="1" algn="l" defTabSz="869950">
              <a:lnSpc>
                <a:spcPct val="100000"/>
              </a:lnSpc>
              <a:spcBef>
                <a:spcPct val="0"/>
              </a:spcBef>
            </a:pPr>
            <a:r>
              <a:rPr lang="en-US" sz="1100" b="0">
                <a:solidFill>
                  <a:schemeClr val="tx1"/>
                </a:solidFill>
                <a:latin typeface="Courier New" pitchFamily="49" charset="0"/>
              </a:rPr>
              <a:t>           14</a:t>
            </a:r>
          </a:p>
        </p:txBody>
      </p:sp>
      <p:grpSp>
        <p:nvGrpSpPr>
          <p:cNvPr id="47112" name="Group 10"/>
          <p:cNvGrpSpPr>
            <a:grpSpLocks/>
          </p:cNvGrpSpPr>
          <p:nvPr/>
        </p:nvGrpSpPr>
        <p:grpSpPr bwMode="auto">
          <a:xfrm>
            <a:off x="227013" y="7389813"/>
            <a:ext cx="5967412" cy="438150"/>
            <a:chOff x="143" y="4655"/>
            <a:chExt cx="3759" cy="276"/>
          </a:xfrm>
        </p:grpSpPr>
        <p:sp>
          <p:nvSpPr>
            <p:cNvPr id="47115" name="Rectangle 8"/>
            <p:cNvSpPr>
              <a:spLocks noChangeArrowheads="1"/>
            </p:cNvSpPr>
            <p:nvPr/>
          </p:nvSpPr>
          <p:spPr bwMode="auto">
            <a:xfrm>
              <a:off x="399" y="4655"/>
              <a:ext cx="3503" cy="262"/>
            </a:xfrm>
            <a:prstGeom prst="rect">
              <a:avLst/>
            </a:prstGeom>
            <a:noFill/>
            <a:ln w="12700">
              <a:solidFill>
                <a:schemeClr val="tx1"/>
              </a:solidFill>
              <a:miter lim="800000"/>
              <a:headEnd/>
              <a:tailEnd/>
            </a:ln>
          </p:spPr>
          <p:txBody>
            <a:bodyPr wrap="none" anchor="ctr"/>
            <a:lstStyle/>
            <a:p>
              <a:endParaRPr lang="en-US"/>
            </a:p>
          </p:txBody>
        </p:sp>
        <p:sp>
          <p:nvSpPr>
            <p:cNvPr id="47116" name="Rectangle 9"/>
            <p:cNvSpPr>
              <a:spLocks noChangeArrowheads="1"/>
            </p:cNvSpPr>
            <p:nvPr/>
          </p:nvSpPr>
          <p:spPr bwMode="auto">
            <a:xfrm>
              <a:off x="143" y="4663"/>
              <a:ext cx="2690" cy="268"/>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COUNT(DISTINCT (deptno))</a:t>
              </a:r>
            </a:p>
            <a:p>
              <a:pPr marL="444500" lvl="1" algn="l" defTabSz="869950">
                <a:lnSpc>
                  <a:spcPct val="100000"/>
                </a:lnSpc>
                <a:spcBef>
                  <a:spcPct val="0"/>
                </a:spcBef>
              </a:pPr>
              <a:r>
                <a:rPr lang="en-US" sz="1100">
                  <a:solidFill>
                    <a:schemeClr val="tx1"/>
                  </a:solidFill>
                  <a:latin typeface="Courier New" pitchFamily="49" charset="0"/>
                </a:rPr>
                <a:t>  2  FROM	emp;</a:t>
              </a:r>
            </a:p>
          </p:txBody>
        </p:sp>
      </p:grpSp>
      <p:sp>
        <p:nvSpPr>
          <p:cNvPr id="47113" name="Rectangle 11"/>
          <p:cNvSpPr>
            <a:spLocks noChangeArrowheads="1"/>
          </p:cNvSpPr>
          <p:nvPr/>
        </p:nvSpPr>
        <p:spPr bwMode="auto">
          <a:xfrm>
            <a:off x="633413" y="7912100"/>
            <a:ext cx="5561012" cy="598488"/>
          </a:xfrm>
          <a:prstGeom prst="rect">
            <a:avLst/>
          </a:prstGeom>
          <a:noFill/>
          <a:ln w="12700">
            <a:solidFill>
              <a:schemeClr val="tx1"/>
            </a:solidFill>
            <a:miter lim="800000"/>
            <a:headEnd/>
            <a:tailEnd/>
          </a:ln>
        </p:spPr>
        <p:txBody>
          <a:bodyPr wrap="none" anchor="ctr"/>
          <a:lstStyle/>
          <a:p>
            <a:endParaRPr lang="en-US"/>
          </a:p>
        </p:txBody>
      </p:sp>
      <p:sp>
        <p:nvSpPr>
          <p:cNvPr id="47114" name="Rectangle 12"/>
          <p:cNvSpPr>
            <a:spLocks noChangeArrowheads="1"/>
          </p:cNvSpPr>
          <p:nvPr/>
        </p:nvSpPr>
        <p:spPr bwMode="auto">
          <a:xfrm>
            <a:off x="227013" y="7975600"/>
            <a:ext cx="3636962" cy="593725"/>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COUNT(DISTINCT(DEPTNO))</a:t>
            </a:r>
          </a:p>
          <a:p>
            <a:pPr marL="444500" lvl="1" algn="l" defTabSz="869950">
              <a:lnSpc>
                <a:spcPct val="100000"/>
              </a:lnSpc>
              <a:spcBef>
                <a:spcPct val="0"/>
              </a:spcBef>
            </a:pPr>
            <a:r>
              <a:rPr lang="en-US" sz="1100" b="0">
                <a:solidFill>
                  <a:schemeClr val="tx1"/>
                </a:solidFill>
                <a:latin typeface="Courier New" pitchFamily="49" charset="0"/>
              </a:rPr>
              <a:t>-----------------------</a:t>
            </a:r>
          </a:p>
          <a:p>
            <a:pPr marL="444500" lvl="1" algn="l" defTabSz="869950">
              <a:lnSpc>
                <a:spcPct val="100000"/>
              </a:lnSpc>
              <a:spcBef>
                <a:spcPct val="0"/>
              </a:spcBef>
            </a:pPr>
            <a:r>
              <a:rPr lang="en-US" sz="1100" b="0">
                <a:solidFill>
                  <a:schemeClr val="tx1"/>
                </a:solidFill>
                <a:latin typeface="Courier New" pitchFamily="49" charset="0"/>
              </a:rPr>
              <a:t>                      3</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441325" y="169863"/>
            <a:ext cx="5927725" cy="4445000"/>
          </a:xfrm>
          <a:ln cap="flat"/>
        </p:spPr>
      </p:sp>
      <p:sp>
        <p:nvSpPr>
          <p:cNvPr id="48131" name="Rectangle 3"/>
          <p:cNvSpPr>
            <a:spLocks noGrp="1" noChangeArrowheads="1"/>
          </p:cNvSpPr>
          <p:nvPr>
            <p:ph type="body" idx="1"/>
          </p:nvPr>
        </p:nvSpPr>
        <p:spPr>
          <a:xfrm>
            <a:off x="452438" y="4762500"/>
            <a:ext cx="5311775" cy="3795713"/>
          </a:xfrm>
          <a:noFill/>
          <a:ln/>
        </p:spPr>
        <p:txBody>
          <a:bodyPr/>
          <a:lstStyle/>
          <a:p>
            <a:pPr defTabSz="396875">
              <a:tabLst>
                <a:tab pos="452438" algn="l"/>
              </a:tabLst>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441325" y="169863"/>
            <a:ext cx="5927725" cy="4445000"/>
          </a:xfrm>
          <a:ln cap="flat"/>
        </p:spPr>
      </p:sp>
      <p:sp>
        <p:nvSpPr>
          <p:cNvPr id="49155" name="Rectangle 3"/>
          <p:cNvSpPr>
            <a:spLocks noGrp="1" noChangeArrowheads="1"/>
          </p:cNvSpPr>
          <p:nvPr>
            <p:ph type="body" idx="1"/>
          </p:nvPr>
        </p:nvSpPr>
        <p:spPr>
          <a:xfrm>
            <a:off x="452438" y="4762500"/>
            <a:ext cx="5311775" cy="3795713"/>
          </a:xfrm>
          <a:noFill/>
          <a:ln/>
        </p:spPr>
        <p:txBody>
          <a:bodyPr/>
          <a:lstStyle/>
          <a:p>
            <a:pPr defTabSz="396875">
              <a:tabLst>
                <a:tab pos="452438" algn="l"/>
              </a:tabLst>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smtClean="0"/>
            </a:lvl1pPr>
          </a:lstStyle>
          <a:p>
            <a:pPr>
              <a:defRPr/>
            </a:pPr>
            <a:fld id="{8ECA6E3B-AD9F-4CF6-BB10-F1153A01CAFB}" type="datetime1">
              <a:rPr lang="en-US"/>
              <a:pPr>
                <a:defRPr/>
              </a:pPr>
              <a:t>7/3/2020</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862977E3-E962-49AF-895D-D5D78F862A18}"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fld id="{09D5AE08-C47D-4EF0-B379-EB450939CB58}" type="datetime1">
              <a:rPr lang="en-US"/>
              <a:pPr>
                <a:defRPr/>
              </a:pPr>
              <a:t>7/3/2020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3594E1-CFE3-4C5F-BA16-FB894653D1B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4A4AA4A1-950A-44E1-80A0-62A4EA379B55}" type="slidenum">
              <a:rPr lang="en-US"/>
              <a:pPr>
                <a:defRPr/>
              </a:pPr>
              <a:t>‹#›</a:t>
            </a:fld>
            <a:endParaRPr lang="en-US" dirty="0"/>
          </a:p>
        </p:txBody>
      </p:sp>
      <p:sp>
        <p:nvSpPr>
          <p:cNvPr id="14" name="Date Placeholder 3"/>
          <p:cNvSpPr>
            <a:spLocks noGrp="1"/>
          </p:cNvSpPr>
          <p:nvPr>
            <p:ph type="dt" sz="half" idx="11"/>
          </p:nvPr>
        </p:nvSpPr>
        <p:spPr/>
        <p:txBody>
          <a:bodyPr/>
          <a:lstStyle>
            <a:lvl1pPr>
              <a:defRPr smtClean="0"/>
            </a:lvl1pPr>
          </a:lstStyle>
          <a:p>
            <a:pPr>
              <a:defRPr/>
            </a:pPr>
            <a:fld id="{4C89FF17-D8F9-4C9C-AA7D-218635CC5825}" type="datetime1">
              <a:rPr lang="en-US"/>
              <a:pPr>
                <a:defRPr/>
              </a:pPr>
              <a:t>7/3/2020</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fld id="{2E71D952-F974-43C2-B11B-2BA58FF3A133}" type="datetime1">
              <a:rPr lang="en-US"/>
              <a:pPr>
                <a:defRPr/>
              </a:pPr>
              <a:t>7/3/2020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2DD28582-6C39-4CEF-A54D-7D26C4312D5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smtClean="0"/>
            </a:lvl1pPr>
          </a:lstStyle>
          <a:p>
            <a:pPr>
              <a:defRPr/>
            </a:pPr>
            <a:fld id="{BE01817D-176E-4DB0-A8EE-3C0623DED16A}" type="datetime1">
              <a:rPr lang="en-US"/>
              <a:pPr>
                <a:defRPr/>
              </a:pPr>
              <a:t>7/3/2020</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0F8FE421-182E-4845-8E7C-55A365F24416}"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smtClean="0"/>
            </a:lvl1pPr>
          </a:lstStyle>
          <a:p>
            <a:pPr>
              <a:defRPr/>
            </a:pPr>
            <a:fld id="{E97D5728-1009-4AB7-8DDE-E144C1FC0D08}" type="datetime1">
              <a:rPr lang="en-US"/>
              <a:pPr>
                <a:defRPr/>
              </a:pPr>
              <a:t>7/3/2020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4D0177CF-5BAF-4099-8977-EE2EF4AD3478}"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smtClean="0"/>
            </a:lvl1pPr>
          </a:lstStyle>
          <a:p>
            <a:pPr>
              <a:defRPr/>
            </a:pPr>
            <a:fld id="{8ED1E65D-32D8-453C-9349-A25322A006C2}" type="datetime1">
              <a:rPr lang="en-US"/>
              <a:pPr>
                <a:defRPr/>
              </a:pPr>
              <a:t>7/3/2020</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0367EFF2-B6DF-4864-8C72-8540D0A62817}"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smtClean="0"/>
            </a:lvl1pPr>
          </a:lstStyle>
          <a:p>
            <a:pPr>
              <a:defRPr/>
            </a:pPr>
            <a:fld id="{324D80CA-D555-41DE-BBBC-C415852D3752}" type="datetime1">
              <a:rPr lang="en-US"/>
              <a:pPr>
                <a:defRPr/>
              </a:pPr>
              <a:t>7/3/2020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F24CA590-D890-43C3-8069-797C7BCC5DA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smtClean="0"/>
            </a:lvl1pPr>
          </a:lstStyle>
          <a:p>
            <a:pPr>
              <a:defRPr/>
            </a:pPr>
            <a:fld id="{3CF9CDA4-71A6-40DC-A98D-71D2795D6EB0}" type="datetime1">
              <a:rPr lang="en-US"/>
              <a:pPr>
                <a:defRPr/>
              </a:pPr>
              <a:t>7/3/2020</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225DE0B8-6918-4639-9D4F-265B1BDDE53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064D4D03-95F9-4C52-B570-64015409C185}" type="slidenum">
              <a:rPr lang="en-US"/>
              <a:pPr>
                <a:defRPr/>
              </a:pPr>
              <a:t>‹#›</a:t>
            </a:fld>
            <a:endParaRPr lang="en-US" dirty="0"/>
          </a:p>
        </p:txBody>
      </p:sp>
      <p:sp>
        <p:nvSpPr>
          <p:cNvPr id="17" name="Date Placeholder 4"/>
          <p:cNvSpPr>
            <a:spLocks noGrp="1"/>
          </p:cNvSpPr>
          <p:nvPr>
            <p:ph type="dt" sz="half" idx="11"/>
          </p:nvPr>
        </p:nvSpPr>
        <p:spPr/>
        <p:txBody>
          <a:bodyPr/>
          <a:lstStyle>
            <a:lvl1pPr>
              <a:defRPr smtClean="0"/>
            </a:lvl1pPr>
          </a:lstStyle>
          <a:p>
            <a:pPr>
              <a:defRPr/>
            </a:pPr>
            <a:fld id="{9AA22990-0FDD-4209-900E-184306487896}" type="datetime1">
              <a:rPr lang="en-US"/>
              <a:pPr>
                <a:defRPr/>
              </a:pPr>
              <a:t>7/3/2020</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BA4AF1FE-D194-40E3-9C74-E263A852EEDB}"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smtClean="0"/>
            </a:lvl1pPr>
          </a:lstStyle>
          <a:p>
            <a:pPr>
              <a:defRPr/>
            </a:pPr>
            <a:fld id="{33633A09-433E-4FAA-935D-6348DFB1CF9C}" type="datetime1">
              <a:rPr lang="en-US"/>
              <a:pPr>
                <a:defRPr/>
              </a:pPr>
              <a:t>7/3/2020</a:t>
            </a:fld>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smtClean="0">
                <a:solidFill>
                  <a:srgbClr val="FFFFFF"/>
                </a:solidFill>
              </a:defRPr>
            </a:lvl1pPr>
          </a:lstStyle>
          <a:p>
            <a:pPr>
              <a:defRPr/>
            </a:pPr>
            <a:fld id="{3A67F484-F0BE-4FC4-8921-03B3B62666D5}" type="datetime1">
              <a:rPr lang="en-US"/>
              <a:pPr>
                <a:defRPr/>
              </a:pPr>
              <a:t>7/3/2020</a:t>
            </a:fld>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1DA528FC-9E75-46A9-A271-A35C0BB0E105}" type="slidenum">
              <a:rPr lang="en-US"/>
              <a:pPr>
                <a:defRPr/>
              </a:pPr>
              <a:t>‹#›</a:t>
            </a:fld>
            <a:endParaRPr lang="en-US" dirty="0"/>
          </a:p>
        </p:txBody>
      </p:sp>
      <p:sp>
        <p:nvSpPr>
          <p:cNvPr id="2062"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63"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4000" b="1" dirty="0">
                <a:solidFill>
                  <a:schemeClr val="tx1">
                    <a:lumMod val="75000"/>
                    <a:lumOff val="25000"/>
                  </a:schemeClr>
                </a:solidFill>
              </a:rPr>
              <a:t>Introduction to Database</a:t>
            </a:r>
            <a:br>
              <a:rPr lang="en-US" sz="4000" b="1" dirty="0">
                <a:solidFill>
                  <a:schemeClr val="tx1">
                    <a:lumMod val="75000"/>
                    <a:lumOff val="25000"/>
                  </a:schemeClr>
                </a:solidFill>
              </a:rPr>
            </a:br>
            <a:r>
              <a:rPr lang="en-US" sz="4000" b="1">
                <a:solidFill>
                  <a:schemeClr val="tx1">
                    <a:lumMod val="75000"/>
                    <a:lumOff val="25000"/>
                  </a:schemeClr>
                </a:solidFill>
              </a:rPr>
              <a:t>Lecture </a:t>
            </a:r>
            <a:r>
              <a:rPr lang="en-US" sz="4000" b="1" smtClean="0">
                <a:solidFill>
                  <a:schemeClr val="tx1">
                    <a:lumMod val="75000"/>
                    <a:lumOff val="25000"/>
                  </a:schemeClr>
                </a:solidFill>
              </a:rPr>
              <a:t>08:</a:t>
            </a:r>
            <a:r>
              <a:rPr lang="en-US" sz="4000" b="1" dirty="0">
                <a:solidFill>
                  <a:schemeClr val="tx1">
                    <a:lumMod val="75000"/>
                    <a:lumOff val="25000"/>
                  </a:schemeClr>
                </a:solidFill>
              </a:rPr>
              <a:t/>
            </a:r>
            <a:br>
              <a:rPr lang="en-US" sz="4000" b="1" dirty="0">
                <a:solidFill>
                  <a:schemeClr val="tx1">
                    <a:lumMod val="75000"/>
                    <a:lumOff val="25000"/>
                  </a:schemeClr>
                </a:solidFill>
              </a:rPr>
            </a:br>
            <a:r>
              <a:rPr lang="en-US" sz="4000" b="1" dirty="0">
                <a:solidFill>
                  <a:schemeClr val="tx1">
                    <a:lumMod val="75000"/>
                    <a:lumOff val="25000"/>
                  </a:schemeClr>
                </a:solidFill>
              </a:rPr>
              <a:t>Aggregate Functions</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66788" y="2613025"/>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23555" name="Rectangle 3"/>
          <p:cNvSpPr>
            <a:spLocks noChangeArrowheads="1"/>
          </p:cNvSpPr>
          <p:nvPr/>
        </p:nvSpPr>
        <p:spPr bwMode="blackWhite">
          <a:xfrm>
            <a:off x="962025" y="3816350"/>
            <a:ext cx="72898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p:txBody>
      </p:sp>
      <p:grpSp>
        <p:nvGrpSpPr>
          <p:cNvPr id="2" name="Group 6"/>
          <p:cNvGrpSpPr>
            <a:grpSpLocks/>
          </p:cNvGrpSpPr>
          <p:nvPr/>
        </p:nvGrpSpPr>
        <p:grpSpPr bwMode="auto">
          <a:xfrm>
            <a:off x="1023938" y="2659063"/>
            <a:ext cx="2909887" cy="2044700"/>
            <a:chOff x="645" y="1675"/>
            <a:chExt cx="1833" cy="1288"/>
          </a:xfrm>
        </p:grpSpPr>
        <p:sp>
          <p:nvSpPr>
            <p:cNvPr id="23562" name="Rectangle 4"/>
            <p:cNvSpPr>
              <a:spLocks noChangeArrowheads="1"/>
            </p:cNvSpPr>
            <p:nvPr/>
          </p:nvSpPr>
          <p:spPr bwMode="ltGray">
            <a:xfrm>
              <a:off x="1671" y="1675"/>
              <a:ext cx="807"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3563" name="Rectangle 5"/>
            <p:cNvSpPr>
              <a:spLocks noChangeArrowheads="1"/>
            </p:cNvSpPr>
            <p:nvPr/>
          </p:nvSpPr>
          <p:spPr bwMode="ltGray">
            <a:xfrm>
              <a:off x="645" y="2435"/>
              <a:ext cx="885" cy="528"/>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3557" name="Rectangle 7"/>
          <p:cNvSpPr>
            <a:spLocks noGrp="1" noChangeArrowheads="1"/>
          </p:cNvSpPr>
          <p:nvPr>
            <p:ph type="title"/>
          </p:nvPr>
        </p:nvSpPr>
        <p:spPr>
          <a:xfrm>
            <a:off x="228600" y="228600"/>
            <a:ext cx="7781925" cy="881063"/>
          </a:xfrm>
          <a:noFill/>
        </p:spPr>
        <p:txBody>
          <a:bodyPr/>
          <a:lstStyle/>
          <a:p>
            <a:pPr algn="l" eaLnBrk="1" hangingPunct="1"/>
            <a:r>
              <a:rPr lang="en-US" b="1">
                <a:solidFill>
                  <a:schemeClr val="tx1"/>
                </a:solidFill>
              </a:rPr>
              <a:t>Group Functions and Null Values</a:t>
            </a:r>
          </a:p>
        </p:txBody>
      </p:sp>
      <p:sp>
        <p:nvSpPr>
          <p:cNvPr id="23560" name="Rectangle 8"/>
          <p:cNvSpPr>
            <a:spLocks noGrp="1" noChangeArrowheads="1"/>
          </p:cNvSpPr>
          <p:nvPr>
            <p:ph sz="quarter" idx="1"/>
          </p:nvPr>
        </p:nvSpPr>
        <p:spPr>
          <a:xfrm>
            <a:off x="860425" y="1536700"/>
            <a:ext cx="7385050" cy="904875"/>
          </a:xfrm>
        </p:spPr>
        <p:txBody>
          <a:bodyPr>
            <a:normAutofit lnSpcReduction="10000"/>
          </a:bodyPr>
          <a:lstStyle/>
          <a:p>
            <a:pPr marL="274320" indent="-274320" eaLnBrk="1" fontAlgn="auto" hangingPunct="1">
              <a:spcAft>
                <a:spcPts val="0"/>
              </a:spcAft>
              <a:buFont typeface="Wingdings 2"/>
              <a:buChar char=""/>
              <a:defRPr/>
            </a:pPr>
            <a:r>
              <a:rPr lang="en-US"/>
              <a:t>Group functions ignore null values in the column.</a:t>
            </a:r>
          </a:p>
        </p:txBody>
      </p:sp>
      <p:sp>
        <p:nvSpPr>
          <p:cNvPr id="23559" name="Rectangle 9"/>
          <p:cNvSpPr>
            <a:spLocks noChangeArrowheads="1"/>
          </p:cNvSpPr>
          <p:nvPr/>
        </p:nvSpPr>
        <p:spPr bwMode="blackWhite">
          <a:xfrm>
            <a:off x="941388" y="2600325"/>
            <a:ext cx="7315200" cy="6667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AVG(comm)</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p:txBody>
      </p:sp>
      <p:sp>
        <p:nvSpPr>
          <p:cNvPr id="3" name="Rectangle 10"/>
          <p:cNvSpPr>
            <a:spLocks noChangeArrowheads="1"/>
          </p:cNvSpPr>
          <p:nvPr/>
        </p:nvSpPr>
        <p:spPr bwMode="blackWhite">
          <a:xfrm>
            <a:off x="962025" y="3829050"/>
            <a:ext cx="7264400" cy="915988"/>
          </a:xfrm>
          <a:prstGeom prst="rect">
            <a:avLst/>
          </a:prstGeom>
          <a:noFill/>
          <a:ln w="9525">
            <a:noFill/>
            <a:miter lim="800000"/>
            <a:headEnd/>
            <a:tailEnd/>
          </a:ln>
        </p:spPr>
        <p:txBody>
          <a:bodyPr lIns="92075" tIns="46038" rIns="92075" bIns="46038">
            <a:spAutoFit/>
          </a:bodyPr>
          <a:lstStyle/>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AVG(COMM)</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550</a:t>
            </a:r>
          </a:p>
        </p:txBody>
      </p:sp>
      <p:sp>
        <p:nvSpPr>
          <p:cNvPr id="11" name="Slide Number Placeholder 10"/>
          <p:cNvSpPr>
            <a:spLocks noGrp="1"/>
          </p:cNvSpPr>
          <p:nvPr>
            <p:ph type="sldNum" sz="quarter" idx="12"/>
          </p:nvPr>
        </p:nvSpPr>
        <p:spPr/>
        <p:txBody>
          <a:bodyPr/>
          <a:lstStyle/>
          <a:p>
            <a:pPr>
              <a:defRPr/>
            </a:pPr>
            <a:fld id="{7F3088F1-3596-4C39-BE15-E153423D6677}" type="slidenum">
              <a:rPr lang="en-US" smtClean="0"/>
              <a:pPr>
                <a:defRPr/>
              </a:pPr>
              <a:t>10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09638" y="3206750"/>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25603" name="Rectangle 3"/>
          <p:cNvSpPr>
            <a:spLocks noChangeArrowheads="1"/>
          </p:cNvSpPr>
          <p:nvPr/>
        </p:nvSpPr>
        <p:spPr bwMode="blackWhite">
          <a:xfrm>
            <a:off x="919163" y="4416425"/>
            <a:ext cx="73152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p:txBody>
      </p:sp>
      <p:grpSp>
        <p:nvGrpSpPr>
          <p:cNvPr id="2" name="Group 6"/>
          <p:cNvGrpSpPr>
            <a:grpSpLocks/>
          </p:cNvGrpSpPr>
          <p:nvPr/>
        </p:nvGrpSpPr>
        <p:grpSpPr bwMode="auto">
          <a:xfrm>
            <a:off x="984250" y="3244850"/>
            <a:ext cx="3848100" cy="2066925"/>
            <a:chOff x="620" y="2044"/>
            <a:chExt cx="2424" cy="1302"/>
          </a:xfrm>
        </p:grpSpPr>
        <p:sp>
          <p:nvSpPr>
            <p:cNvPr id="24586" name="Rectangle 4"/>
            <p:cNvSpPr>
              <a:spLocks noChangeArrowheads="1"/>
            </p:cNvSpPr>
            <p:nvPr/>
          </p:nvSpPr>
          <p:spPr bwMode="ltGray">
            <a:xfrm>
              <a:off x="620" y="2818"/>
              <a:ext cx="1428" cy="528"/>
            </a:xfrm>
            <a:prstGeom prst="rect">
              <a:avLst/>
            </a:prstGeom>
            <a:solidFill>
              <a:srgbClr val="FF5050">
                <a:alpha val="50195"/>
              </a:srgbClr>
            </a:solidFill>
            <a:ln w="9525">
              <a:noFill/>
              <a:miter lim="800000"/>
              <a:headEnd/>
              <a:tailEnd/>
            </a:ln>
          </p:spPr>
          <p:txBody>
            <a:bodyPr wrap="none" anchor="ctr"/>
            <a:lstStyle/>
            <a:p>
              <a:endParaRPr lang="en-US"/>
            </a:p>
          </p:txBody>
        </p:sp>
        <p:sp>
          <p:nvSpPr>
            <p:cNvPr id="24587" name="Rectangle 5"/>
            <p:cNvSpPr>
              <a:spLocks noChangeArrowheads="1"/>
            </p:cNvSpPr>
            <p:nvPr/>
          </p:nvSpPr>
          <p:spPr bwMode="ltGray">
            <a:xfrm>
              <a:off x="1640" y="2044"/>
              <a:ext cx="1404" cy="179"/>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4581" name="Rectangle 7"/>
          <p:cNvSpPr>
            <a:spLocks noGrp="1" noChangeArrowheads="1"/>
          </p:cNvSpPr>
          <p:nvPr>
            <p:ph type="title"/>
          </p:nvPr>
        </p:nvSpPr>
        <p:spPr/>
        <p:txBody>
          <a:bodyPr/>
          <a:lstStyle/>
          <a:p>
            <a:pPr algn="l" eaLnBrk="1" hangingPunct="1"/>
            <a:r>
              <a:rPr lang="en-US" sz="2400" b="1">
                <a:solidFill>
                  <a:schemeClr val="tx1"/>
                </a:solidFill>
              </a:rPr>
              <a:t>Using the NVL Function with Group Functions</a:t>
            </a:r>
          </a:p>
        </p:txBody>
      </p:sp>
      <p:sp>
        <p:nvSpPr>
          <p:cNvPr id="25608" name="Rectangle 8"/>
          <p:cNvSpPr>
            <a:spLocks noGrp="1" noChangeArrowheads="1"/>
          </p:cNvSpPr>
          <p:nvPr>
            <p:ph sz="quarter" idx="1"/>
          </p:nvPr>
        </p:nvSpPr>
        <p:spPr>
          <a:xfrm>
            <a:off x="857250" y="1951038"/>
            <a:ext cx="7385050" cy="904875"/>
          </a:xfrm>
        </p:spPr>
        <p:txBody>
          <a:bodyPr>
            <a:normAutofit lnSpcReduction="10000"/>
          </a:bodyPr>
          <a:lstStyle/>
          <a:p>
            <a:pPr marL="274320" indent="-274320" eaLnBrk="1" fontAlgn="auto" hangingPunct="1">
              <a:spcAft>
                <a:spcPts val="0"/>
              </a:spcAft>
              <a:buFont typeface="Wingdings 2"/>
              <a:buChar char=""/>
              <a:defRPr/>
            </a:pPr>
            <a:r>
              <a:rPr lang="en-US"/>
              <a:t>The NVL function forces group functions to include null values.</a:t>
            </a:r>
          </a:p>
        </p:txBody>
      </p:sp>
      <p:sp>
        <p:nvSpPr>
          <p:cNvPr id="24583" name="Rectangle 9"/>
          <p:cNvSpPr>
            <a:spLocks noChangeArrowheads="1"/>
          </p:cNvSpPr>
          <p:nvPr/>
        </p:nvSpPr>
        <p:spPr bwMode="blackWhite">
          <a:xfrm>
            <a:off x="896938" y="3194050"/>
            <a:ext cx="7315200" cy="6667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AVG(NVL(comm,0))</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p:txBody>
      </p:sp>
      <p:sp>
        <p:nvSpPr>
          <p:cNvPr id="24584" name="Rectangle 10"/>
          <p:cNvSpPr>
            <a:spLocks noChangeArrowheads="1"/>
          </p:cNvSpPr>
          <p:nvPr/>
        </p:nvSpPr>
        <p:spPr bwMode="blackWhite">
          <a:xfrm>
            <a:off x="931863" y="4429125"/>
            <a:ext cx="7289800" cy="915988"/>
          </a:xfrm>
          <a:prstGeom prst="rect">
            <a:avLst/>
          </a:prstGeom>
          <a:noFill/>
          <a:ln w="9525">
            <a:noFill/>
            <a:miter lim="800000"/>
            <a:headEnd/>
            <a:tailEnd/>
          </a:ln>
        </p:spPr>
        <p:txBody>
          <a:bodyPr lIns="92075" tIns="46038" rIns="92075" bIns="46038">
            <a:spAutoFit/>
          </a:bodyPr>
          <a:lstStyle/>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AVG(NVL(COMM,0))</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157.14286</a:t>
            </a:r>
          </a:p>
        </p:txBody>
      </p:sp>
      <p:sp>
        <p:nvSpPr>
          <p:cNvPr id="11" name="Slide Number Placeholder 10"/>
          <p:cNvSpPr>
            <a:spLocks noGrp="1"/>
          </p:cNvSpPr>
          <p:nvPr>
            <p:ph type="sldNum" sz="quarter" idx="12"/>
          </p:nvPr>
        </p:nvSpPr>
        <p:spPr/>
        <p:txBody>
          <a:bodyPr/>
          <a:lstStyle/>
          <a:p>
            <a:pPr>
              <a:defRPr/>
            </a:pPr>
            <a:fld id="{EA6B9FC3-A137-4808-8120-D3198C145F03}" type="slidenum">
              <a:rPr lang="en-US" smtClean="0"/>
              <a:pPr>
                <a:defRPr/>
              </a:pPr>
              <a:t>11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5956300" y="3079750"/>
            <a:ext cx="2546350" cy="17113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10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10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10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10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27651" name="Rectangle 3"/>
          <p:cNvSpPr>
            <a:spLocks noChangeArrowheads="1"/>
          </p:cNvSpPr>
          <p:nvPr/>
        </p:nvSpPr>
        <p:spPr bwMode="blackWhite">
          <a:xfrm>
            <a:off x="798513" y="1930400"/>
            <a:ext cx="3233737" cy="40798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25604" name="Rectangle 4"/>
          <p:cNvSpPr>
            <a:spLocks noGrp="1" noChangeArrowheads="1"/>
          </p:cNvSpPr>
          <p:nvPr>
            <p:ph type="title"/>
          </p:nvPr>
        </p:nvSpPr>
        <p:spPr>
          <a:xfrm>
            <a:off x="228600" y="0"/>
            <a:ext cx="7612063" cy="881063"/>
          </a:xfrm>
          <a:noFill/>
        </p:spPr>
        <p:txBody>
          <a:bodyPr/>
          <a:lstStyle/>
          <a:p>
            <a:pPr algn="l" eaLnBrk="1" hangingPunct="1"/>
            <a:r>
              <a:rPr lang="en-US" b="1">
                <a:solidFill>
                  <a:schemeClr val="tx1"/>
                </a:solidFill>
              </a:rPr>
              <a:t>Creating Groups of Data </a:t>
            </a:r>
          </a:p>
        </p:txBody>
      </p:sp>
      <p:sp>
        <p:nvSpPr>
          <p:cNvPr id="27653" name="Rectangle 5"/>
          <p:cNvSpPr>
            <a:spLocks noChangeArrowheads="1"/>
          </p:cNvSpPr>
          <p:nvPr/>
        </p:nvSpPr>
        <p:spPr bwMode="auto">
          <a:xfrm>
            <a:off x="703263" y="1544638"/>
            <a:ext cx="735012"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000">
                <a:solidFill>
                  <a:schemeClr val="tx1"/>
                </a:solidFill>
                <a:effectLst>
                  <a:outerShdw blurRad="38100" dist="38100" dir="2700000" algn="tl">
                    <a:srgbClr val="000000"/>
                  </a:outerShdw>
                </a:effectLst>
                <a:latin typeface="Arial" pitchFamily="34" charset="0"/>
              </a:rPr>
              <a:t>EMP</a:t>
            </a:r>
          </a:p>
        </p:txBody>
      </p:sp>
      <p:sp>
        <p:nvSpPr>
          <p:cNvPr id="25606" name="Freeform 6"/>
          <p:cNvSpPr>
            <a:spLocks/>
          </p:cNvSpPr>
          <p:nvPr/>
        </p:nvSpPr>
        <p:spPr bwMode="auto">
          <a:xfrm>
            <a:off x="4043363" y="1925638"/>
            <a:ext cx="1920875" cy="4079875"/>
          </a:xfrm>
          <a:custGeom>
            <a:avLst/>
            <a:gdLst>
              <a:gd name="T0" fmla="*/ 0 w 1210"/>
              <a:gd name="T1" fmla="*/ 4078288 h 2570"/>
              <a:gd name="T2" fmla="*/ 0 w 1210"/>
              <a:gd name="T3" fmla="*/ 0 h 2570"/>
              <a:gd name="T4" fmla="*/ 1919288 w 1210"/>
              <a:gd name="T5" fmla="*/ 1160462 h 2570"/>
              <a:gd name="T6" fmla="*/ 1919288 w 1210"/>
              <a:gd name="T7" fmla="*/ 2894012 h 2570"/>
              <a:gd name="T8" fmla="*/ 0 w 1210"/>
              <a:gd name="T9" fmla="*/ 4078288 h 2570"/>
              <a:gd name="T10" fmla="*/ 0 60000 65536"/>
              <a:gd name="T11" fmla="*/ 0 60000 65536"/>
              <a:gd name="T12" fmla="*/ 0 60000 65536"/>
              <a:gd name="T13" fmla="*/ 0 60000 65536"/>
              <a:gd name="T14" fmla="*/ 0 60000 65536"/>
              <a:gd name="T15" fmla="*/ 0 w 1210"/>
              <a:gd name="T16" fmla="*/ 0 h 2570"/>
              <a:gd name="T17" fmla="*/ 1210 w 1210"/>
              <a:gd name="T18" fmla="*/ 2570 h 2570"/>
            </a:gdLst>
            <a:ahLst/>
            <a:cxnLst>
              <a:cxn ang="T10">
                <a:pos x="T0" y="T1"/>
              </a:cxn>
              <a:cxn ang="T11">
                <a:pos x="T2" y="T3"/>
              </a:cxn>
              <a:cxn ang="T12">
                <a:pos x="T4" y="T5"/>
              </a:cxn>
              <a:cxn ang="T13">
                <a:pos x="T6" y="T7"/>
              </a:cxn>
              <a:cxn ang="T14">
                <a:pos x="T8" y="T9"/>
              </a:cxn>
            </a:cxnLst>
            <a:rect l="T15" t="T16" r="T17" b="T18"/>
            <a:pathLst>
              <a:path w="1210" h="2570">
                <a:moveTo>
                  <a:pt x="0" y="2569"/>
                </a:moveTo>
                <a:lnTo>
                  <a:pt x="0" y="0"/>
                </a:lnTo>
                <a:lnTo>
                  <a:pt x="1209" y="731"/>
                </a:lnTo>
                <a:lnTo>
                  <a:pt x="1209" y="1823"/>
                </a:lnTo>
                <a:lnTo>
                  <a:pt x="0" y="2569"/>
                </a:lnTo>
              </a:path>
            </a:pathLst>
          </a:custGeom>
          <a:solidFill>
            <a:srgbClr val="FFCC99">
              <a:alpha val="50195"/>
            </a:srgbClr>
          </a:solidFill>
          <a:ln w="9525" cap="rnd">
            <a:noFill/>
            <a:round/>
            <a:headEnd/>
            <a:tailEnd/>
          </a:ln>
        </p:spPr>
        <p:txBody>
          <a:bodyPr/>
          <a:lstStyle/>
          <a:p>
            <a:endParaRPr lang="en-US"/>
          </a:p>
        </p:txBody>
      </p:sp>
      <p:sp>
        <p:nvSpPr>
          <p:cNvPr id="27655" name="Rectangle 7"/>
          <p:cNvSpPr>
            <a:spLocks noChangeArrowheads="1"/>
          </p:cNvSpPr>
          <p:nvPr/>
        </p:nvSpPr>
        <p:spPr bwMode="auto">
          <a:xfrm>
            <a:off x="4443413" y="3051175"/>
            <a:ext cx="1543050" cy="1739900"/>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“average</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salary </a:t>
            </a:r>
          </a:p>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in EMP</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table </a:t>
            </a:r>
          </a:p>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for each </a:t>
            </a:r>
          </a:p>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department”</a:t>
            </a:r>
          </a:p>
        </p:txBody>
      </p:sp>
      <p:grpSp>
        <p:nvGrpSpPr>
          <p:cNvPr id="2" name="Group 12"/>
          <p:cNvGrpSpPr>
            <a:grpSpLocks/>
          </p:cNvGrpSpPr>
          <p:nvPr/>
        </p:nvGrpSpPr>
        <p:grpSpPr bwMode="auto">
          <a:xfrm>
            <a:off x="868363" y="2436813"/>
            <a:ext cx="7561262" cy="1644650"/>
            <a:chOff x="547" y="1535"/>
            <a:chExt cx="4763" cy="1036"/>
          </a:xfrm>
        </p:grpSpPr>
        <p:grpSp>
          <p:nvGrpSpPr>
            <p:cNvPr id="25622" name="Group 10"/>
            <p:cNvGrpSpPr>
              <a:grpSpLocks/>
            </p:cNvGrpSpPr>
            <p:nvPr/>
          </p:nvGrpSpPr>
          <p:grpSpPr bwMode="auto">
            <a:xfrm>
              <a:off x="547" y="1535"/>
              <a:ext cx="4763" cy="1036"/>
              <a:chOff x="547" y="1535"/>
              <a:chExt cx="4763" cy="1036"/>
            </a:xfrm>
          </p:grpSpPr>
          <p:sp>
            <p:nvSpPr>
              <p:cNvPr id="25624" name="Rectangle 8"/>
              <p:cNvSpPr>
                <a:spLocks noChangeArrowheads="1"/>
              </p:cNvSpPr>
              <p:nvPr/>
            </p:nvSpPr>
            <p:spPr bwMode="ltGray">
              <a:xfrm>
                <a:off x="547" y="1535"/>
                <a:ext cx="1965" cy="489"/>
              </a:xfrm>
              <a:prstGeom prst="rect">
                <a:avLst/>
              </a:prstGeom>
              <a:solidFill>
                <a:srgbClr val="FF5050">
                  <a:alpha val="50195"/>
                </a:srgbClr>
              </a:solidFill>
              <a:ln w="9525">
                <a:noFill/>
                <a:miter lim="800000"/>
                <a:headEnd/>
                <a:tailEnd/>
              </a:ln>
            </p:spPr>
            <p:txBody>
              <a:bodyPr wrap="none" anchor="ctr"/>
              <a:lstStyle/>
              <a:p>
                <a:endParaRPr lang="en-US"/>
              </a:p>
            </p:txBody>
          </p:sp>
          <p:sp>
            <p:nvSpPr>
              <p:cNvPr id="25625" name="Rectangle 9"/>
              <p:cNvSpPr>
                <a:spLocks noChangeArrowheads="1"/>
              </p:cNvSpPr>
              <p:nvPr/>
            </p:nvSpPr>
            <p:spPr bwMode="ltGray">
              <a:xfrm>
                <a:off x="3800" y="2392"/>
                <a:ext cx="1510" cy="179"/>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7659" name="Rectangle 11"/>
            <p:cNvSpPr>
              <a:spLocks noChangeArrowheads="1"/>
            </p:cNvSpPr>
            <p:nvPr/>
          </p:nvSpPr>
          <p:spPr bwMode="auto">
            <a:xfrm>
              <a:off x="2536" y="1709"/>
              <a:ext cx="596" cy="196"/>
            </a:xfrm>
            <a:prstGeom prst="rect">
              <a:avLst/>
            </a:prstGeom>
            <a:noFill/>
            <a:ln w="9525">
              <a:noFill/>
              <a:miter lim="800000"/>
              <a:headEnd/>
              <a:tailEnd/>
            </a:ln>
            <a:effectLst/>
          </p:spPr>
          <p:txBody>
            <a:bodyPr wrap="none" lIns="92075" tIns="46038" rIns="92075" bIns="46038">
              <a:spAutoFit/>
            </a:bodyPr>
            <a:lstStyle/>
            <a:p>
              <a:pPr algn="l">
                <a:defRPr/>
              </a:pPr>
              <a:r>
                <a:rPr lang="en-US" sz="1200">
                  <a:solidFill>
                    <a:srgbClr val="FF5050"/>
                  </a:solidFill>
                  <a:effectLst>
                    <a:outerShdw blurRad="38100" dist="38100" dir="2700000" algn="tl">
                      <a:srgbClr val="000000"/>
                    </a:outerShdw>
                  </a:effectLst>
                  <a:latin typeface="Arial" pitchFamily="34" charset="0"/>
                </a:rPr>
                <a:t> 2916.6667</a:t>
              </a:r>
            </a:p>
          </p:txBody>
        </p:sp>
      </p:grpSp>
      <p:grpSp>
        <p:nvGrpSpPr>
          <p:cNvPr id="4" name="Group 17"/>
          <p:cNvGrpSpPr>
            <a:grpSpLocks/>
          </p:cNvGrpSpPr>
          <p:nvPr/>
        </p:nvGrpSpPr>
        <p:grpSpPr bwMode="auto">
          <a:xfrm>
            <a:off x="868363" y="3224213"/>
            <a:ext cx="7561262" cy="1233487"/>
            <a:chOff x="547" y="2031"/>
            <a:chExt cx="4763" cy="777"/>
          </a:xfrm>
        </p:grpSpPr>
        <p:grpSp>
          <p:nvGrpSpPr>
            <p:cNvPr id="25618" name="Group 15"/>
            <p:cNvGrpSpPr>
              <a:grpSpLocks/>
            </p:cNvGrpSpPr>
            <p:nvPr/>
          </p:nvGrpSpPr>
          <p:grpSpPr bwMode="auto">
            <a:xfrm>
              <a:off x="547" y="2031"/>
              <a:ext cx="4763" cy="777"/>
              <a:chOff x="547" y="2031"/>
              <a:chExt cx="4763" cy="777"/>
            </a:xfrm>
          </p:grpSpPr>
          <p:sp>
            <p:nvSpPr>
              <p:cNvPr id="25620" name="Rectangle 13"/>
              <p:cNvSpPr>
                <a:spLocks noChangeArrowheads="1"/>
              </p:cNvSpPr>
              <p:nvPr/>
            </p:nvSpPr>
            <p:spPr bwMode="ltGray">
              <a:xfrm>
                <a:off x="3800" y="2602"/>
                <a:ext cx="1510" cy="179"/>
              </a:xfrm>
              <a:prstGeom prst="rect">
                <a:avLst/>
              </a:prstGeom>
              <a:solidFill>
                <a:srgbClr val="009900">
                  <a:alpha val="50195"/>
                </a:srgbClr>
              </a:solidFill>
              <a:ln w="9525">
                <a:noFill/>
                <a:miter lim="800000"/>
                <a:headEnd/>
                <a:tailEnd/>
              </a:ln>
            </p:spPr>
            <p:txBody>
              <a:bodyPr wrap="none" anchor="ctr"/>
              <a:lstStyle/>
              <a:p>
                <a:endParaRPr lang="en-US"/>
              </a:p>
            </p:txBody>
          </p:sp>
          <p:sp>
            <p:nvSpPr>
              <p:cNvPr id="25621" name="Rectangle 14"/>
              <p:cNvSpPr>
                <a:spLocks noChangeArrowheads="1"/>
              </p:cNvSpPr>
              <p:nvPr/>
            </p:nvSpPr>
            <p:spPr bwMode="ltGray">
              <a:xfrm>
                <a:off x="547" y="2031"/>
                <a:ext cx="1965" cy="777"/>
              </a:xfrm>
              <a:prstGeom prst="rect">
                <a:avLst/>
              </a:prstGeom>
              <a:solidFill>
                <a:srgbClr val="009900">
                  <a:alpha val="50195"/>
                </a:srgbClr>
              </a:solidFill>
              <a:ln w="9525">
                <a:noFill/>
                <a:miter lim="800000"/>
                <a:headEnd/>
                <a:tailEnd/>
              </a:ln>
            </p:spPr>
            <p:txBody>
              <a:bodyPr wrap="none" anchor="ctr"/>
              <a:lstStyle/>
              <a:p>
                <a:endParaRPr lang="en-US"/>
              </a:p>
            </p:txBody>
          </p:sp>
        </p:grpSp>
        <p:sp>
          <p:nvSpPr>
            <p:cNvPr id="27664" name="Rectangle 16"/>
            <p:cNvSpPr>
              <a:spLocks noChangeArrowheads="1"/>
            </p:cNvSpPr>
            <p:nvPr/>
          </p:nvSpPr>
          <p:spPr bwMode="auto">
            <a:xfrm>
              <a:off x="2536" y="2333"/>
              <a:ext cx="356" cy="196"/>
            </a:xfrm>
            <a:prstGeom prst="rect">
              <a:avLst/>
            </a:prstGeom>
            <a:noFill/>
            <a:ln w="9525">
              <a:noFill/>
              <a:miter lim="800000"/>
              <a:headEnd/>
              <a:tailEnd/>
            </a:ln>
            <a:effectLst/>
          </p:spPr>
          <p:txBody>
            <a:bodyPr wrap="none" lIns="92075" tIns="46038" rIns="92075" bIns="46038">
              <a:spAutoFit/>
            </a:bodyPr>
            <a:lstStyle/>
            <a:p>
              <a:pPr algn="l">
                <a:defRPr/>
              </a:pPr>
              <a:r>
                <a:rPr lang="en-US" sz="1200">
                  <a:solidFill>
                    <a:srgbClr val="339933"/>
                  </a:solidFill>
                  <a:effectLst>
                    <a:outerShdw blurRad="38100" dist="38100" dir="2700000" algn="tl">
                      <a:srgbClr val="000000"/>
                    </a:outerShdw>
                  </a:effectLst>
                  <a:latin typeface="Arial" pitchFamily="34" charset="0"/>
                </a:rPr>
                <a:t> 2175</a:t>
              </a:r>
            </a:p>
          </p:txBody>
        </p:sp>
      </p:grpSp>
      <p:grpSp>
        <p:nvGrpSpPr>
          <p:cNvPr id="6" name="Group 22"/>
          <p:cNvGrpSpPr>
            <a:grpSpLocks/>
          </p:cNvGrpSpPr>
          <p:nvPr/>
        </p:nvGrpSpPr>
        <p:grpSpPr bwMode="auto">
          <a:xfrm>
            <a:off x="868363" y="4464050"/>
            <a:ext cx="7561262" cy="1479550"/>
            <a:chOff x="547" y="2812"/>
            <a:chExt cx="4763" cy="932"/>
          </a:xfrm>
        </p:grpSpPr>
        <p:grpSp>
          <p:nvGrpSpPr>
            <p:cNvPr id="25614" name="Group 20"/>
            <p:cNvGrpSpPr>
              <a:grpSpLocks/>
            </p:cNvGrpSpPr>
            <p:nvPr/>
          </p:nvGrpSpPr>
          <p:grpSpPr bwMode="auto">
            <a:xfrm>
              <a:off x="547" y="2812"/>
              <a:ext cx="4763" cy="932"/>
              <a:chOff x="547" y="2812"/>
              <a:chExt cx="4763" cy="932"/>
            </a:xfrm>
          </p:grpSpPr>
          <p:sp>
            <p:nvSpPr>
              <p:cNvPr id="25616" name="Rectangle 18"/>
              <p:cNvSpPr>
                <a:spLocks noChangeArrowheads="1"/>
              </p:cNvSpPr>
              <p:nvPr/>
            </p:nvSpPr>
            <p:spPr bwMode="ltGray">
              <a:xfrm>
                <a:off x="3800" y="2812"/>
                <a:ext cx="1510" cy="179"/>
              </a:xfrm>
              <a:prstGeom prst="rect">
                <a:avLst/>
              </a:prstGeom>
              <a:solidFill>
                <a:srgbClr val="3399FF">
                  <a:alpha val="50195"/>
                </a:srgbClr>
              </a:solidFill>
              <a:ln w="9525">
                <a:noFill/>
                <a:miter lim="800000"/>
                <a:headEnd/>
                <a:tailEnd/>
              </a:ln>
            </p:spPr>
            <p:txBody>
              <a:bodyPr wrap="none" anchor="ctr"/>
              <a:lstStyle/>
              <a:p>
                <a:endParaRPr lang="en-US"/>
              </a:p>
            </p:txBody>
          </p:sp>
          <p:sp>
            <p:nvSpPr>
              <p:cNvPr id="25617" name="Rectangle 19"/>
              <p:cNvSpPr>
                <a:spLocks noChangeArrowheads="1"/>
              </p:cNvSpPr>
              <p:nvPr/>
            </p:nvSpPr>
            <p:spPr bwMode="ltGray">
              <a:xfrm>
                <a:off x="547" y="2815"/>
                <a:ext cx="1965" cy="929"/>
              </a:xfrm>
              <a:prstGeom prst="rect">
                <a:avLst/>
              </a:prstGeom>
              <a:solidFill>
                <a:srgbClr val="3399FF">
                  <a:alpha val="50195"/>
                </a:srgbClr>
              </a:solidFill>
              <a:ln w="9525">
                <a:noFill/>
                <a:miter lim="800000"/>
                <a:headEnd/>
                <a:tailEnd/>
              </a:ln>
            </p:spPr>
            <p:txBody>
              <a:bodyPr wrap="none" anchor="ctr"/>
              <a:lstStyle/>
              <a:p>
                <a:endParaRPr lang="en-US"/>
              </a:p>
            </p:txBody>
          </p:sp>
        </p:grpSp>
        <p:sp>
          <p:nvSpPr>
            <p:cNvPr id="27669" name="Rectangle 21"/>
            <p:cNvSpPr>
              <a:spLocks noChangeArrowheads="1"/>
            </p:cNvSpPr>
            <p:nvPr/>
          </p:nvSpPr>
          <p:spPr bwMode="auto">
            <a:xfrm>
              <a:off x="2536" y="3125"/>
              <a:ext cx="596" cy="196"/>
            </a:xfrm>
            <a:prstGeom prst="rect">
              <a:avLst/>
            </a:prstGeom>
            <a:noFill/>
            <a:ln w="9525">
              <a:noFill/>
              <a:miter lim="800000"/>
              <a:headEnd/>
              <a:tailEnd/>
            </a:ln>
            <a:effectLst/>
          </p:spPr>
          <p:txBody>
            <a:bodyPr wrap="none" lIns="92075" tIns="46038" rIns="92075" bIns="46038">
              <a:spAutoFit/>
            </a:bodyPr>
            <a:lstStyle/>
            <a:p>
              <a:pPr algn="l">
                <a:defRPr/>
              </a:pPr>
              <a:r>
                <a:rPr lang="en-US" sz="1200">
                  <a:solidFill>
                    <a:srgbClr val="66CCFF"/>
                  </a:solidFill>
                  <a:effectLst>
                    <a:outerShdw blurRad="38100" dist="38100" dir="2700000" algn="tl">
                      <a:srgbClr val="000000"/>
                    </a:outerShdw>
                  </a:effectLst>
                  <a:latin typeface="Arial" pitchFamily="34" charset="0"/>
                </a:rPr>
                <a:t> 1566.6667</a:t>
              </a:r>
            </a:p>
          </p:txBody>
        </p:sp>
      </p:grpSp>
      <p:sp>
        <p:nvSpPr>
          <p:cNvPr id="25611" name="Rectangle 23"/>
          <p:cNvSpPr>
            <a:spLocks noChangeArrowheads="1"/>
          </p:cNvSpPr>
          <p:nvPr/>
        </p:nvSpPr>
        <p:spPr bwMode="auto">
          <a:xfrm>
            <a:off x="1309688" y="1949450"/>
            <a:ext cx="2790825" cy="4576763"/>
          </a:xfrm>
          <a:prstGeom prst="rect">
            <a:avLst/>
          </a:prstGeom>
          <a:noFill/>
          <a:ln w="9525">
            <a:noFill/>
            <a:miter lim="800000"/>
            <a:headEnd/>
            <a:tailEnd/>
          </a:ln>
        </p:spPr>
        <p:txBody>
          <a:bodyPr wrap="none" lIns="92075" tIns="46038" rIns="92075" bIns="46038">
            <a:spAutoFit/>
          </a:bodyPr>
          <a:lstStyle/>
          <a:p>
            <a:pPr algn="l">
              <a:lnSpc>
                <a:spcPct val="90000"/>
              </a:lnSpc>
              <a:spcBef>
                <a:spcPct val="0"/>
              </a:spcBef>
            </a:pPr>
            <a:r>
              <a:rPr lang="en-US" sz="1800">
                <a:solidFill>
                  <a:srgbClr val="000000"/>
                </a:solidFill>
                <a:latin typeface="Courier New" pitchFamily="49" charset="0"/>
              </a:rPr>
              <a:t>   DEPTNO       SAL</a:t>
            </a:r>
          </a:p>
          <a:p>
            <a:pPr algn="l">
              <a:lnSpc>
                <a:spcPct val="90000"/>
              </a:lnSpc>
              <a:spcBef>
                <a:spcPct val="0"/>
              </a:spcBef>
            </a:pPr>
            <a:r>
              <a:rPr lang="en-US" sz="1800">
                <a:solidFill>
                  <a:srgbClr val="000000"/>
                </a:solidFill>
                <a:latin typeface="Courier New" pitchFamily="49" charset="0"/>
              </a:rPr>
              <a:t>--------- ---------</a:t>
            </a:r>
          </a:p>
          <a:p>
            <a:pPr algn="l">
              <a:lnSpc>
                <a:spcPct val="90000"/>
              </a:lnSpc>
              <a:spcBef>
                <a:spcPct val="0"/>
              </a:spcBef>
            </a:pPr>
            <a:r>
              <a:rPr lang="en-US" sz="1800">
                <a:solidFill>
                  <a:srgbClr val="000000"/>
                </a:solidFill>
                <a:latin typeface="Courier New" pitchFamily="49" charset="0"/>
              </a:rPr>
              <a:t>       10      2450</a:t>
            </a:r>
          </a:p>
          <a:p>
            <a:pPr algn="l">
              <a:lnSpc>
                <a:spcPct val="90000"/>
              </a:lnSpc>
              <a:spcBef>
                <a:spcPct val="0"/>
              </a:spcBef>
            </a:pPr>
            <a:r>
              <a:rPr lang="en-US" sz="1800">
                <a:solidFill>
                  <a:srgbClr val="000000"/>
                </a:solidFill>
                <a:latin typeface="Courier New" pitchFamily="49" charset="0"/>
              </a:rPr>
              <a:t>       10      5000</a:t>
            </a:r>
          </a:p>
          <a:p>
            <a:pPr algn="l">
              <a:lnSpc>
                <a:spcPct val="90000"/>
              </a:lnSpc>
              <a:spcBef>
                <a:spcPct val="0"/>
              </a:spcBef>
            </a:pPr>
            <a:r>
              <a:rPr lang="en-US" sz="1800">
                <a:solidFill>
                  <a:srgbClr val="000000"/>
                </a:solidFill>
                <a:latin typeface="Courier New" pitchFamily="49" charset="0"/>
              </a:rPr>
              <a:t>       10      1300</a:t>
            </a:r>
          </a:p>
          <a:p>
            <a:pPr algn="l">
              <a:lnSpc>
                <a:spcPct val="90000"/>
              </a:lnSpc>
              <a:spcBef>
                <a:spcPct val="0"/>
              </a:spcBef>
            </a:pPr>
            <a:r>
              <a:rPr lang="en-US" sz="1800">
                <a:solidFill>
                  <a:srgbClr val="000000"/>
                </a:solidFill>
                <a:latin typeface="Courier New" pitchFamily="49" charset="0"/>
              </a:rPr>
              <a:t>       20       800</a:t>
            </a:r>
          </a:p>
          <a:p>
            <a:pPr algn="l">
              <a:lnSpc>
                <a:spcPct val="90000"/>
              </a:lnSpc>
              <a:spcBef>
                <a:spcPct val="0"/>
              </a:spcBef>
            </a:pPr>
            <a:r>
              <a:rPr lang="en-US" sz="1800">
                <a:solidFill>
                  <a:srgbClr val="000000"/>
                </a:solidFill>
                <a:latin typeface="Courier New" pitchFamily="49" charset="0"/>
              </a:rPr>
              <a:t>       20      1100</a:t>
            </a:r>
          </a:p>
          <a:p>
            <a:pPr algn="l">
              <a:lnSpc>
                <a:spcPct val="90000"/>
              </a:lnSpc>
              <a:spcBef>
                <a:spcPct val="0"/>
              </a:spcBef>
            </a:pPr>
            <a:r>
              <a:rPr lang="en-US" sz="1800">
                <a:solidFill>
                  <a:srgbClr val="000000"/>
                </a:solidFill>
                <a:latin typeface="Courier New" pitchFamily="49" charset="0"/>
              </a:rPr>
              <a:t>       20      3000</a:t>
            </a:r>
          </a:p>
          <a:p>
            <a:pPr algn="l">
              <a:lnSpc>
                <a:spcPct val="90000"/>
              </a:lnSpc>
              <a:spcBef>
                <a:spcPct val="0"/>
              </a:spcBef>
            </a:pPr>
            <a:r>
              <a:rPr lang="en-US" sz="1800">
                <a:solidFill>
                  <a:srgbClr val="000000"/>
                </a:solidFill>
                <a:latin typeface="Courier New" pitchFamily="49" charset="0"/>
              </a:rPr>
              <a:t>       20      3000</a:t>
            </a:r>
          </a:p>
          <a:p>
            <a:pPr algn="l">
              <a:lnSpc>
                <a:spcPct val="90000"/>
              </a:lnSpc>
              <a:spcBef>
                <a:spcPct val="0"/>
              </a:spcBef>
            </a:pPr>
            <a:r>
              <a:rPr lang="en-US" sz="1800">
                <a:solidFill>
                  <a:srgbClr val="000000"/>
                </a:solidFill>
                <a:latin typeface="Courier New" pitchFamily="49" charset="0"/>
              </a:rPr>
              <a:t>       20      2975</a:t>
            </a:r>
          </a:p>
          <a:p>
            <a:pPr algn="l">
              <a:lnSpc>
                <a:spcPct val="90000"/>
              </a:lnSpc>
              <a:spcBef>
                <a:spcPct val="0"/>
              </a:spcBef>
            </a:pPr>
            <a:r>
              <a:rPr lang="en-US" sz="1800">
                <a:solidFill>
                  <a:srgbClr val="000000"/>
                </a:solidFill>
                <a:latin typeface="Courier New" pitchFamily="49" charset="0"/>
              </a:rPr>
              <a:t>       30      1600</a:t>
            </a:r>
          </a:p>
          <a:p>
            <a:pPr algn="l">
              <a:lnSpc>
                <a:spcPct val="90000"/>
              </a:lnSpc>
              <a:spcBef>
                <a:spcPct val="0"/>
              </a:spcBef>
            </a:pPr>
            <a:r>
              <a:rPr lang="en-US" sz="1800">
                <a:solidFill>
                  <a:srgbClr val="000000"/>
                </a:solidFill>
                <a:latin typeface="Courier New" pitchFamily="49" charset="0"/>
              </a:rPr>
              <a:t>       30      2850</a:t>
            </a:r>
          </a:p>
          <a:p>
            <a:pPr algn="l">
              <a:lnSpc>
                <a:spcPct val="90000"/>
              </a:lnSpc>
              <a:spcBef>
                <a:spcPct val="0"/>
              </a:spcBef>
            </a:pPr>
            <a:r>
              <a:rPr lang="en-US" sz="1800">
                <a:solidFill>
                  <a:srgbClr val="000000"/>
                </a:solidFill>
                <a:latin typeface="Courier New" pitchFamily="49" charset="0"/>
              </a:rPr>
              <a:t>       30      1250</a:t>
            </a:r>
          </a:p>
          <a:p>
            <a:pPr algn="l">
              <a:lnSpc>
                <a:spcPct val="90000"/>
              </a:lnSpc>
              <a:spcBef>
                <a:spcPct val="0"/>
              </a:spcBef>
            </a:pPr>
            <a:r>
              <a:rPr lang="en-US" sz="1800">
                <a:solidFill>
                  <a:srgbClr val="000000"/>
                </a:solidFill>
                <a:latin typeface="Courier New" pitchFamily="49" charset="0"/>
              </a:rPr>
              <a:t>       30       950</a:t>
            </a:r>
          </a:p>
          <a:p>
            <a:pPr algn="l">
              <a:lnSpc>
                <a:spcPct val="90000"/>
              </a:lnSpc>
              <a:spcBef>
                <a:spcPct val="0"/>
              </a:spcBef>
            </a:pPr>
            <a:r>
              <a:rPr lang="en-US" sz="1800">
                <a:solidFill>
                  <a:srgbClr val="000000"/>
                </a:solidFill>
                <a:latin typeface="Courier New" pitchFamily="49" charset="0"/>
              </a:rPr>
              <a:t>       30      1500</a:t>
            </a:r>
          </a:p>
          <a:p>
            <a:pPr algn="l">
              <a:lnSpc>
                <a:spcPct val="90000"/>
              </a:lnSpc>
              <a:spcBef>
                <a:spcPct val="0"/>
              </a:spcBef>
            </a:pPr>
            <a:r>
              <a:rPr lang="en-US" sz="1800">
                <a:solidFill>
                  <a:srgbClr val="000000"/>
                </a:solidFill>
                <a:latin typeface="Courier New" pitchFamily="49" charset="0"/>
              </a:rPr>
              <a:t>       30      1250</a:t>
            </a:r>
          </a:p>
          <a:p>
            <a:pPr algn="l">
              <a:lnSpc>
                <a:spcPct val="9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p:txBody>
      </p:sp>
      <p:sp>
        <p:nvSpPr>
          <p:cNvPr id="25612" name="Rectangle 24"/>
          <p:cNvSpPr>
            <a:spLocks noChangeArrowheads="1"/>
          </p:cNvSpPr>
          <p:nvPr/>
        </p:nvSpPr>
        <p:spPr bwMode="auto">
          <a:xfrm>
            <a:off x="5719763" y="3032125"/>
            <a:ext cx="2790825" cy="1806575"/>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800">
                <a:solidFill>
                  <a:srgbClr val="000000"/>
                </a:solidFill>
                <a:latin typeface="Courier New" pitchFamily="49" charset="0"/>
              </a:rPr>
              <a:t>   DEPTNO  AVG(SAL)</a:t>
            </a:r>
          </a:p>
          <a:p>
            <a:pPr algn="l">
              <a:lnSpc>
                <a:spcPct val="125000"/>
              </a:lnSpc>
              <a:spcBef>
                <a:spcPct val="0"/>
              </a:spcBef>
            </a:pPr>
            <a:r>
              <a:rPr lang="en-US" sz="1800">
                <a:solidFill>
                  <a:srgbClr val="000000"/>
                </a:solidFill>
                <a:latin typeface="Courier New" pitchFamily="49" charset="0"/>
              </a:rPr>
              <a:t>  ------- ---------</a:t>
            </a:r>
          </a:p>
          <a:p>
            <a:pPr algn="l">
              <a:lnSpc>
                <a:spcPct val="125000"/>
              </a:lnSpc>
              <a:spcBef>
                <a:spcPct val="0"/>
              </a:spcBef>
            </a:pPr>
            <a:r>
              <a:rPr lang="en-US" sz="1800">
                <a:solidFill>
                  <a:srgbClr val="000000"/>
                </a:solidFill>
                <a:latin typeface="Courier New" pitchFamily="49" charset="0"/>
              </a:rPr>
              <a:t>       10 2916.6667</a:t>
            </a:r>
          </a:p>
          <a:p>
            <a:pPr algn="l">
              <a:lnSpc>
                <a:spcPct val="125000"/>
              </a:lnSpc>
              <a:spcBef>
                <a:spcPct val="0"/>
              </a:spcBef>
            </a:pPr>
            <a:r>
              <a:rPr lang="en-US" sz="1800">
                <a:solidFill>
                  <a:srgbClr val="000000"/>
                </a:solidFill>
                <a:latin typeface="Courier New" pitchFamily="49" charset="0"/>
              </a:rPr>
              <a:t>       20      2175</a:t>
            </a:r>
          </a:p>
          <a:p>
            <a:pPr algn="l">
              <a:lnSpc>
                <a:spcPct val="125000"/>
              </a:lnSpc>
              <a:spcBef>
                <a:spcPct val="0"/>
              </a:spcBef>
            </a:pPr>
            <a:r>
              <a:rPr lang="en-US" sz="1800">
                <a:solidFill>
                  <a:srgbClr val="000000"/>
                </a:solidFill>
                <a:latin typeface="Courier New" pitchFamily="49" charset="0"/>
              </a:rPr>
              <a:t>       30 1566.6667</a:t>
            </a:r>
          </a:p>
        </p:txBody>
      </p:sp>
      <p:sp>
        <p:nvSpPr>
          <p:cNvPr id="25" name="Slide Number Placeholder 24"/>
          <p:cNvSpPr>
            <a:spLocks noGrp="1"/>
          </p:cNvSpPr>
          <p:nvPr>
            <p:ph type="sldNum" sz="quarter" idx="12"/>
          </p:nvPr>
        </p:nvSpPr>
        <p:spPr/>
        <p:txBody>
          <a:bodyPr/>
          <a:lstStyle/>
          <a:p>
            <a:pPr>
              <a:defRPr/>
            </a:pPr>
            <a:fld id="{EC76322D-7203-4FEE-8439-BDDDDC171D3B}" type="slidenum">
              <a:rPr lang="en-US" smtClean="0"/>
              <a:pPr>
                <a:defRPr/>
              </a:pPr>
              <a:t>12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1008063" y="2541588"/>
            <a:ext cx="716915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26627" name="Rectangle 3"/>
          <p:cNvSpPr>
            <a:spLocks noGrp="1" noChangeArrowheads="1"/>
          </p:cNvSpPr>
          <p:nvPr>
            <p:ph type="title"/>
          </p:nvPr>
        </p:nvSpPr>
        <p:spPr>
          <a:xfrm>
            <a:off x="228600" y="228600"/>
            <a:ext cx="8016875" cy="881063"/>
          </a:xfrm>
        </p:spPr>
        <p:txBody>
          <a:bodyPr/>
          <a:lstStyle/>
          <a:p>
            <a:pPr algn="l" eaLnBrk="1" hangingPunct="1"/>
            <a:r>
              <a:rPr lang="en-US" sz="2400" b="1">
                <a:solidFill>
                  <a:schemeClr val="tx1"/>
                </a:solidFill>
              </a:rPr>
              <a:t>Creating Groups of Data: GROUP BY Clause</a:t>
            </a:r>
          </a:p>
        </p:txBody>
      </p:sp>
      <p:sp>
        <p:nvSpPr>
          <p:cNvPr id="29702" name="Rectangle 6"/>
          <p:cNvSpPr>
            <a:spLocks noGrp="1" noChangeArrowheads="1"/>
          </p:cNvSpPr>
          <p:nvPr>
            <p:ph sz="quarter" idx="1"/>
          </p:nvPr>
        </p:nvSpPr>
        <p:spPr>
          <a:xfrm>
            <a:off x="850900" y="4530725"/>
            <a:ext cx="7577138" cy="904875"/>
          </a:xfrm>
        </p:spPr>
        <p:txBody>
          <a:bodyPr>
            <a:normAutofit lnSpcReduction="10000"/>
          </a:bodyPr>
          <a:lstStyle/>
          <a:p>
            <a:pPr marL="274320" indent="-274320" eaLnBrk="1" fontAlgn="auto" hangingPunct="1">
              <a:spcAft>
                <a:spcPts val="0"/>
              </a:spcAft>
              <a:buFont typeface="Wingdings 2"/>
              <a:buChar char=""/>
              <a:defRPr/>
            </a:pPr>
            <a:r>
              <a:rPr lang="en-US"/>
              <a:t>Divide rows in a table into smaller groups by using the GROUP BY clause.</a:t>
            </a:r>
          </a:p>
        </p:txBody>
      </p:sp>
      <p:sp>
        <p:nvSpPr>
          <p:cNvPr id="29700" name="Rectangle 4"/>
          <p:cNvSpPr>
            <a:spLocks noChangeArrowheads="1"/>
          </p:cNvSpPr>
          <p:nvPr/>
        </p:nvSpPr>
        <p:spPr bwMode="ltGray">
          <a:xfrm>
            <a:off x="1092200" y="3429000"/>
            <a:ext cx="4648200" cy="284163"/>
          </a:xfrm>
          <a:prstGeom prst="rect">
            <a:avLst/>
          </a:prstGeom>
          <a:solidFill>
            <a:srgbClr val="FF5050">
              <a:alpha val="50195"/>
            </a:srgbClr>
          </a:solidFill>
          <a:ln w="9525">
            <a:noFill/>
            <a:miter lim="800000"/>
            <a:headEnd/>
            <a:tailEnd/>
          </a:ln>
        </p:spPr>
        <p:txBody>
          <a:bodyPr wrap="none" anchor="ctr"/>
          <a:lstStyle/>
          <a:p>
            <a:endParaRPr lang="en-US"/>
          </a:p>
        </p:txBody>
      </p:sp>
      <p:sp>
        <p:nvSpPr>
          <p:cNvPr id="26630" name="Rectangle 5"/>
          <p:cNvSpPr>
            <a:spLocks noChangeArrowheads="1"/>
          </p:cNvSpPr>
          <p:nvPr/>
        </p:nvSpPr>
        <p:spPr bwMode="blackWhite">
          <a:xfrm>
            <a:off x="982663" y="2528888"/>
            <a:ext cx="7194550" cy="1490662"/>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column</a:t>
            </a:r>
            <a:r>
              <a:rPr lang="en-US" sz="1800">
                <a:solidFill>
                  <a:srgbClr val="000000"/>
                </a:solidFill>
                <a:latin typeface="Courier New" pitchFamily="49" charset="0"/>
              </a:rPr>
              <a:t>, </a:t>
            </a:r>
            <a:r>
              <a:rPr lang="en-US" sz="1800" i="1">
                <a:solidFill>
                  <a:srgbClr val="000000"/>
                </a:solidFill>
                <a:latin typeface="Courier New" pitchFamily="49" charset="0"/>
              </a:rPr>
              <a:t>group_function(column)</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[WHERE	</a:t>
            </a:r>
            <a:r>
              <a:rPr lang="en-US" sz="1800" i="1">
                <a:solidFill>
                  <a:srgbClr val="000000"/>
                </a:solidFill>
                <a:latin typeface="Courier New" pitchFamily="49" charset="0"/>
              </a:rPr>
              <a:t>condition</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[GROUP BY	</a:t>
            </a:r>
            <a:r>
              <a:rPr lang="en-US" sz="1800" i="1">
                <a:solidFill>
                  <a:srgbClr val="000000"/>
                </a:solidFill>
                <a:latin typeface="Courier New" pitchFamily="49" charset="0"/>
              </a:rPr>
              <a:t>group_by_expression</a:t>
            </a:r>
            <a:r>
              <a:rPr lang="en-US" sz="1800">
                <a:solidFill>
                  <a:srgbClr val="000000"/>
                </a:solidFill>
                <a:latin typeface="Courier New" pitchFamily="49" charset="0"/>
              </a:rPr>
              <a:t>]</a:t>
            </a:r>
            <a:endParaRPr lang="en-US" sz="1800" i="1">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[ORDER BY	</a:t>
            </a:r>
            <a:r>
              <a:rPr lang="en-US" sz="1800" i="1">
                <a:solidFill>
                  <a:srgbClr val="000000"/>
                </a:solidFill>
                <a:latin typeface="Courier New" pitchFamily="49" charset="0"/>
              </a:rPr>
              <a:t>column</a:t>
            </a:r>
            <a:r>
              <a:rPr lang="en-US" sz="1800">
                <a:solidFill>
                  <a:srgbClr val="000000"/>
                </a:solidFill>
                <a:latin typeface="Courier New" pitchFamily="49" charset="0"/>
              </a:rPr>
              <a:t>];</a:t>
            </a:r>
          </a:p>
        </p:txBody>
      </p:sp>
      <p:sp>
        <p:nvSpPr>
          <p:cNvPr id="7" name="Slide Number Placeholder 6"/>
          <p:cNvSpPr>
            <a:spLocks noGrp="1"/>
          </p:cNvSpPr>
          <p:nvPr>
            <p:ph type="sldNum" sz="quarter" idx="12"/>
          </p:nvPr>
        </p:nvSpPr>
        <p:spPr/>
        <p:txBody>
          <a:bodyPr/>
          <a:lstStyle/>
          <a:p>
            <a:pPr>
              <a:defRPr/>
            </a:pPr>
            <a:fld id="{18EB398D-3C3A-4FC7-8D5B-7C4BACC59A45}" type="slidenum">
              <a:rPr lang="en-US" smtClean="0"/>
              <a:pPr>
                <a:defRPr/>
              </a:pPr>
              <a:t>13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up)">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23925" y="291941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1747" name="Rectangle 3"/>
          <p:cNvSpPr>
            <a:spLocks noChangeArrowheads="1"/>
          </p:cNvSpPr>
          <p:nvPr/>
        </p:nvSpPr>
        <p:spPr bwMode="blackWhite">
          <a:xfrm>
            <a:off x="938213" y="4425950"/>
            <a:ext cx="7289800" cy="1465263"/>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27652" name="Rectangle 4"/>
          <p:cNvSpPr>
            <a:spLocks noGrp="1" noChangeArrowheads="1"/>
          </p:cNvSpPr>
          <p:nvPr>
            <p:ph type="title"/>
          </p:nvPr>
        </p:nvSpPr>
        <p:spPr>
          <a:noFill/>
        </p:spPr>
        <p:txBody>
          <a:bodyPr/>
          <a:lstStyle/>
          <a:p>
            <a:pPr algn="l" eaLnBrk="1" hangingPunct="1"/>
            <a:r>
              <a:rPr lang="en-US" b="1">
                <a:solidFill>
                  <a:schemeClr val="tx1"/>
                </a:solidFill>
              </a:rPr>
              <a:t>Using the GROUP BY Clause </a:t>
            </a:r>
          </a:p>
        </p:txBody>
      </p:sp>
      <p:sp>
        <p:nvSpPr>
          <p:cNvPr id="31749" name="Rectangle 5"/>
          <p:cNvSpPr>
            <a:spLocks noGrp="1" noChangeArrowheads="1"/>
          </p:cNvSpPr>
          <p:nvPr>
            <p:ph sz="quarter" idx="1"/>
          </p:nvPr>
        </p:nvSpPr>
        <p:spPr>
          <a:xfrm>
            <a:off x="762000" y="1600200"/>
            <a:ext cx="7577138" cy="1311275"/>
          </a:xfrm>
        </p:spPr>
        <p:txBody>
          <a:bodyPr>
            <a:normAutofit lnSpcReduction="10000"/>
          </a:bodyPr>
          <a:lstStyle/>
          <a:p>
            <a:pPr marL="274320" indent="-274320" eaLnBrk="1" fontAlgn="auto" hangingPunct="1">
              <a:spcAft>
                <a:spcPts val="0"/>
              </a:spcAft>
              <a:buFont typeface="Wingdings 2"/>
              <a:buChar char=""/>
              <a:defRPr/>
            </a:pPr>
            <a:r>
              <a:rPr lang="en-US" dirty="0"/>
              <a:t>All columns in the SELECT list that are not in group functions must be in the GROUP BY clause.</a:t>
            </a:r>
          </a:p>
        </p:txBody>
      </p:sp>
      <p:grpSp>
        <p:nvGrpSpPr>
          <p:cNvPr id="2" name="Group 12"/>
          <p:cNvGrpSpPr>
            <a:grpSpLocks/>
          </p:cNvGrpSpPr>
          <p:nvPr/>
        </p:nvGrpSpPr>
        <p:grpSpPr bwMode="auto">
          <a:xfrm>
            <a:off x="1016000" y="2944813"/>
            <a:ext cx="2895600" cy="2925762"/>
            <a:chOff x="640" y="1855"/>
            <a:chExt cx="1824" cy="1843"/>
          </a:xfrm>
        </p:grpSpPr>
        <p:grpSp>
          <p:nvGrpSpPr>
            <p:cNvPr id="27658" name="Group 10"/>
            <p:cNvGrpSpPr>
              <a:grpSpLocks/>
            </p:cNvGrpSpPr>
            <p:nvPr/>
          </p:nvGrpSpPr>
          <p:grpSpPr bwMode="auto">
            <a:xfrm>
              <a:off x="640" y="2210"/>
              <a:ext cx="1824" cy="1488"/>
              <a:chOff x="640" y="2210"/>
              <a:chExt cx="1824" cy="1488"/>
            </a:xfrm>
          </p:grpSpPr>
          <p:sp>
            <p:nvSpPr>
              <p:cNvPr id="27660" name="Rectangle 6"/>
              <p:cNvSpPr>
                <a:spLocks noChangeArrowheads="1"/>
              </p:cNvSpPr>
              <p:nvPr/>
            </p:nvSpPr>
            <p:spPr bwMode="ltGray">
              <a:xfrm>
                <a:off x="1016" y="2210"/>
                <a:ext cx="1448"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7661" name="Rectangle 7"/>
              <p:cNvSpPr>
                <a:spLocks noChangeArrowheads="1"/>
              </p:cNvSpPr>
              <p:nvPr/>
            </p:nvSpPr>
            <p:spPr bwMode="ltGray">
              <a:xfrm>
                <a:off x="640" y="3154"/>
                <a:ext cx="1664"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7662" name="Rectangle 8"/>
              <p:cNvSpPr>
                <a:spLocks noChangeArrowheads="1"/>
              </p:cNvSpPr>
              <p:nvPr/>
            </p:nvSpPr>
            <p:spPr bwMode="ltGray">
              <a:xfrm>
                <a:off x="640" y="3335"/>
                <a:ext cx="1664" cy="179"/>
              </a:xfrm>
              <a:prstGeom prst="rect">
                <a:avLst/>
              </a:prstGeom>
              <a:solidFill>
                <a:srgbClr val="009900">
                  <a:alpha val="50195"/>
                </a:srgbClr>
              </a:solidFill>
              <a:ln w="9525">
                <a:noFill/>
                <a:miter lim="800000"/>
                <a:headEnd/>
                <a:tailEnd/>
              </a:ln>
            </p:spPr>
            <p:txBody>
              <a:bodyPr wrap="none" anchor="ctr"/>
              <a:lstStyle/>
              <a:p>
                <a:endParaRPr lang="en-US"/>
              </a:p>
            </p:txBody>
          </p:sp>
          <p:sp>
            <p:nvSpPr>
              <p:cNvPr id="27663" name="Rectangle 9"/>
              <p:cNvSpPr>
                <a:spLocks noChangeArrowheads="1"/>
              </p:cNvSpPr>
              <p:nvPr/>
            </p:nvSpPr>
            <p:spPr bwMode="ltGray">
              <a:xfrm>
                <a:off x="640" y="3519"/>
                <a:ext cx="1664" cy="179"/>
              </a:xfrm>
              <a:prstGeom prst="rect">
                <a:avLst/>
              </a:prstGeom>
              <a:solidFill>
                <a:srgbClr val="3399FF">
                  <a:alpha val="50195"/>
                </a:srgbClr>
              </a:solidFill>
              <a:ln w="9525">
                <a:noFill/>
                <a:miter lim="800000"/>
                <a:headEnd/>
                <a:tailEnd/>
              </a:ln>
            </p:spPr>
            <p:txBody>
              <a:bodyPr wrap="none" anchor="ctr"/>
              <a:lstStyle/>
              <a:p>
                <a:endParaRPr lang="en-US"/>
              </a:p>
            </p:txBody>
          </p:sp>
        </p:grpSp>
        <p:sp>
          <p:nvSpPr>
            <p:cNvPr id="27659" name="Rectangle 11"/>
            <p:cNvSpPr>
              <a:spLocks noChangeArrowheads="1"/>
            </p:cNvSpPr>
            <p:nvPr/>
          </p:nvSpPr>
          <p:spPr bwMode="ltGray">
            <a:xfrm>
              <a:off x="1772" y="1855"/>
              <a:ext cx="588" cy="179"/>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7655" name="Rectangle 13"/>
          <p:cNvSpPr>
            <a:spLocks noChangeArrowheads="1"/>
          </p:cNvSpPr>
          <p:nvPr/>
        </p:nvSpPr>
        <p:spPr bwMode="blackWhite">
          <a:xfrm>
            <a:off x="889000" y="2906713"/>
            <a:ext cx="7315200" cy="941387"/>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deptno, AVG(sal)</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GROUP BY deptno;</a:t>
            </a:r>
          </a:p>
        </p:txBody>
      </p:sp>
      <p:sp>
        <p:nvSpPr>
          <p:cNvPr id="27656" name="Rectangle 14"/>
          <p:cNvSpPr>
            <a:spLocks noChangeArrowheads="1"/>
          </p:cNvSpPr>
          <p:nvPr/>
        </p:nvSpPr>
        <p:spPr bwMode="blackWhite">
          <a:xfrm>
            <a:off x="903288" y="4413250"/>
            <a:ext cx="7315200" cy="1490663"/>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   DEPTNO  AVG(SAL)</a:t>
            </a:r>
          </a:p>
          <a:p>
            <a:pPr algn="l">
              <a:lnSpc>
                <a:spcPct val="100000"/>
              </a:lnSpc>
              <a:spcBef>
                <a:spcPct val="0"/>
              </a:spcBef>
              <a:tabLst>
                <a:tab pos="682625" algn="l"/>
                <a:tab pos="1833563" algn="l"/>
              </a:tabLst>
            </a:pPr>
            <a:r>
              <a:rPr lang="en-US" sz="1800">
                <a:solidFill>
                  <a:srgbClr val="000000"/>
                </a:solidFill>
                <a:latin typeface="Courier New" pitchFamily="49" charset="0"/>
              </a:rPr>
              <a:t>--------- ---------</a:t>
            </a:r>
          </a:p>
          <a:p>
            <a:pPr algn="l">
              <a:lnSpc>
                <a:spcPct val="100000"/>
              </a:lnSpc>
              <a:spcBef>
                <a:spcPct val="0"/>
              </a:spcBef>
              <a:tabLst>
                <a:tab pos="682625" algn="l"/>
                <a:tab pos="1833563" algn="l"/>
              </a:tabLst>
            </a:pPr>
            <a:r>
              <a:rPr lang="en-US" sz="1800">
                <a:solidFill>
                  <a:srgbClr val="000000"/>
                </a:solidFill>
                <a:latin typeface="Courier New" pitchFamily="49" charset="0"/>
              </a:rPr>
              <a:t>       10 2916.6667</a:t>
            </a:r>
          </a:p>
          <a:p>
            <a:pPr algn="l">
              <a:lnSpc>
                <a:spcPct val="100000"/>
              </a:lnSpc>
              <a:spcBef>
                <a:spcPct val="0"/>
              </a:spcBef>
              <a:tabLst>
                <a:tab pos="682625" algn="l"/>
                <a:tab pos="1833563" algn="l"/>
              </a:tabLst>
            </a:pPr>
            <a:r>
              <a:rPr lang="en-US" sz="1800">
                <a:solidFill>
                  <a:srgbClr val="000000"/>
                </a:solidFill>
                <a:latin typeface="Courier New" pitchFamily="49" charset="0"/>
              </a:rPr>
              <a:t>       20      2175</a:t>
            </a:r>
          </a:p>
          <a:p>
            <a:pPr algn="l">
              <a:lnSpc>
                <a:spcPct val="100000"/>
              </a:lnSpc>
              <a:spcBef>
                <a:spcPct val="0"/>
              </a:spcBef>
              <a:tabLst>
                <a:tab pos="682625" algn="l"/>
                <a:tab pos="1833563" algn="l"/>
              </a:tabLst>
            </a:pPr>
            <a:r>
              <a:rPr lang="en-US" sz="1800">
                <a:solidFill>
                  <a:srgbClr val="000000"/>
                </a:solidFill>
                <a:latin typeface="Courier New" pitchFamily="49" charset="0"/>
              </a:rPr>
              <a:t>       30 1566.6667</a:t>
            </a:r>
          </a:p>
        </p:txBody>
      </p:sp>
      <p:sp>
        <p:nvSpPr>
          <p:cNvPr id="15" name="Slide Number Placeholder 14"/>
          <p:cNvSpPr>
            <a:spLocks noGrp="1"/>
          </p:cNvSpPr>
          <p:nvPr>
            <p:ph type="sldNum" sz="quarter" idx="12"/>
          </p:nvPr>
        </p:nvSpPr>
        <p:spPr/>
        <p:txBody>
          <a:bodyPr/>
          <a:lstStyle/>
          <a:p>
            <a:pPr>
              <a:defRPr/>
            </a:pPr>
            <a:fld id="{D71A7864-0D02-440B-9284-3A3DD1B3CBD2}" type="slidenum">
              <a:rPr lang="en-US" smtClean="0"/>
              <a:pPr>
                <a:defRPr/>
              </a:pPr>
              <a:t>14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889000" y="26130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3795" name="Rectangle 3"/>
          <p:cNvSpPr>
            <a:spLocks noChangeArrowheads="1"/>
          </p:cNvSpPr>
          <p:nvPr/>
        </p:nvSpPr>
        <p:spPr bwMode="blackWhite">
          <a:xfrm>
            <a:off x="903288" y="4119563"/>
            <a:ext cx="7289800" cy="1465262"/>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28676" name="Rectangle 4"/>
          <p:cNvSpPr>
            <a:spLocks noGrp="1" noChangeArrowheads="1"/>
          </p:cNvSpPr>
          <p:nvPr>
            <p:ph type="title"/>
          </p:nvPr>
        </p:nvSpPr>
        <p:spPr>
          <a:noFill/>
        </p:spPr>
        <p:txBody>
          <a:bodyPr/>
          <a:lstStyle/>
          <a:p>
            <a:pPr algn="l" eaLnBrk="1" hangingPunct="1"/>
            <a:r>
              <a:rPr lang="en-US" b="1">
                <a:solidFill>
                  <a:schemeClr val="tx1"/>
                </a:solidFill>
              </a:rPr>
              <a:t>Using the GROUP BY Clause </a:t>
            </a:r>
          </a:p>
        </p:txBody>
      </p:sp>
      <p:sp>
        <p:nvSpPr>
          <p:cNvPr id="28677" name="Rectangle 5"/>
          <p:cNvSpPr>
            <a:spLocks noGrp="1" noChangeArrowheads="1"/>
          </p:cNvSpPr>
          <p:nvPr>
            <p:ph sz="quarter" idx="1"/>
          </p:nvPr>
        </p:nvSpPr>
        <p:spPr>
          <a:xfrm>
            <a:off x="889000" y="1501775"/>
            <a:ext cx="7577138" cy="904875"/>
          </a:xfrm>
        </p:spPr>
        <p:txBody>
          <a:bodyPr/>
          <a:lstStyle/>
          <a:p>
            <a:pPr eaLnBrk="1" hangingPunct="1"/>
            <a:r>
              <a:rPr lang="en-US"/>
              <a:t>The GROUP BY column does not have to be in the SELECT list.</a:t>
            </a:r>
          </a:p>
        </p:txBody>
      </p:sp>
      <p:grpSp>
        <p:nvGrpSpPr>
          <p:cNvPr id="2" name="Group 10"/>
          <p:cNvGrpSpPr>
            <a:grpSpLocks/>
          </p:cNvGrpSpPr>
          <p:nvPr/>
        </p:nvGrpSpPr>
        <p:grpSpPr bwMode="auto">
          <a:xfrm>
            <a:off x="952500" y="3189288"/>
            <a:ext cx="2895600" cy="2362200"/>
            <a:chOff x="600" y="2009"/>
            <a:chExt cx="1824" cy="1488"/>
          </a:xfrm>
        </p:grpSpPr>
        <p:sp>
          <p:nvSpPr>
            <p:cNvPr id="28682" name="Rectangle 6"/>
            <p:cNvSpPr>
              <a:spLocks noChangeArrowheads="1"/>
            </p:cNvSpPr>
            <p:nvPr/>
          </p:nvSpPr>
          <p:spPr bwMode="ltGray">
            <a:xfrm>
              <a:off x="976" y="2009"/>
              <a:ext cx="1448"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8683" name="Rectangle 7"/>
            <p:cNvSpPr>
              <a:spLocks noChangeArrowheads="1"/>
            </p:cNvSpPr>
            <p:nvPr/>
          </p:nvSpPr>
          <p:spPr bwMode="ltGray">
            <a:xfrm>
              <a:off x="600" y="2953"/>
              <a:ext cx="848"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8684" name="Rectangle 8"/>
            <p:cNvSpPr>
              <a:spLocks noChangeArrowheads="1"/>
            </p:cNvSpPr>
            <p:nvPr/>
          </p:nvSpPr>
          <p:spPr bwMode="ltGray">
            <a:xfrm>
              <a:off x="600" y="3134"/>
              <a:ext cx="848" cy="179"/>
            </a:xfrm>
            <a:prstGeom prst="rect">
              <a:avLst/>
            </a:prstGeom>
            <a:solidFill>
              <a:srgbClr val="009900">
                <a:alpha val="50195"/>
              </a:srgbClr>
            </a:solidFill>
            <a:ln w="9525">
              <a:noFill/>
              <a:miter lim="800000"/>
              <a:headEnd/>
              <a:tailEnd/>
            </a:ln>
          </p:spPr>
          <p:txBody>
            <a:bodyPr wrap="none" anchor="ctr"/>
            <a:lstStyle/>
            <a:p>
              <a:endParaRPr lang="en-US"/>
            </a:p>
          </p:txBody>
        </p:sp>
        <p:sp>
          <p:nvSpPr>
            <p:cNvPr id="28685" name="Rectangle 9"/>
            <p:cNvSpPr>
              <a:spLocks noChangeArrowheads="1"/>
            </p:cNvSpPr>
            <p:nvPr/>
          </p:nvSpPr>
          <p:spPr bwMode="ltGray">
            <a:xfrm>
              <a:off x="600" y="3318"/>
              <a:ext cx="848" cy="179"/>
            </a:xfrm>
            <a:prstGeom prst="rect">
              <a:avLst/>
            </a:prstGeom>
            <a:solidFill>
              <a:srgbClr val="3399FF">
                <a:alpha val="50195"/>
              </a:srgbClr>
            </a:solidFill>
            <a:ln w="9525">
              <a:noFill/>
              <a:miter lim="800000"/>
              <a:headEnd/>
              <a:tailEnd/>
            </a:ln>
          </p:spPr>
          <p:txBody>
            <a:bodyPr wrap="none" anchor="ctr"/>
            <a:lstStyle/>
            <a:p>
              <a:endParaRPr lang="en-US"/>
            </a:p>
          </p:txBody>
        </p:sp>
      </p:grpSp>
      <p:sp>
        <p:nvSpPr>
          <p:cNvPr id="28679" name="Rectangle 11"/>
          <p:cNvSpPr>
            <a:spLocks noChangeArrowheads="1"/>
          </p:cNvSpPr>
          <p:nvPr/>
        </p:nvSpPr>
        <p:spPr bwMode="blackWhite">
          <a:xfrm>
            <a:off x="863600" y="2600325"/>
            <a:ext cx="7315200" cy="941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AVG(sal)</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GROUP BY deptno;</a:t>
            </a:r>
          </a:p>
        </p:txBody>
      </p:sp>
      <p:sp>
        <p:nvSpPr>
          <p:cNvPr id="28680" name="Rectangle 12"/>
          <p:cNvSpPr>
            <a:spLocks noChangeArrowheads="1"/>
          </p:cNvSpPr>
          <p:nvPr/>
        </p:nvSpPr>
        <p:spPr bwMode="blackWhite">
          <a:xfrm>
            <a:off x="877888" y="4106863"/>
            <a:ext cx="7315200" cy="1490662"/>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 AVG(SAL)</a:t>
            </a:r>
          </a:p>
          <a:p>
            <a:pPr algn="l">
              <a:lnSpc>
                <a:spcPct val="100000"/>
              </a:lnSpc>
              <a:spcBef>
                <a:spcPct val="0"/>
              </a:spcBef>
              <a:tabLst>
                <a:tab pos="682625" algn="l"/>
                <a:tab pos="1833563" algn="l"/>
              </a:tabLst>
            </a:pPr>
            <a:r>
              <a:rPr lang="en-US" sz="1800">
                <a:solidFill>
                  <a:srgbClr val="000000"/>
                </a:solidFill>
                <a:latin typeface="Courier New" pitchFamily="49" charset="0"/>
              </a:rPr>
              <a:t>--------- </a:t>
            </a:r>
          </a:p>
          <a:p>
            <a:pPr algn="l">
              <a:lnSpc>
                <a:spcPct val="100000"/>
              </a:lnSpc>
              <a:spcBef>
                <a:spcPct val="0"/>
              </a:spcBef>
              <a:tabLst>
                <a:tab pos="682625" algn="l"/>
                <a:tab pos="1833563" algn="l"/>
              </a:tabLst>
            </a:pPr>
            <a:r>
              <a:rPr lang="en-US" sz="1800">
                <a:solidFill>
                  <a:srgbClr val="000000"/>
                </a:solidFill>
                <a:latin typeface="Courier New" pitchFamily="49" charset="0"/>
              </a:rPr>
              <a:t>2916.6667</a:t>
            </a:r>
          </a:p>
          <a:p>
            <a:pPr algn="l">
              <a:lnSpc>
                <a:spcPct val="100000"/>
              </a:lnSpc>
              <a:spcBef>
                <a:spcPct val="0"/>
              </a:spcBef>
              <a:tabLst>
                <a:tab pos="682625" algn="l"/>
                <a:tab pos="1833563" algn="l"/>
              </a:tabLst>
            </a:pPr>
            <a:r>
              <a:rPr lang="en-US" sz="1800">
                <a:solidFill>
                  <a:srgbClr val="000000"/>
                </a:solidFill>
                <a:latin typeface="Courier New" pitchFamily="49" charset="0"/>
              </a:rPr>
              <a:t>     2175</a:t>
            </a:r>
          </a:p>
          <a:p>
            <a:pPr algn="l">
              <a:lnSpc>
                <a:spcPct val="100000"/>
              </a:lnSpc>
              <a:spcBef>
                <a:spcPct val="0"/>
              </a:spcBef>
              <a:tabLst>
                <a:tab pos="682625" algn="l"/>
                <a:tab pos="1833563" algn="l"/>
              </a:tabLst>
            </a:pPr>
            <a:r>
              <a:rPr lang="en-US" sz="1800">
                <a:solidFill>
                  <a:srgbClr val="000000"/>
                </a:solidFill>
                <a:latin typeface="Courier New" pitchFamily="49" charset="0"/>
              </a:rPr>
              <a:t>1566.6667</a:t>
            </a:r>
          </a:p>
        </p:txBody>
      </p:sp>
      <p:sp>
        <p:nvSpPr>
          <p:cNvPr id="13" name="Slide Number Placeholder 12"/>
          <p:cNvSpPr>
            <a:spLocks noGrp="1"/>
          </p:cNvSpPr>
          <p:nvPr>
            <p:ph type="sldNum" sz="quarter" idx="12"/>
          </p:nvPr>
        </p:nvSpPr>
        <p:spPr/>
        <p:txBody>
          <a:bodyPr/>
          <a:lstStyle/>
          <a:p>
            <a:pPr>
              <a:defRPr/>
            </a:pPr>
            <a:fld id="{3A6DF6DC-1E18-4B9D-BBB1-2D3C1638983A}" type="slidenum">
              <a:rPr lang="en-US" smtClean="0"/>
              <a:pPr>
                <a:defRPr/>
              </a:pPr>
              <a:t>15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5461000" y="2425700"/>
            <a:ext cx="3263900" cy="3089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p:spPr>
        <p:txBody>
          <a:bodyPr/>
          <a:lstStyle/>
          <a:p>
            <a:pPr algn="l" eaLnBrk="1" hangingPunct="1"/>
            <a:r>
              <a:rPr lang="en-US" b="1">
                <a:solidFill>
                  <a:schemeClr val="tx1"/>
                </a:solidFill>
              </a:rPr>
              <a:t>Grouping by More Than One Column</a:t>
            </a:r>
          </a:p>
        </p:txBody>
      </p:sp>
      <p:sp>
        <p:nvSpPr>
          <p:cNvPr id="35844" name="Rectangle 4"/>
          <p:cNvSpPr>
            <a:spLocks noChangeArrowheads="1"/>
          </p:cNvSpPr>
          <p:nvPr/>
        </p:nvSpPr>
        <p:spPr bwMode="blackWhite">
          <a:xfrm>
            <a:off x="473075" y="1789113"/>
            <a:ext cx="3241675"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35845" name="Rectangle 5"/>
          <p:cNvSpPr>
            <a:spLocks noChangeArrowheads="1"/>
          </p:cNvSpPr>
          <p:nvPr/>
        </p:nvSpPr>
        <p:spPr bwMode="auto">
          <a:xfrm>
            <a:off x="379413" y="1422400"/>
            <a:ext cx="679450" cy="36671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1800">
                <a:solidFill>
                  <a:schemeClr val="tx1"/>
                </a:solidFill>
                <a:effectLst>
                  <a:outerShdw blurRad="38100" dist="38100" dir="2700000" algn="tl">
                    <a:srgbClr val="000000"/>
                  </a:outerShdw>
                </a:effectLst>
                <a:latin typeface="Arial" pitchFamily="34" charset="0"/>
              </a:rPr>
              <a:t>EMP</a:t>
            </a:r>
          </a:p>
        </p:txBody>
      </p:sp>
      <p:sp>
        <p:nvSpPr>
          <p:cNvPr id="29702" name="Freeform 6"/>
          <p:cNvSpPr>
            <a:spLocks/>
          </p:cNvSpPr>
          <p:nvPr/>
        </p:nvSpPr>
        <p:spPr bwMode="auto">
          <a:xfrm>
            <a:off x="3719513" y="1801813"/>
            <a:ext cx="1730375" cy="4321175"/>
          </a:xfrm>
          <a:custGeom>
            <a:avLst/>
            <a:gdLst>
              <a:gd name="T0" fmla="*/ 0 w 1090"/>
              <a:gd name="T1" fmla="*/ 4319588 h 2722"/>
              <a:gd name="T2" fmla="*/ 0 w 1090"/>
              <a:gd name="T3" fmla="*/ 0 h 2722"/>
              <a:gd name="T4" fmla="*/ 1728788 w 1090"/>
              <a:gd name="T5" fmla="*/ 636587 h 2722"/>
              <a:gd name="T6" fmla="*/ 1728788 w 1090"/>
              <a:gd name="T7" fmla="*/ 3708400 h 2722"/>
              <a:gd name="T8" fmla="*/ 0 w 1090"/>
              <a:gd name="T9" fmla="*/ 4319588 h 2722"/>
              <a:gd name="T10" fmla="*/ 0 60000 65536"/>
              <a:gd name="T11" fmla="*/ 0 60000 65536"/>
              <a:gd name="T12" fmla="*/ 0 60000 65536"/>
              <a:gd name="T13" fmla="*/ 0 60000 65536"/>
              <a:gd name="T14" fmla="*/ 0 60000 65536"/>
              <a:gd name="T15" fmla="*/ 0 w 1090"/>
              <a:gd name="T16" fmla="*/ 0 h 2722"/>
              <a:gd name="T17" fmla="*/ 1090 w 1090"/>
              <a:gd name="T18" fmla="*/ 2722 h 2722"/>
            </a:gdLst>
            <a:ahLst/>
            <a:cxnLst>
              <a:cxn ang="T10">
                <a:pos x="T0" y="T1"/>
              </a:cxn>
              <a:cxn ang="T11">
                <a:pos x="T2" y="T3"/>
              </a:cxn>
              <a:cxn ang="T12">
                <a:pos x="T4" y="T5"/>
              </a:cxn>
              <a:cxn ang="T13">
                <a:pos x="T6" y="T7"/>
              </a:cxn>
              <a:cxn ang="T14">
                <a:pos x="T8" y="T9"/>
              </a:cxn>
            </a:cxnLst>
            <a:rect l="T15" t="T16" r="T17" b="T18"/>
            <a:pathLst>
              <a:path w="1090" h="2722">
                <a:moveTo>
                  <a:pt x="0" y="2721"/>
                </a:moveTo>
                <a:lnTo>
                  <a:pt x="0" y="0"/>
                </a:lnTo>
                <a:lnTo>
                  <a:pt x="1089" y="401"/>
                </a:lnTo>
                <a:lnTo>
                  <a:pt x="1089" y="2336"/>
                </a:lnTo>
                <a:lnTo>
                  <a:pt x="0" y="2721"/>
                </a:lnTo>
              </a:path>
            </a:pathLst>
          </a:custGeom>
          <a:solidFill>
            <a:srgbClr val="FFCC99">
              <a:alpha val="50195"/>
            </a:srgbClr>
          </a:solidFill>
          <a:ln w="9525" cap="rnd">
            <a:noFill/>
            <a:round/>
            <a:headEnd/>
            <a:tailEnd/>
          </a:ln>
        </p:spPr>
        <p:txBody>
          <a:bodyPr/>
          <a:lstStyle/>
          <a:p>
            <a:endParaRPr lang="en-US"/>
          </a:p>
        </p:txBody>
      </p:sp>
      <p:sp>
        <p:nvSpPr>
          <p:cNvPr id="35847" name="Rectangle 7"/>
          <p:cNvSpPr>
            <a:spLocks noChangeArrowheads="1"/>
          </p:cNvSpPr>
          <p:nvPr/>
        </p:nvSpPr>
        <p:spPr bwMode="auto">
          <a:xfrm>
            <a:off x="3713163" y="3165475"/>
            <a:ext cx="1811337" cy="1314450"/>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defRPr/>
            </a:pPr>
            <a:r>
              <a:rPr lang="en-US" sz="1600">
                <a:solidFill>
                  <a:srgbClr val="FFFFCC"/>
                </a:solidFill>
                <a:effectLst>
                  <a:outerShdw blurRad="38100" dist="38100" dir="2700000" algn="tl">
                    <a:srgbClr val="000000"/>
                  </a:outerShdw>
                </a:effectLst>
                <a:latin typeface="Arial" pitchFamily="34" charset="0"/>
              </a:rPr>
              <a:t>“sum salaries in </a:t>
            </a:r>
          </a:p>
          <a:p>
            <a:pPr>
              <a:lnSpc>
                <a:spcPct val="100000"/>
              </a:lnSpc>
              <a:spcBef>
                <a:spcPct val="0"/>
              </a:spcBef>
              <a:defRPr/>
            </a:pPr>
            <a:r>
              <a:rPr lang="en-US" sz="1600">
                <a:solidFill>
                  <a:srgbClr val="FFFFCC"/>
                </a:solidFill>
                <a:effectLst>
                  <a:outerShdw blurRad="38100" dist="38100" dir="2700000" algn="tl">
                    <a:srgbClr val="000000"/>
                  </a:outerShdw>
                </a:effectLst>
                <a:latin typeface="Arial" pitchFamily="34" charset="0"/>
              </a:rPr>
              <a:t>the EMP table</a:t>
            </a:r>
            <a:br>
              <a:rPr lang="en-US" sz="1600">
                <a:solidFill>
                  <a:srgbClr val="FFFFCC"/>
                </a:solidFill>
                <a:effectLst>
                  <a:outerShdw blurRad="38100" dist="38100" dir="2700000" algn="tl">
                    <a:srgbClr val="000000"/>
                  </a:outerShdw>
                </a:effectLst>
                <a:latin typeface="Arial" pitchFamily="34" charset="0"/>
              </a:rPr>
            </a:br>
            <a:r>
              <a:rPr lang="en-US" sz="1600">
                <a:solidFill>
                  <a:srgbClr val="FFFFCC"/>
                </a:solidFill>
                <a:effectLst>
                  <a:outerShdw blurRad="38100" dist="38100" dir="2700000" algn="tl">
                    <a:srgbClr val="000000"/>
                  </a:outerShdw>
                </a:effectLst>
                <a:latin typeface="Arial" pitchFamily="34" charset="0"/>
              </a:rPr>
              <a:t>for each job, </a:t>
            </a:r>
          </a:p>
          <a:p>
            <a:pPr>
              <a:lnSpc>
                <a:spcPct val="100000"/>
              </a:lnSpc>
              <a:spcBef>
                <a:spcPct val="0"/>
              </a:spcBef>
              <a:defRPr/>
            </a:pPr>
            <a:r>
              <a:rPr lang="en-US" sz="1600">
                <a:solidFill>
                  <a:srgbClr val="FFFFCC"/>
                </a:solidFill>
                <a:effectLst>
                  <a:outerShdw blurRad="38100" dist="38100" dir="2700000" algn="tl">
                    <a:srgbClr val="000000"/>
                  </a:outerShdw>
                </a:effectLst>
                <a:latin typeface="Arial" pitchFamily="34" charset="0"/>
              </a:rPr>
              <a:t>grouped by </a:t>
            </a:r>
          </a:p>
          <a:p>
            <a:pPr>
              <a:lnSpc>
                <a:spcPct val="100000"/>
              </a:lnSpc>
              <a:spcBef>
                <a:spcPct val="0"/>
              </a:spcBef>
              <a:defRPr/>
            </a:pPr>
            <a:r>
              <a:rPr lang="en-US" sz="1600">
                <a:solidFill>
                  <a:srgbClr val="FFFFCC"/>
                </a:solidFill>
                <a:effectLst>
                  <a:outerShdw blurRad="38100" dist="38100" dir="2700000" algn="tl">
                    <a:srgbClr val="000000"/>
                  </a:outerShdw>
                </a:effectLst>
                <a:latin typeface="Arial" pitchFamily="34" charset="0"/>
              </a:rPr>
              <a:t>department”</a:t>
            </a:r>
          </a:p>
        </p:txBody>
      </p:sp>
      <p:grpSp>
        <p:nvGrpSpPr>
          <p:cNvPr id="2" name="Group 10"/>
          <p:cNvGrpSpPr>
            <a:grpSpLocks/>
          </p:cNvGrpSpPr>
          <p:nvPr/>
        </p:nvGrpSpPr>
        <p:grpSpPr bwMode="auto">
          <a:xfrm>
            <a:off x="531813" y="2360613"/>
            <a:ext cx="8140700" cy="1411287"/>
            <a:chOff x="335" y="1487"/>
            <a:chExt cx="5128" cy="889"/>
          </a:xfrm>
        </p:grpSpPr>
        <p:sp>
          <p:nvSpPr>
            <p:cNvPr id="29715" name="Rectangle 8"/>
            <p:cNvSpPr>
              <a:spLocks noChangeArrowheads="1"/>
            </p:cNvSpPr>
            <p:nvPr/>
          </p:nvSpPr>
          <p:spPr bwMode="ltGray">
            <a:xfrm>
              <a:off x="335" y="1487"/>
              <a:ext cx="1965" cy="489"/>
            </a:xfrm>
            <a:prstGeom prst="rect">
              <a:avLst/>
            </a:prstGeom>
            <a:solidFill>
              <a:srgbClr val="FF5050">
                <a:alpha val="50195"/>
              </a:srgbClr>
            </a:solidFill>
            <a:ln w="9525">
              <a:noFill/>
              <a:miter lim="800000"/>
              <a:headEnd/>
              <a:tailEnd/>
            </a:ln>
          </p:spPr>
          <p:txBody>
            <a:bodyPr wrap="none" anchor="ctr"/>
            <a:lstStyle/>
            <a:p>
              <a:endParaRPr lang="en-US"/>
            </a:p>
          </p:txBody>
        </p:sp>
        <p:sp>
          <p:nvSpPr>
            <p:cNvPr id="29716" name="Rectangle 9"/>
            <p:cNvSpPr>
              <a:spLocks noChangeArrowheads="1"/>
            </p:cNvSpPr>
            <p:nvPr/>
          </p:nvSpPr>
          <p:spPr bwMode="ltGray">
            <a:xfrm>
              <a:off x="3531" y="1896"/>
              <a:ext cx="1932" cy="480"/>
            </a:xfrm>
            <a:prstGeom prst="rect">
              <a:avLst/>
            </a:prstGeom>
            <a:solidFill>
              <a:srgbClr val="FF5050">
                <a:alpha val="50195"/>
              </a:srgbClr>
            </a:solidFill>
            <a:ln w="9525">
              <a:noFill/>
              <a:miter lim="800000"/>
              <a:headEnd/>
              <a:tailEnd/>
            </a:ln>
          </p:spPr>
          <p:txBody>
            <a:bodyPr wrap="none" anchor="ctr"/>
            <a:lstStyle/>
            <a:p>
              <a:endParaRPr lang="en-US"/>
            </a:p>
          </p:txBody>
        </p:sp>
      </p:grpSp>
      <p:grpSp>
        <p:nvGrpSpPr>
          <p:cNvPr id="3" name="Group 13"/>
          <p:cNvGrpSpPr>
            <a:grpSpLocks/>
          </p:cNvGrpSpPr>
          <p:nvPr/>
        </p:nvGrpSpPr>
        <p:grpSpPr bwMode="auto">
          <a:xfrm>
            <a:off x="531813" y="3143250"/>
            <a:ext cx="8140700" cy="1462088"/>
            <a:chOff x="335" y="1980"/>
            <a:chExt cx="5128" cy="921"/>
          </a:xfrm>
        </p:grpSpPr>
        <p:sp>
          <p:nvSpPr>
            <p:cNvPr id="29713" name="Rectangle 11"/>
            <p:cNvSpPr>
              <a:spLocks noChangeArrowheads="1"/>
            </p:cNvSpPr>
            <p:nvPr/>
          </p:nvSpPr>
          <p:spPr bwMode="ltGray">
            <a:xfrm>
              <a:off x="3531" y="2380"/>
              <a:ext cx="1932" cy="521"/>
            </a:xfrm>
            <a:prstGeom prst="rect">
              <a:avLst/>
            </a:prstGeom>
            <a:solidFill>
              <a:srgbClr val="009900">
                <a:alpha val="50195"/>
              </a:srgbClr>
            </a:solidFill>
            <a:ln w="9525">
              <a:noFill/>
              <a:miter lim="800000"/>
              <a:headEnd/>
              <a:tailEnd/>
            </a:ln>
          </p:spPr>
          <p:txBody>
            <a:bodyPr wrap="none" anchor="ctr"/>
            <a:lstStyle/>
            <a:p>
              <a:endParaRPr lang="en-US"/>
            </a:p>
          </p:txBody>
        </p:sp>
        <p:sp>
          <p:nvSpPr>
            <p:cNvPr id="29714" name="Rectangle 12"/>
            <p:cNvSpPr>
              <a:spLocks noChangeArrowheads="1"/>
            </p:cNvSpPr>
            <p:nvPr/>
          </p:nvSpPr>
          <p:spPr bwMode="ltGray">
            <a:xfrm>
              <a:off x="335" y="1980"/>
              <a:ext cx="1965" cy="852"/>
            </a:xfrm>
            <a:prstGeom prst="rect">
              <a:avLst/>
            </a:prstGeom>
            <a:solidFill>
              <a:srgbClr val="009900">
                <a:alpha val="50195"/>
              </a:srgbClr>
            </a:solidFill>
            <a:ln w="9525">
              <a:noFill/>
              <a:miter lim="800000"/>
              <a:headEnd/>
              <a:tailEnd/>
            </a:ln>
          </p:spPr>
          <p:txBody>
            <a:bodyPr wrap="none" anchor="ctr"/>
            <a:lstStyle/>
            <a:p>
              <a:endParaRPr lang="en-US"/>
            </a:p>
          </p:txBody>
        </p:sp>
      </p:grpSp>
      <p:grpSp>
        <p:nvGrpSpPr>
          <p:cNvPr id="4" name="Group 16"/>
          <p:cNvGrpSpPr>
            <a:grpSpLocks/>
          </p:cNvGrpSpPr>
          <p:nvPr/>
        </p:nvGrpSpPr>
        <p:grpSpPr bwMode="auto">
          <a:xfrm>
            <a:off x="534988" y="4502150"/>
            <a:ext cx="8137525" cy="1550988"/>
            <a:chOff x="337" y="2836"/>
            <a:chExt cx="5126" cy="977"/>
          </a:xfrm>
        </p:grpSpPr>
        <p:sp>
          <p:nvSpPr>
            <p:cNvPr id="29711" name="Rectangle 14"/>
            <p:cNvSpPr>
              <a:spLocks noChangeArrowheads="1"/>
            </p:cNvSpPr>
            <p:nvPr/>
          </p:nvSpPr>
          <p:spPr bwMode="ltGray">
            <a:xfrm>
              <a:off x="3531" y="2905"/>
              <a:ext cx="1932" cy="488"/>
            </a:xfrm>
            <a:prstGeom prst="rect">
              <a:avLst/>
            </a:prstGeom>
            <a:solidFill>
              <a:srgbClr val="3399FF">
                <a:alpha val="50195"/>
              </a:srgbClr>
            </a:solidFill>
            <a:ln w="9525">
              <a:noFill/>
              <a:miter lim="800000"/>
              <a:headEnd/>
              <a:tailEnd/>
            </a:ln>
          </p:spPr>
          <p:txBody>
            <a:bodyPr wrap="none" anchor="ctr"/>
            <a:lstStyle/>
            <a:p>
              <a:endParaRPr lang="en-US"/>
            </a:p>
          </p:txBody>
        </p:sp>
        <p:sp>
          <p:nvSpPr>
            <p:cNvPr id="29712" name="Rectangle 15"/>
            <p:cNvSpPr>
              <a:spLocks noChangeArrowheads="1"/>
            </p:cNvSpPr>
            <p:nvPr/>
          </p:nvSpPr>
          <p:spPr bwMode="ltGray">
            <a:xfrm>
              <a:off x="337" y="2836"/>
              <a:ext cx="1965" cy="977"/>
            </a:xfrm>
            <a:prstGeom prst="rect">
              <a:avLst/>
            </a:prstGeom>
            <a:solidFill>
              <a:srgbClr val="3399FF">
                <a:alpha val="50195"/>
              </a:srgbClr>
            </a:solidFill>
            <a:ln w="9525">
              <a:noFill/>
              <a:miter lim="800000"/>
              <a:headEnd/>
              <a:tailEnd/>
            </a:ln>
          </p:spPr>
          <p:txBody>
            <a:bodyPr wrap="none" anchor="ctr"/>
            <a:lstStyle/>
            <a:p>
              <a:endParaRPr lang="en-US"/>
            </a:p>
          </p:txBody>
        </p:sp>
      </p:grpSp>
      <p:sp>
        <p:nvSpPr>
          <p:cNvPr id="29707" name="Rectangle 17"/>
          <p:cNvSpPr>
            <a:spLocks noChangeArrowheads="1"/>
          </p:cNvSpPr>
          <p:nvPr/>
        </p:nvSpPr>
        <p:spPr bwMode="auto">
          <a:xfrm>
            <a:off x="430213" y="1774825"/>
            <a:ext cx="3278187" cy="4359275"/>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400">
                <a:solidFill>
                  <a:srgbClr val="000000"/>
                </a:solidFill>
                <a:latin typeface="Courier New" pitchFamily="49" charset="0"/>
              </a:rPr>
              <a:t>   DEPTNO JOB             SAL</a:t>
            </a:r>
          </a:p>
          <a:p>
            <a:pPr algn="l">
              <a:lnSpc>
                <a:spcPct val="125000"/>
              </a:lnSpc>
              <a:spcBef>
                <a:spcPct val="0"/>
              </a:spcBef>
            </a:pPr>
            <a:r>
              <a:rPr lang="en-US" sz="1400">
                <a:solidFill>
                  <a:srgbClr val="000000"/>
                </a:solidFill>
                <a:latin typeface="Courier New" pitchFamily="49" charset="0"/>
              </a:rPr>
              <a:t>--------- --------- ---------</a:t>
            </a:r>
          </a:p>
          <a:p>
            <a:pPr algn="l">
              <a:lnSpc>
                <a:spcPct val="125000"/>
              </a:lnSpc>
              <a:spcBef>
                <a:spcPct val="0"/>
              </a:spcBef>
            </a:pPr>
            <a:r>
              <a:rPr lang="en-US" sz="1400">
                <a:solidFill>
                  <a:srgbClr val="000000"/>
                </a:solidFill>
                <a:latin typeface="Courier New" pitchFamily="49" charset="0"/>
              </a:rPr>
              <a:t>       10 MANAGER        2450</a:t>
            </a:r>
          </a:p>
          <a:p>
            <a:pPr algn="l">
              <a:lnSpc>
                <a:spcPct val="125000"/>
              </a:lnSpc>
              <a:spcBef>
                <a:spcPct val="0"/>
              </a:spcBef>
            </a:pPr>
            <a:r>
              <a:rPr lang="en-US" sz="1400">
                <a:solidFill>
                  <a:srgbClr val="000000"/>
                </a:solidFill>
                <a:latin typeface="Courier New" pitchFamily="49" charset="0"/>
              </a:rPr>
              <a:t>       10 PRESIDENT      5000</a:t>
            </a:r>
          </a:p>
          <a:p>
            <a:pPr algn="l">
              <a:lnSpc>
                <a:spcPct val="125000"/>
              </a:lnSpc>
              <a:spcBef>
                <a:spcPct val="0"/>
              </a:spcBef>
            </a:pPr>
            <a:r>
              <a:rPr lang="en-US" sz="1400">
                <a:solidFill>
                  <a:srgbClr val="000000"/>
                </a:solidFill>
                <a:latin typeface="Courier New" pitchFamily="49" charset="0"/>
              </a:rPr>
              <a:t>       10 CLERK          1300</a:t>
            </a:r>
          </a:p>
          <a:p>
            <a:pPr algn="l">
              <a:lnSpc>
                <a:spcPct val="125000"/>
              </a:lnSpc>
              <a:spcBef>
                <a:spcPct val="0"/>
              </a:spcBef>
            </a:pPr>
            <a:r>
              <a:rPr lang="en-US" sz="1400">
                <a:solidFill>
                  <a:srgbClr val="000000"/>
                </a:solidFill>
                <a:latin typeface="Courier New" pitchFamily="49" charset="0"/>
              </a:rPr>
              <a:t>       20 CLERK           800</a:t>
            </a:r>
          </a:p>
          <a:p>
            <a:pPr algn="l">
              <a:lnSpc>
                <a:spcPct val="125000"/>
              </a:lnSpc>
              <a:spcBef>
                <a:spcPct val="0"/>
              </a:spcBef>
            </a:pPr>
            <a:r>
              <a:rPr lang="en-US" sz="1400">
                <a:solidFill>
                  <a:srgbClr val="000000"/>
                </a:solidFill>
                <a:latin typeface="Courier New" pitchFamily="49" charset="0"/>
              </a:rPr>
              <a:t>       20 CLERK          1100</a:t>
            </a:r>
          </a:p>
          <a:p>
            <a:pPr algn="l">
              <a:lnSpc>
                <a:spcPct val="125000"/>
              </a:lnSpc>
              <a:spcBef>
                <a:spcPct val="0"/>
              </a:spcBef>
            </a:pPr>
            <a:r>
              <a:rPr lang="en-US" sz="1400">
                <a:solidFill>
                  <a:srgbClr val="000000"/>
                </a:solidFill>
                <a:latin typeface="Courier New" pitchFamily="49" charset="0"/>
              </a:rPr>
              <a:t>       20 ANALYST        3000</a:t>
            </a:r>
          </a:p>
          <a:p>
            <a:pPr algn="l">
              <a:lnSpc>
                <a:spcPct val="125000"/>
              </a:lnSpc>
              <a:spcBef>
                <a:spcPct val="0"/>
              </a:spcBef>
            </a:pPr>
            <a:r>
              <a:rPr lang="en-US" sz="1400">
                <a:solidFill>
                  <a:srgbClr val="000000"/>
                </a:solidFill>
                <a:latin typeface="Courier New" pitchFamily="49" charset="0"/>
              </a:rPr>
              <a:t>       20 ANALYST        3000</a:t>
            </a:r>
          </a:p>
          <a:p>
            <a:pPr algn="l">
              <a:lnSpc>
                <a:spcPct val="125000"/>
              </a:lnSpc>
              <a:spcBef>
                <a:spcPct val="0"/>
              </a:spcBef>
            </a:pPr>
            <a:r>
              <a:rPr lang="en-US" sz="1400">
                <a:solidFill>
                  <a:srgbClr val="000000"/>
                </a:solidFill>
                <a:latin typeface="Courier New" pitchFamily="49" charset="0"/>
              </a:rPr>
              <a:t>       20 MANAGER        2975</a:t>
            </a:r>
          </a:p>
          <a:p>
            <a:pPr algn="l">
              <a:lnSpc>
                <a:spcPct val="125000"/>
              </a:lnSpc>
              <a:spcBef>
                <a:spcPct val="0"/>
              </a:spcBef>
            </a:pPr>
            <a:r>
              <a:rPr lang="en-US" sz="1400">
                <a:solidFill>
                  <a:srgbClr val="000000"/>
                </a:solidFill>
                <a:latin typeface="Courier New" pitchFamily="49" charset="0"/>
              </a:rPr>
              <a:t>       30 SALESMAN       1600</a:t>
            </a:r>
          </a:p>
          <a:p>
            <a:pPr algn="l">
              <a:lnSpc>
                <a:spcPct val="125000"/>
              </a:lnSpc>
              <a:spcBef>
                <a:spcPct val="0"/>
              </a:spcBef>
            </a:pPr>
            <a:r>
              <a:rPr lang="en-US" sz="1400">
                <a:solidFill>
                  <a:srgbClr val="000000"/>
                </a:solidFill>
                <a:latin typeface="Courier New" pitchFamily="49" charset="0"/>
              </a:rPr>
              <a:t>       30 MANAGER        2850</a:t>
            </a:r>
          </a:p>
          <a:p>
            <a:pPr algn="l">
              <a:lnSpc>
                <a:spcPct val="125000"/>
              </a:lnSpc>
              <a:spcBef>
                <a:spcPct val="0"/>
              </a:spcBef>
            </a:pPr>
            <a:r>
              <a:rPr lang="en-US" sz="1400">
                <a:solidFill>
                  <a:srgbClr val="000000"/>
                </a:solidFill>
                <a:latin typeface="Courier New" pitchFamily="49" charset="0"/>
              </a:rPr>
              <a:t>       30 SALESMAN       1250</a:t>
            </a:r>
          </a:p>
          <a:p>
            <a:pPr algn="l">
              <a:lnSpc>
                <a:spcPct val="125000"/>
              </a:lnSpc>
              <a:spcBef>
                <a:spcPct val="0"/>
              </a:spcBef>
            </a:pPr>
            <a:r>
              <a:rPr lang="en-US" sz="1400">
                <a:solidFill>
                  <a:srgbClr val="000000"/>
                </a:solidFill>
                <a:latin typeface="Courier New" pitchFamily="49" charset="0"/>
              </a:rPr>
              <a:t>       30 CLERK           950</a:t>
            </a:r>
          </a:p>
          <a:p>
            <a:pPr algn="l">
              <a:lnSpc>
                <a:spcPct val="125000"/>
              </a:lnSpc>
              <a:spcBef>
                <a:spcPct val="0"/>
              </a:spcBef>
            </a:pPr>
            <a:r>
              <a:rPr lang="en-US" sz="1400">
                <a:solidFill>
                  <a:srgbClr val="000000"/>
                </a:solidFill>
                <a:latin typeface="Courier New" pitchFamily="49" charset="0"/>
              </a:rPr>
              <a:t>       30 SALESMAN       1500</a:t>
            </a:r>
          </a:p>
          <a:p>
            <a:pPr algn="l">
              <a:lnSpc>
                <a:spcPct val="125000"/>
              </a:lnSpc>
              <a:spcBef>
                <a:spcPct val="0"/>
              </a:spcBef>
            </a:pPr>
            <a:r>
              <a:rPr lang="en-US" sz="1400">
                <a:solidFill>
                  <a:srgbClr val="000000"/>
                </a:solidFill>
                <a:latin typeface="Courier New" pitchFamily="49" charset="0"/>
              </a:rPr>
              <a:t>       30 SALESMAN       1250</a:t>
            </a:r>
          </a:p>
        </p:txBody>
      </p:sp>
      <p:sp>
        <p:nvSpPr>
          <p:cNvPr id="29708" name="Rectangle 18"/>
          <p:cNvSpPr>
            <a:spLocks noChangeArrowheads="1"/>
          </p:cNvSpPr>
          <p:nvPr/>
        </p:nvSpPr>
        <p:spPr bwMode="auto">
          <a:xfrm>
            <a:off x="6505575" y="2422525"/>
            <a:ext cx="2211388" cy="3025775"/>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400">
                <a:solidFill>
                  <a:srgbClr val="000000"/>
                </a:solidFill>
                <a:latin typeface="Courier New" pitchFamily="49" charset="0"/>
              </a:rPr>
              <a:t>JOB        SUM(SAL)</a:t>
            </a:r>
          </a:p>
          <a:p>
            <a:pPr algn="l">
              <a:lnSpc>
                <a:spcPct val="125000"/>
              </a:lnSpc>
              <a:spcBef>
                <a:spcPct val="0"/>
              </a:spcBef>
            </a:pPr>
            <a:r>
              <a:rPr lang="en-US" sz="1400">
                <a:solidFill>
                  <a:srgbClr val="000000"/>
                </a:solidFill>
                <a:latin typeface="Courier New" pitchFamily="49" charset="0"/>
              </a:rPr>
              <a:t>--------- ---------</a:t>
            </a:r>
          </a:p>
          <a:p>
            <a:pPr algn="l">
              <a:lnSpc>
                <a:spcPct val="125000"/>
              </a:lnSpc>
              <a:spcBef>
                <a:spcPct val="0"/>
              </a:spcBef>
            </a:pPr>
            <a:r>
              <a:rPr lang="en-US" sz="1400">
                <a:solidFill>
                  <a:srgbClr val="000000"/>
                </a:solidFill>
                <a:latin typeface="Courier New" pitchFamily="49" charset="0"/>
              </a:rPr>
              <a:t>CLERK          1300</a:t>
            </a:r>
          </a:p>
          <a:p>
            <a:pPr algn="l">
              <a:lnSpc>
                <a:spcPct val="125000"/>
              </a:lnSpc>
              <a:spcBef>
                <a:spcPct val="0"/>
              </a:spcBef>
            </a:pPr>
            <a:r>
              <a:rPr lang="en-US" sz="1400">
                <a:solidFill>
                  <a:srgbClr val="000000"/>
                </a:solidFill>
                <a:latin typeface="Courier New" pitchFamily="49" charset="0"/>
              </a:rPr>
              <a:t>MANAGER        2450</a:t>
            </a:r>
          </a:p>
          <a:p>
            <a:pPr algn="l">
              <a:lnSpc>
                <a:spcPct val="125000"/>
              </a:lnSpc>
              <a:spcBef>
                <a:spcPct val="0"/>
              </a:spcBef>
            </a:pPr>
            <a:r>
              <a:rPr lang="en-US" sz="1400">
                <a:solidFill>
                  <a:srgbClr val="000000"/>
                </a:solidFill>
                <a:latin typeface="Courier New" pitchFamily="49" charset="0"/>
              </a:rPr>
              <a:t>PRESIDENT      5000</a:t>
            </a:r>
          </a:p>
          <a:p>
            <a:pPr algn="l">
              <a:lnSpc>
                <a:spcPct val="125000"/>
              </a:lnSpc>
              <a:spcBef>
                <a:spcPct val="0"/>
              </a:spcBef>
            </a:pPr>
            <a:r>
              <a:rPr lang="en-US" sz="1400">
                <a:solidFill>
                  <a:srgbClr val="000000"/>
                </a:solidFill>
                <a:latin typeface="Courier New" pitchFamily="49" charset="0"/>
              </a:rPr>
              <a:t>ANALYST        6000</a:t>
            </a:r>
          </a:p>
          <a:p>
            <a:pPr algn="l">
              <a:lnSpc>
                <a:spcPct val="125000"/>
              </a:lnSpc>
              <a:spcBef>
                <a:spcPct val="0"/>
              </a:spcBef>
            </a:pPr>
            <a:r>
              <a:rPr lang="en-US" sz="1400">
                <a:solidFill>
                  <a:srgbClr val="000000"/>
                </a:solidFill>
                <a:latin typeface="Courier New" pitchFamily="49" charset="0"/>
              </a:rPr>
              <a:t>CLERK          1900</a:t>
            </a:r>
          </a:p>
          <a:p>
            <a:pPr algn="l">
              <a:lnSpc>
                <a:spcPct val="125000"/>
              </a:lnSpc>
              <a:spcBef>
                <a:spcPct val="0"/>
              </a:spcBef>
            </a:pPr>
            <a:r>
              <a:rPr lang="en-US" sz="1400">
                <a:solidFill>
                  <a:srgbClr val="000000"/>
                </a:solidFill>
                <a:latin typeface="Courier New" pitchFamily="49" charset="0"/>
              </a:rPr>
              <a:t>MANAGER        2975</a:t>
            </a:r>
          </a:p>
          <a:p>
            <a:pPr algn="l">
              <a:lnSpc>
                <a:spcPct val="125000"/>
              </a:lnSpc>
              <a:spcBef>
                <a:spcPct val="0"/>
              </a:spcBef>
            </a:pPr>
            <a:r>
              <a:rPr lang="en-US" sz="1400">
                <a:solidFill>
                  <a:srgbClr val="000000"/>
                </a:solidFill>
                <a:latin typeface="Courier New" pitchFamily="49" charset="0"/>
              </a:rPr>
              <a:t>CLERK           950</a:t>
            </a:r>
          </a:p>
          <a:p>
            <a:pPr algn="l">
              <a:lnSpc>
                <a:spcPct val="125000"/>
              </a:lnSpc>
              <a:spcBef>
                <a:spcPct val="0"/>
              </a:spcBef>
            </a:pPr>
            <a:r>
              <a:rPr lang="en-US" sz="1400">
                <a:solidFill>
                  <a:srgbClr val="000000"/>
                </a:solidFill>
                <a:latin typeface="Courier New" pitchFamily="49" charset="0"/>
              </a:rPr>
              <a:t>MANAGER        2850</a:t>
            </a:r>
          </a:p>
          <a:p>
            <a:pPr algn="l">
              <a:lnSpc>
                <a:spcPct val="125000"/>
              </a:lnSpc>
              <a:spcBef>
                <a:spcPct val="0"/>
              </a:spcBef>
            </a:pPr>
            <a:r>
              <a:rPr lang="en-US" sz="1400">
                <a:solidFill>
                  <a:srgbClr val="000000"/>
                </a:solidFill>
                <a:latin typeface="Courier New" pitchFamily="49" charset="0"/>
              </a:rPr>
              <a:t>SALESMAN       5600</a:t>
            </a:r>
          </a:p>
        </p:txBody>
      </p:sp>
      <p:sp>
        <p:nvSpPr>
          <p:cNvPr id="29709" name="Rectangle 19"/>
          <p:cNvSpPr>
            <a:spLocks noChangeArrowheads="1"/>
          </p:cNvSpPr>
          <p:nvPr/>
        </p:nvSpPr>
        <p:spPr bwMode="auto">
          <a:xfrm>
            <a:off x="5472113" y="2422525"/>
            <a:ext cx="1038225" cy="3025775"/>
          </a:xfrm>
          <a:prstGeom prst="rect">
            <a:avLst/>
          </a:prstGeom>
          <a:noFill/>
          <a:ln w="9525">
            <a:noFill/>
            <a:miter lim="800000"/>
            <a:headEnd/>
            <a:tailEnd/>
          </a:ln>
        </p:spPr>
        <p:txBody>
          <a:bodyPr wrap="none" lIns="92075" tIns="46038" rIns="92075" bIns="46038">
            <a:spAutoFit/>
          </a:bodyPr>
          <a:lstStyle/>
          <a:p>
            <a:pPr algn="r">
              <a:lnSpc>
                <a:spcPct val="125000"/>
              </a:lnSpc>
              <a:spcBef>
                <a:spcPct val="0"/>
              </a:spcBef>
            </a:pPr>
            <a:r>
              <a:rPr lang="en-US" sz="1400">
                <a:solidFill>
                  <a:srgbClr val="000000"/>
                </a:solidFill>
                <a:latin typeface="Courier New" pitchFamily="49" charset="0"/>
              </a:rPr>
              <a:t>DEPTNO</a:t>
            </a:r>
          </a:p>
          <a:p>
            <a:pPr algn="r">
              <a:lnSpc>
                <a:spcPct val="125000"/>
              </a:lnSpc>
              <a:spcBef>
                <a:spcPct val="0"/>
              </a:spcBef>
            </a:pPr>
            <a:r>
              <a:rPr lang="en-US" sz="1400">
                <a:solidFill>
                  <a:srgbClr val="000000"/>
                </a:solidFill>
                <a:latin typeface="Courier New" pitchFamily="49" charset="0"/>
              </a:rPr>
              <a:t>--------</a:t>
            </a:r>
          </a:p>
          <a:p>
            <a:pPr algn="r">
              <a:lnSpc>
                <a:spcPct val="125000"/>
              </a:lnSpc>
              <a:spcBef>
                <a:spcPct val="0"/>
              </a:spcBef>
            </a:pPr>
            <a:r>
              <a:rPr lang="en-US" sz="1400">
                <a:solidFill>
                  <a:srgbClr val="000000"/>
                </a:solidFill>
                <a:latin typeface="Courier New" pitchFamily="49" charset="0"/>
              </a:rPr>
              <a:t>10</a:t>
            </a:r>
          </a:p>
          <a:p>
            <a:pPr algn="r">
              <a:lnSpc>
                <a:spcPct val="125000"/>
              </a:lnSpc>
              <a:spcBef>
                <a:spcPct val="0"/>
              </a:spcBef>
            </a:pPr>
            <a:r>
              <a:rPr lang="en-US" sz="1400">
                <a:solidFill>
                  <a:srgbClr val="000000"/>
                </a:solidFill>
                <a:latin typeface="Courier New" pitchFamily="49" charset="0"/>
              </a:rPr>
              <a:t>10</a:t>
            </a:r>
          </a:p>
          <a:p>
            <a:pPr algn="r">
              <a:lnSpc>
                <a:spcPct val="125000"/>
              </a:lnSpc>
              <a:spcBef>
                <a:spcPct val="0"/>
              </a:spcBef>
            </a:pPr>
            <a:r>
              <a:rPr lang="en-US" sz="1400">
                <a:solidFill>
                  <a:srgbClr val="000000"/>
                </a:solidFill>
                <a:latin typeface="Courier New" pitchFamily="49" charset="0"/>
              </a:rPr>
              <a:t>10</a:t>
            </a:r>
          </a:p>
          <a:p>
            <a:pPr algn="r">
              <a:lnSpc>
                <a:spcPct val="125000"/>
              </a:lnSpc>
              <a:spcBef>
                <a:spcPct val="0"/>
              </a:spcBef>
            </a:pPr>
            <a:r>
              <a:rPr lang="en-US" sz="1400">
                <a:solidFill>
                  <a:srgbClr val="000000"/>
                </a:solidFill>
                <a:latin typeface="Courier New" pitchFamily="49" charset="0"/>
              </a:rPr>
              <a:t>20</a:t>
            </a:r>
          </a:p>
          <a:p>
            <a:pPr algn="r">
              <a:lnSpc>
                <a:spcPct val="125000"/>
              </a:lnSpc>
              <a:spcBef>
                <a:spcPct val="0"/>
              </a:spcBef>
            </a:pPr>
            <a:r>
              <a:rPr lang="en-US" sz="1400">
                <a:solidFill>
                  <a:srgbClr val="000000"/>
                </a:solidFill>
                <a:latin typeface="Courier New" pitchFamily="49" charset="0"/>
              </a:rPr>
              <a:t>20</a:t>
            </a:r>
          </a:p>
          <a:p>
            <a:pPr algn="r">
              <a:lnSpc>
                <a:spcPct val="125000"/>
              </a:lnSpc>
              <a:spcBef>
                <a:spcPct val="0"/>
              </a:spcBef>
            </a:pPr>
            <a:r>
              <a:rPr lang="en-US" sz="1400">
                <a:solidFill>
                  <a:srgbClr val="000000"/>
                </a:solidFill>
                <a:latin typeface="Courier New" pitchFamily="49" charset="0"/>
              </a:rPr>
              <a:t>20</a:t>
            </a:r>
          </a:p>
          <a:p>
            <a:pPr algn="r">
              <a:lnSpc>
                <a:spcPct val="125000"/>
              </a:lnSpc>
              <a:spcBef>
                <a:spcPct val="0"/>
              </a:spcBef>
            </a:pPr>
            <a:r>
              <a:rPr lang="en-US" sz="1400">
                <a:solidFill>
                  <a:srgbClr val="000000"/>
                </a:solidFill>
                <a:latin typeface="Courier New" pitchFamily="49" charset="0"/>
              </a:rPr>
              <a:t>30</a:t>
            </a:r>
          </a:p>
          <a:p>
            <a:pPr algn="r">
              <a:lnSpc>
                <a:spcPct val="125000"/>
              </a:lnSpc>
              <a:spcBef>
                <a:spcPct val="0"/>
              </a:spcBef>
            </a:pPr>
            <a:r>
              <a:rPr lang="en-US" sz="1400">
                <a:solidFill>
                  <a:srgbClr val="000000"/>
                </a:solidFill>
                <a:latin typeface="Courier New" pitchFamily="49" charset="0"/>
              </a:rPr>
              <a:t>30</a:t>
            </a:r>
          </a:p>
          <a:p>
            <a:pPr algn="r">
              <a:lnSpc>
                <a:spcPct val="125000"/>
              </a:lnSpc>
              <a:spcBef>
                <a:spcPct val="0"/>
              </a:spcBef>
            </a:pPr>
            <a:r>
              <a:rPr lang="en-US" sz="1400">
                <a:solidFill>
                  <a:srgbClr val="000000"/>
                </a:solidFill>
                <a:latin typeface="Courier New" pitchFamily="49" charset="0"/>
              </a:rPr>
              <a:t>30</a:t>
            </a:r>
          </a:p>
        </p:txBody>
      </p:sp>
      <p:sp>
        <p:nvSpPr>
          <p:cNvPr id="20" name="Slide Number Placeholder 19"/>
          <p:cNvSpPr>
            <a:spLocks noGrp="1"/>
          </p:cNvSpPr>
          <p:nvPr>
            <p:ph type="sldNum" sz="quarter" idx="12"/>
          </p:nvPr>
        </p:nvSpPr>
        <p:spPr/>
        <p:txBody>
          <a:bodyPr/>
          <a:lstStyle/>
          <a:p>
            <a:pPr>
              <a:defRPr/>
            </a:pPr>
            <a:fld id="{282E85B6-56E9-469D-887B-5B5C40D7B29B}" type="slidenum">
              <a:rPr lang="en-US" smtClean="0"/>
              <a:pPr>
                <a:defRPr/>
              </a:pPr>
              <a:t>16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14400" y="19907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7891" name="Rectangle 3"/>
          <p:cNvSpPr>
            <a:spLocks noChangeArrowheads="1"/>
          </p:cNvSpPr>
          <p:nvPr/>
        </p:nvSpPr>
        <p:spPr bwMode="blackWhite">
          <a:xfrm>
            <a:off x="915988" y="3505200"/>
            <a:ext cx="7326312" cy="2566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0724" name="Rectangle 4"/>
          <p:cNvSpPr>
            <a:spLocks noGrp="1" noChangeArrowheads="1"/>
          </p:cNvSpPr>
          <p:nvPr>
            <p:ph type="title"/>
          </p:nvPr>
        </p:nvSpPr>
        <p:spPr>
          <a:noFill/>
        </p:spPr>
        <p:txBody>
          <a:bodyPr/>
          <a:lstStyle/>
          <a:p>
            <a:pPr algn="l" eaLnBrk="1" hangingPunct="1"/>
            <a:r>
              <a:rPr lang="en-US" sz="2400" b="1">
                <a:solidFill>
                  <a:schemeClr val="tx1"/>
                </a:solidFill>
              </a:rPr>
              <a:t>Using the GROUP BY Clause on Multiple Columns</a:t>
            </a:r>
          </a:p>
        </p:txBody>
      </p:sp>
      <p:grpSp>
        <p:nvGrpSpPr>
          <p:cNvPr id="2" name="Group 7"/>
          <p:cNvGrpSpPr>
            <a:grpSpLocks/>
          </p:cNvGrpSpPr>
          <p:nvPr/>
        </p:nvGrpSpPr>
        <p:grpSpPr bwMode="auto">
          <a:xfrm>
            <a:off x="982663" y="2546350"/>
            <a:ext cx="3484562" cy="3198813"/>
            <a:chOff x="619" y="1604"/>
            <a:chExt cx="2195" cy="2015"/>
          </a:xfrm>
        </p:grpSpPr>
        <p:sp>
          <p:nvSpPr>
            <p:cNvPr id="30729" name="Rectangle 5"/>
            <p:cNvSpPr>
              <a:spLocks noChangeArrowheads="1"/>
            </p:cNvSpPr>
            <p:nvPr/>
          </p:nvSpPr>
          <p:spPr bwMode="ltGray">
            <a:xfrm>
              <a:off x="1024" y="1604"/>
              <a:ext cx="1790"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30730" name="Rectangle 6"/>
            <p:cNvSpPr>
              <a:spLocks noChangeArrowheads="1"/>
            </p:cNvSpPr>
            <p:nvPr/>
          </p:nvSpPr>
          <p:spPr bwMode="ltGray">
            <a:xfrm>
              <a:off x="619" y="2233"/>
              <a:ext cx="1701" cy="1386"/>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0726" name="Rectangle 8"/>
          <p:cNvSpPr>
            <a:spLocks noChangeArrowheads="1"/>
          </p:cNvSpPr>
          <p:nvPr/>
        </p:nvSpPr>
        <p:spPr bwMode="blackWhite">
          <a:xfrm>
            <a:off x="914400" y="1978025"/>
            <a:ext cx="7315200" cy="941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deptno, job, sum(sal)</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GROUP BY deptno, job;</a:t>
            </a:r>
          </a:p>
        </p:txBody>
      </p:sp>
      <p:sp>
        <p:nvSpPr>
          <p:cNvPr id="30727" name="Rectangle 9"/>
          <p:cNvSpPr>
            <a:spLocks noChangeArrowheads="1"/>
          </p:cNvSpPr>
          <p:nvPr/>
        </p:nvSpPr>
        <p:spPr bwMode="blackWhite">
          <a:xfrm>
            <a:off x="915988" y="3492500"/>
            <a:ext cx="7351712" cy="2592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   DEPTNO JOB        SUM(SAL)</a:t>
            </a:r>
          </a:p>
          <a:p>
            <a:pPr algn="l">
              <a:lnSpc>
                <a:spcPct val="100000"/>
              </a:lnSpc>
              <a:spcBef>
                <a:spcPct val="0"/>
              </a:spcBef>
              <a:tabLst>
                <a:tab pos="682625" algn="l"/>
                <a:tab pos="1833563" algn="l"/>
              </a:tabLst>
            </a:pPr>
            <a:r>
              <a:rPr lang="en-US" sz="1800">
                <a:solidFill>
                  <a:srgbClr val="000000"/>
                </a:solidFill>
                <a:latin typeface="Courier New" pitchFamily="49" charset="0"/>
              </a:rPr>
              <a:t>--------- --------- ---------</a:t>
            </a:r>
          </a:p>
          <a:p>
            <a:pPr algn="l">
              <a:lnSpc>
                <a:spcPct val="100000"/>
              </a:lnSpc>
              <a:spcBef>
                <a:spcPct val="0"/>
              </a:spcBef>
              <a:tabLst>
                <a:tab pos="682625" algn="l"/>
                <a:tab pos="1833563" algn="l"/>
              </a:tabLst>
            </a:pPr>
            <a:r>
              <a:rPr lang="en-US" sz="1800">
                <a:solidFill>
                  <a:srgbClr val="000000"/>
                </a:solidFill>
                <a:latin typeface="Courier New" pitchFamily="49" charset="0"/>
              </a:rPr>
              <a:t>       10 CLERK          1300</a:t>
            </a:r>
          </a:p>
          <a:p>
            <a:pPr algn="l">
              <a:lnSpc>
                <a:spcPct val="100000"/>
              </a:lnSpc>
              <a:spcBef>
                <a:spcPct val="0"/>
              </a:spcBef>
              <a:tabLst>
                <a:tab pos="682625" algn="l"/>
                <a:tab pos="1833563" algn="l"/>
              </a:tabLst>
            </a:pPr>
            <a:r>
              <a:rPr lang="en-US" sz="1800">
                <a:solidFill>
                  <a:srgbClr val="000000"/>
                </a:solidFill>
                <a:latin typeface="Courier New" pitchFamily="49" charset="0"/>
              </a:rPr>
              <a:t>       10 MANAGER        2450</a:t>
            </a:r>
          </a:p>
          <a:p>
            <a:pPr algn="l">
              <a:lnSpc>
                <a:spcPct val="100000"/>
              </a:lnSpc>
              <a:spcBef>
                <a:spcPct val="0"/>
              </a:spcBef>
              <a:tabLst>
                <a:tab pos="682625" algn="l"/>
                <a:tab pos="1833563" algn="l"/>
              </a:tabLst>
            </a:pPr>
            <a:r>
              <a:rPr lang="en-US" sz="1800">
                <a:solidFill>
                  <a:srgbClr val="000000"/>
                </a:solidFill>
                <a:latin typeface="Courier New" pitchFamily="49" charset="0"/>
              </a:rPr>
              <a:t>       10 PRESIDENT      5000</a:t>
            </a:r>
          </a:p>
          <a:p>
            <a:pPr algn="l">
              <a:lnSpc>
                <a:spcPct val="100000"/>
              </a:lnSpc>
              <a:spcBef>
                <a:spcPct val="0"/>
              </a:spcBef>
              <a:tabLst>
                <a:tab pos="682625" algn="l"/>
                <a:tab pos="1833563" algn="l"/>
              </a:tabLst>
            </a:pPr>
            <a:r>
              <a:rPr lang="en-US" sz="1800">
                <a:solidFill>
                  <a:srgbClr val="000000"/>
                </a:solidFill>
                <a:latin typeface="Courier New" pitchFamily="49" charset="0"/>
              </a:rPr>
              <a:t>       20 ANALYST        6000</a:t>
            </a:r>
          </a:p>
          <a:p>
            <a:pPr algn="l">
              <a:lnSpc>
                <a:spcPct val="100000"/>
              </a:lnSpc>
              <a:spcBef>
                <a:spcPct val="0"/>
              </a:spcBef>
              <a:tabLst>
                <a:tab pos="682625" algn="l"/>
                <a:tab pos="1833563" algn="l"/>
              </a:tabLst>
            </a:pPr>
            <a:r>
              <a:rPr lang="en-US" sz="1800">
                <a:solidFill>
                  <a:srgbClr val="000000"/>
                </a:solidFill>
                <a:latin typeface="Courier New" pitchFamily="49" charset="0"/>
              </a:rPr>
              <a:t>       20 CLERK          1900</a:t>
            </a:r>
          </a:p>
          <a:p>
            <a:pPr algn="l">
              <a:lnSpc>
                <a:spcPct val="100000"/>
              </a:lnSpc>
              <a:spcBef>
                <a:spcPct val="0"/>
              </a:spcBef>
              <a:tabLst>
                <a:tab pos="682625" algn="l"/>
                <a:tab pos="1833563" algn="l"/>
              </a:tabLst>
            </a:pP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9 rows selected.</a:t>
            </a:r>
          </a:p>
        </p:txBody>
      </p:sp>
      <p:sp>
        <p:nvSpPr>
          <p:cNvPr id="10" name="Slide Number Placeholder 9"/>
          <p:cNvSpPr>
            <a:spLocks noGrp="1"/>
          </p:cNvSpPr>
          <p:nvPr>
            <p:ph type="sldNum" sz="quarter" idx="12"/>
          </p:nvPr>
        </p:nvSpPr>
        <p:spPr/>
        <p:txBody>
          <a:bodyPr/>
          <a:lstStyle/>
          <a:p>
            <a:pPr>
              <a:defRPr/>
            </a:pPr>
            <a:fld id="{1454A8F4-E833-4B7C-A0DF-29E4FA67F58E}" type="slidenum">
              <a:rPr lang="en-US" smtClean="0"/>
              <a:pPr>
                <a:defRPr/>
              </a:pPr>
              <a:t>17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228600"/>
            <a:ext cx="8597900" cy="881063"/>
          </a:xfrm>
          <a:noFill/>
        </p:spPr>
        <p:txBody>
          <a:bodyPr/>
          <a:lstStyle/>
          <a:p>
            <a:pPr algn="l" eaLnBrk="1" hangingPunct="1"/>
            <a:r>
              <a:rPr lang="en-US" sz="3200" b="1">
                <a:solidFill>
                  <a:schemeClr val="tx1"/>
                </a:solidFill>
              </a:rPr>
              <a:t>Illegal Queries Using Group Functions</a:t>
            </a:r>
          </a:p>
        </p:txBody>
      </p:sp>
      <p:sp>
        <p:nvSpPr>
          <p:cNvPr id="31747" name="Rectangle 3"/>
          <p:cNvSpPr>
            <a:spLocks noGrp="1" noChangeArrowheads="1"/>
          </p:cNvSpPr>
          <p:nvPr>
            <p:ph sz="quarter" idx="1"/>
          </p:nvPr>
        </p:nvSpPr>
        <p:spPr>
          <a:xfrm>
            <a:off x="881063" y="1785938"/>
            <a:ext cx="7712075" cy="1311275"/>
          </a:xfrm>
        </p:spPr>
        <p:txBody>
          <a:bodyPr/>
          <a:lstStyle/>
          <a:p>
            <a:pPr eaLnBrk="1" hangingPunct="1"/>
            <a:r>
              <a:rPr lang="en-US"/>
              <a:t>Any column or expression in the SELECT list that is not an aggregate function must be in the GROUP BY clause.</a:t>
            </a:r>
          </a:p>
        </p:txBody>
      </p:sp>
      <p:sp>
        <p:nvSpPr>
          <p:cNvPr id="39940" name="Rectangle 4"/>
          <p:cNvSpPr>
            <a:spLocks noChangeArrowheads="1"/>
          </p:cNvSpPr>
          <p:nvPr/>
        </p:nvSpPr>
        <p:spPr bwMode="blackWhite">
          <a:xfrm>
            <a:off x="1030288" y="3413125"/>
            <a:ext cx="7137400" cy="8032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r>
              <a:rPr lang="en-US" sz="1800">
                <a:solidFill>
                  <a:srgbClr val="000000"/>
                </a:solidFill>
                <a:latin typeface="Courier New" pitchFamily="49" charset="0"/>
              </a:rPr>
              <a:t>SQL&gt; SELECT	deptno, COUNT(ename)</a:t>
            </a:r>
          </a:p>
          <a:p>
            <a:pPr algn="l">
              <a:lnSpc>
                <a:spcPct val="100000"/>
              </a:lnSpc>
              <a:spcBef>
                <a:spcPct val="0"/>
              </a:spcBef>
              <a:tabLst>
                <a:tab pos="682625" algn="l"/>
                <a:tab pos="1833563" algn="l"/>
              </a:tabLst>
              <a:defRPr/>
            </a:pPr>
            <a:r>
              <a:rPr lang="en-US" sz="1800">
                <a:solidFill>
                  <a:srgbClr val="000000"/>
                </a:solidFill>
                <a:latin typeface="Courier New" pitchFamily="49" charset="0"/>
              </a:rPr>
              <a:t>  2  FROM	emp;</a:t>
            </a:r>
          </a:p>
        </p:txBody>
      </p:sp>
      <p:sp>
        <p:nvSpPr>
          <p:cNvPr id="39941" name="Rectangle 5"/>
          <p:cNvSpPr>
            <a:spLocks noChangeArrowheads="1"/>
          </p:cNvSpPr>
          <p:nvPr/>
        </p:nvSpPr>
        <p:spPr bwMode="blackWhite">
          <a:xfrm>
            <a:off x="1049338" y="4489450"/>
            <a:ext cx="7137400" cy="13462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r>
              <a:rPr lang="en-US" sz="1800">
                <a:solidFill>
                  <a:srgbClr val="000000"/>
                </a:solidFill>
                <a:latin typeface="Courier New" pitchFamily="49" charset="0"/>
              </a:rPr>
              <a:t>SELECT deptno, COUNT(ename)</a:t>
            </a:r>
          </a:p>
          <a:p>
            <a:pPr algn="l">
              <a:lnSpc>
                <a:spcPct val="100000"/>
              </a:lnSpc>
              <a:spcBef>
                <a:spcPct val="0"/>
              </a:spcBef>
              <a:tabLst>
                <a:tab pos="682625" algn="l"/>
                <a:tab pos="1833563" algn="l"/>
              </a:tabLst>
              <a:defRPr/>
            </a:pPr>
            <a:r>
              <a:rPr lang="en-US" sz="1800">
                <a:solidFill>
                  <a:srgbClr val="000000"/>
                </a:solidFill>
                <a:latin typeface="Courier New" pitchFamily="49" charset="0"/>
              </a:rPr>
              <a:t>       *</a:t>
            </a:r>
          </a:p>
          <a:p>
            <a:pPr algn="l">
              <a:lnSpc>
                <a:spcPct val="100000"/>
              </a:lnSpc>
              <a:spcBef>
                <a:spcPct val="0"/>
              </a:spcBef>
              <a:tabLst>
                <a:tab pos="682625" algn="l"/>
                <a:tab pos="1833563" algn="l"/>
              </a:tabLst>
              <a:defRPr/>
            </a:pPr>
            <a:r>
              <a:rPr lang="en-US" sz="1800">
                <a:solidFill>
                  <a:srgbClr val="000000"/>
                </a:solidFill>
                <a:latin typeface="Courier New" pitchFamily="49" charset="0"/>
              </a:rPr>
              <a:t>ERROR at line 1:</a:t>
            </a:r>
          </a:p>
          <a:p>
            <a:pPr algn="l">
              <a:lnSpc>
                <a:spcPct val="100000"/>
              </a:lnSpc>
              <a:spcBef>
                <a:spcPct val="0"/>
              </a:spcBef>
              <a:tabLst>
                <a:tab pos="682625" algn="l"/>
                <a:tab pos="1833563" algn="l"/>
              </a:tabLst>
              <a:defRPr/>
            </a:pPr>
            <a:r>
              <a:rPr lang="en-US" sz="1800">
                <a:solidFill>
                  <a:srgbClr val="000000"/>
                </a:solidFill>
                <a:latin typeface="Courier New" pitchFamily="49" charset="0"/>
              </a:rPr>
              <a:t>ORA-00937: not a single-group group function</a:t>
            </a:r>
          </a:p>
        </p:txBody>
      </p:sp>
      <p:sp>
        <p:nvSpPr>
          <p:cNvPr id="39942" name="Rectangle 6"/>
          <p:cNvSpPr>
            <a:spLocks noChangeArrowheads="1"/>
          </p:cNvSpPr>
          <p:nvPr/>
        </p:nvSpPr>
        <p:spPr bwMode="auto">
          <a:xfrm rot="21180000">
            <a:off x="1355725" y="3902075"/>
            <a:ext cx="6615113" cy="457200"/>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algn="l">
              <a:lnSpc>
                <a:spcPct val="100000"/>
              </a:lnSpc>
              <a:spcBef>
                <a:spcPct val="0"/>
              </a:spcBef>
              <a:defRPr/>
            </a:pPr>
            <a:r>
              <a:rPr lang="en-US" sz="2400">
                <a:solidFill>
                  <a:srgbClr val="FF3300"/>
                </a:solidFill>
                <a:effectLst>
                  <a:outerShdw blurRad="38100" dist="38100" dir="2700000" algn="tl">
                    <a:srgbClr val="000000"/>
                  </a:outerShdw>
                </a:effectLst>
                <a:latin typeface="Arial" pitchFamily="34" charset="0"/>
              </a:rPr>
              <a:t>Column missing in the GROUP BY clause</a:t>
            </a:r>
          </a:p>
        </p:txBody>
      </p:sp>
      <p:sp>
        <p:nvSpPr>
          <p:cNvPr id="7" name="Slide Number Placeholder 6"/>
          <p:cNvSpPr>
            <a:spLocks noGrp="1"/>
          </p:cNvSpPr>
          <p:nvPr>
            <p:ph type="sldNum" sz="quarter" idx="12"/>
          </p:nvPr>
        </p:nvSpPr>
        <p:spPr/>
        <p:txBody>
          <a:bodyPr/>
          <a:lstStyle/>
          <a:p>
            <a:pPr>
              <a:defRPr/>
            </a:pPr>
            <a:fld id="{B9DFB18D-BE5D-46C9-96E8-524BD60D1296}" type="slidenum">
              <a:rPr lang="en-US" smtClean="0"/>
              <a:pPr>
                <a:defRPr/>
              </a:pPr>
              <a:t>18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wipe(down)">
                                      <p:cBhvr>
                                        <p:cTn id="7"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algn="l" eaLnBrk="1" hangingPunct="1"/>
            <a:r>
              <a:rPr lang="en-US" b="1">
                <a:solidFill>
                  <a:schemeClr val="tx1"/>
                </a:solidFill>
              </a:rPr>
              <a:t>Illegal Queries Using Group Functions</a:t>
            </a:r>
          </a:p>
        </p:txBody>
      </p:sp>
      <p:sp>
        <p:nvSpPr>
          <p:cNvPr id="32771" name="Rectangle 3"/>
          <p:cNvSpPr>
            <a:spLocks noGrp="1" noChangeArrowheads="1"/>
          </p:cNvSpPr>
          <p:nvPr>
            <p:ph sz="quarter" idx="1"/>
          </p:nvPr>
        </p:nvSpPr>
        <p:spPr>
          <a:xfrm>
            <a:off x="514350" y="1778000"/>
            <a:ext cx="8628063" cy="1460500"/>
          </a:xfrm>
        </p:spPr>
        <p:txBody>
          <a:bodyPr/>
          <a:lstStyle/>
          <a:p>
            <a:pPr lvl="1" eaLnBrk="1" hangingPunct="1">
              <a:buClr>
                <a:srgbClr val="FF6633"/>
              </a:buClr>
              <a:buSzPct val="100000"/>
              <a:buFont typeface="Arial" charset="0"/>
              <a:buChar char="•"/>
            </a:pPr>
            <a:r>
              <a:rPr lang="en-US">
                <a:solidFill>
                  <a:schemeClr val="tx1"/>
                </a:solidFill>
              </a:rPr>
              <a:t>You cannot use the WHERE clause to restrict groups.</a:t>
            </a:r>
          </a:p>
          <a:p>
            <a:pPr lvl="1" eaLnBrk="1" hangingPunct="1">
              <a:buClr>
                <a:srgbClr val="FF6633"/>
              </a:buClr>
              <a:buSzPct val="100000"/>
              <a:buFont typeface="Arial" charset="0"/>
              <a:buChar char="•"/>
            </a:pPr>
            <a:r>
              <a:rPr lang="en-US">
                <a:solidFill>
                  <a:schemeClr val="tx1"/>
                </a:solidFill>
              </a:rPr>
              <a:t>You use the HAVING clause to restrict groups.</a:t>
            </a:r>
          </a:p>
        </p:txBody>
      </p:sp>
      <p:sp>
        <p:nvSpPr>
          <p:cNvPr id="41988" name="Rectangle 4"/>
          <p:cNvSpPr>
            <a:spLocks noChangeArrowheads="1"/>
          </p:cNvSpPr>
          <p:nvPr/>
        </p:nvSpPr>
        <p:spPr bwMode="blackWhite">
          <a:xfrm>
            <a:off x="995363" y="3365500"/>
            <a:ext cx="7385050" cy="12700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r>
              <a:rPr lang="en-US" sz="1800">
                <a:solidFill>
                  <a:srgbClr val="000000"/>
                </a:solidFill>
                <a:latin typeface="Courier New" pitchFamily="49" charset="0"/>
              </a:rPr>
              <a:t>SQL&gt; SELECT	 deptno, AVG(sal)</a:t>
            </a:r>
          </a:p>
          <a:p>
            <a:pPr algn="l">
              <a:lnSpc>
                <a:spcPct val="100000"/>
              </a:lnSpc>
              <a:spcBef>
                <a:spcPct val="0"/>
              </a:spcBef>
              <a:tabLst>
                <a:tab pos="682625" algn="l"/>
                <a:tab pos="1833563" algn="l"/>
              </a:tabLst>
              <a:defRPr/>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defRPr/>
            </a:pPr>
            <a:r>
              <a:rPr lang="en-US" sz="1800">
                <a:solidFill>
                  <a:srgbClr val="000000"/>
                </a:solidFill>
                <a:latin typeface="Courier New" pitchFamily="49" charset="0"/>
              </a:rPr>
              <a:t>  3  WHERE	 AVG(sal) &gt; 2000</a:t>
            </a:r>
          </a:p>
          <a:p>
            <a:pPr algn="l">
              <a:lnSpc>
                <a:spcPct val="100000"/>
              </a:lnSpc>
              <a:spcBef>
                <a:spcPct val="0"/>
              </a:spcBef>
              <a:tabLst>
                <a:tab pos="682625" algn="l"/>
                <a:tab pos="1833563" algn="l"/>
              </a:tabLst>
              <a:defRPr/>
            </a:pPr>
            <a:r>
              <a:rPr lang="en-US" sz="1800">
                <a:solidFill>
                  <a:srgbClr val="000000"/>
                </a:solidFill>
                <a:latin typeface="Courier New" pitchFamily="49" charset="0"/>
              </a:rPr>
              <a:t>  4  GROUP BY	 deptno;</a:t>
            </a:r>
          </a:p>
        </p:txBody>
      </p:sp>
      <p:sp>
        <p:nvSpPr>
          <p:cNvPr id="41989" name="Rectangle 5"/>
          <p:cNvSpPr>
            <a:spLocks noChangeArrowheads="1"/>
          </p:cNvSpPr>
          <p:nvPr/>
        </p:nvSpPr>
        <p:spPr bwMode="blackWhite">
          <a:xfrm>
            <a:off x="1033463" y="4832350"/>
            <a:ext cx="7385050" cy="12747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r>
              <a:rPr lang="en-US" sz="1800">
                <a:solidFill>
                  <a:srgbClr val="000000"/>
                </a:solidFill>
                <a:latin typeface="Courier New" pitchFamily="49" charset="0"/>
              </a:rPr>
              <a:t>WHERE AVG(sal) &gt; 2000</a:t>
            </a:r>
          </a:p>
          <a:p>
            <a:pPr algn="l">
              <a:lnSpc>
                <a:spcPct val="100000"/>
              </a:lnSpc>
              <a:spcBef>
                <a:spcPct val="0"/>
              </a:spcBef>
              <a:tabLst>
                <a:tab pos="682625" algn="l"/>
                <a:tab pos="1833563" algn="l"/>
              </a:tabLst>
              <a:defRPr/>
            </a:pPr>
            <a:r>
              <a:rPr lang="en-US" sz="1800">
                <a:solidFill>
                  <a:srgbClr val="000000"/>
                </a:solidFill>
                <a:latin typeface="Courier New" pitchFamily="49" charset="0"/>
              </a:rPr>
              <a:t>      *</a:t>
            </a:r>
          </a:p>
          <a:p>
            <a:pPr algn="l">
              <a:lnSpc>
                <a:spcPct val="100000"/>
              </a:lnSpc>
              <a:spcBef>
                <a:spcPct val="0"/>
              </a:spcBef>
              <a:tabLst>
                <a:tab pos="682625" algn="l"/>
                <a:tab pos="1833563" algn="l"/>
              </a:tabLst>
              <a:defRPr/>
            </a:pPr>
            <a:r>
              <a:rPr lang="en-US" sz="1800">
                <a:solidFill>
                  <a:srgbClr val="000000"/>
                </a:solidFill>
                <a:latin typeface="Courier New" pitchFamily="49" charset="0"/>
              </a:rPr>
              <a:t>ERROR at line 3:</a:t>
            </a:r>
          </a:p>
          <a:p>
            <a:pPr algn="l">
              <a:lnSpc>
                <a:spcPct val="100000"/>
              </a:lnSpc>
              <a:spcBef>
                <a:spcPct val="0"/>
              </a:spcBef>
              <a:tabLst>
                <a:tab pos="682625" algn="l"/>
                <a:tab pos="1833563" algn="l"/>
              </a:tabLst>
              <a:defRPr/>
            </a:pPr>
            <a:r>
              <a:rPr lang="en-US" sz="1800">
                <a:solidFill>
                  <a:srgbClr val="000000"/>
                </a:solidFill>
                <a:latin typeface="Courier New" pitchFamily="49" charset="0"/>
              </a:rPr>
              <a:t>ORA-00934: group function is not allowed here</a:t>
            </a:r>
          </a:p>
        </p:txBody>
      </p:sp>
      <p:sp>
        <p:nvSpPr>
          <p:cNvPr id="41990" name="Rectangle 6"/>
          <p:cNvSpPr>
            <a:spLocks noChangeArrowheads="1"/>
          </p:cNvSpPr>
          <p:nvPr/>
        </p:nvSpPr>
        <p:spPr bwMode="auto">
          <a:xfrm rot="19980000">
            <a:off x="2938463" y="4283075"/>
            <a:ext cx="5200650" cy="82232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algn="l">
              <a:lnSpc>
                <a:spcPct val="100000"/>
              </a:lnSpc>
              <a:spcBef>
                <a:spcPct val="0"/>
              </a:spcBef>
              <a:defRPr/>
            </a:pPr>
            <a:r>
              <a:rPr lang="en-US" sz="2400">
                <a:solidFill>
                  <a:srgbClr val="FF3300"/>
                </a:solidFill>
                <a:effectLst>
                  <a:outerShdw blurRad="38100" dist="38100" dir="2700000" algn="tl">
                    <a:srgbClr val="000000"/>
                  </a:outerShdw>
                </a:effectLst>
                <a:latin typeface="Arial" pitchFamily="34" charset="0"/>
              </a:rPr>
              <a:t>Cannot use the WHERE clause</a:t>
            </a:r>
          </a:p>
          <a:p>
            <a:pPr algn="l">
              <a:lnSpc>
                <a:spcPct val="100000"/>
              </a:lnSpc>
              <a:spcBef>
                <a:spcPct val="0"/>
              </a:spcBef>
              <a:defRPr/>
            </a:pPr>
            <a:r>
              <a:rPr lang="en-US" sz="2400">
                <a:solidFill>
                  <a:srgbClr val="FF3300"/>
                </a:solidFill>
                <a:effectLst>
                  <a:outerShdw blurRad="38100" dist="38100" dir="2700000" algn="tl">
                    <a:srgbClr val="000000"/>
                  </a:outerShdw>
                </a:effectLst>
                <a:latin typeface="Arial" pitchFamily="34" charset="0"/>
              </a:rPr>
              <a:t>            to restrict groups</a:t>
            </a:r>
          </a:p>
        </p:txBody>
      </p:sp>
      <p:sp>
        <p:nvSpPr>
          <p:cNvPr id="7" name="Slide Number Placeholder 6"/>
          <p:cNvSpPr>
            <a:spLocks noGrp="1"/>
          </p:cNvSpPr>
          <p:nvPr>
            <p:ph type="sldNum" sz="quarter" idx="12"/>
          </p:nvPr>
        </p:nvSpPr>
        <p:spPr/>
        <p:txBody>
          <a:bodyPr/>
          <a:lstStyle/>
          <a:p>
            <a:pPr>
              <a:defRPr/>
            </a:pPr>
            <a:fld id="{D32E8B45-DFA6-4A68-ADEA-3A20B8F0B5C1}" type="slidenum">
              <a:rPr lang="en-US" smtClean="0"/>
              <a:pPr>
                <a:defRPr/>
              </a:pPr>
              <a:t>19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990"/>
                                        </p:tgtEl>
                                        <p:attrNameLst>
                                          <p:attrName>style.visibility</p:attrName>
                                        </p:attrNameLst>
                                      </p:cBhvr>
                                      <p:to>
                                        <p:strVal val="visible"/>
                                      </p:to>
                                    </p:set>
                                    <p:animEffect transition="in" filter="wipe(down)">
                                      <p:cBhvr>
                                        <p:cTn id="7"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lnSpcReduction="10000"/>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a:t>Aggregate Functions/Group Functions/Multiple-Row Functions</a:t>
            </a:r>
          </a:p>
          <a:p>
            <a:pPr marL="274320" indent="-274320" eaLnBrk="1" fontAlgn="auto" hangingPunct="1">
              <a:spcAft>
                <a:spcPts val="0"/>
              </a:spcAft>
              <a:buFont typeface="Wingdings 2"/>
              <a:buChar char=""/>
              <a:defRPr/>
            </a:pPr>
            <a:r>
              <a:rPr lang="en-US" dirty="0"/>
              <a:t>Types of Group Functions</a:t>
            </a:r>
          </a:p>
          <a:p>
            <a:pPr marL="274320" indent="-274320" eaLnBrk="1" fontAlgn="auto" hangingPunct="1">
              <a:spcAft>
                <a:spcPts val="0"/>
              </a:spcAft>
              <a:buFont typeface="Wingdings 2"/>
              <a:buChar char=""/>
              <a:defRPr/>
            </a:pPr>
            <a:r>
              <a:rPr lang="en-US" dirty="0"/>
              <a:t>Group By Clause</a:t>
            </a:r>
          </a:p>
          <a:p>
            <a:pPr marL="274320" indent="-274320" eaLnBrk="1" fontAlgn="auto" hangingPunct="1">
              <a:spcAft>
                <a:spcPts val="0"/>
              </a:spcAft>
              <a:buFont typeface="Wingdings 2"/>
              <a:buChar char=""/>
              <a:defRPr/>
            </a:pPr>
            <a:r>
              <a:rPr lang="en-US" dirty="0"/>
              <a:t>Having Clause </a:t>
            </a:r>
          </a:p>
          <a:p>
            <a:pPr marL="274320" indent="-274320" eaLnBrk="1" fontAlgn="auto" hangingPunct="1">
              <a:spcAft>
                <a:spcPts val="0"/>
              </a:spcAft>
              <a:buFont typeface="Wingdings 2"/>
              <a:buChar char=""/>
              <a:defRPr/>
            </a:pPr>
            <a:r>
              <a:rPr lang="en-US" dirty="0"/>
              <a:t>Nesting Group Functions</a:t>
            </a:r>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blackWhite">
          <a:xfrm>
            <a:off x="6083300" y="3225800"/>
            <a:ext cx="2209800" cy="11080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44035" name="Rectangle 3"/>
          <p:cNvSpPr>
            <a:spLocks noChangeArrowheads="1"/>
          </p:cNvSpPr>
          <p:nvPr/>
        </p:nvSpPr>
        <p:spPr bwMode="blackWhite">
          <a:xfrm>
            <a:off x="800100" y="1625600"/>
            <a:ext cx="2273300"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33796" name="Freeform 4"/>
          <p:cNvSpPr>
            <a:spLocks/>
          </p:cNvSpPr>
          <p:nvPr/>
        </p:nvSpPr>
        <p:spPr bwMode="auto">
          <a:xfrm>
            <a:off x="3078163" y="1624013"/>
            <a:ext cx="3044825" cy="4321175"/>
          </a:xfrm>
          <a:custGeom>
            <a:avLst/>
            <a:gdLst>
              <a:gd name="T0" fmla="*/ 0 w 1918"/>
              <a:gd name="T1" fmla="*/ 4319588 h 2722"/>
              <a:gd name="T2" fmla="*/ 0 w 1918"/>
              <a:gd name="T3" fmla="*/ 0 h 2722"/>
              <a:gd name="T4" fmla="*/ 3043238 w 1918"/>
              <a:gd name="T5" fmla="*/ 1612900 h 2722"/>
              <a:gd name="T6" fmla="*/ 3043238 w 1918"/>
              <a:gd name="T7" fmla="*/ 2706687 h 2722"/>
              <a:gd name="T8" fmla="*/ 0 w 1918"/>
              <a:gd name="T9" fmla="*/ 4319588 h 2722"/>
              <a:gd name="T10" fmla="*/ 0 60000 65536"/>
              <a:gd name="T11" fmla="*/ 0 60000 65536"/>
              <a:gd name="T12" fmla="*/ 0 60000 65536"/>
              <a:gd name="T13" fmla="*/ 0 60000 65536"/>
              <a:gd name="T14" fmla="*/ 0 60000 65536"/>
              <a:gd name="T15" fmla="*/ 0 w 1918"/>
              <a:gd name="T16" fmla="*/ 0 h 2722"/>
              <a:gd name="T17" fmla="*/ 1918 w 1918"/>
              <a:gd name="T18" fmla="*/ 2722 h 2722"/>
            </a:gdLst>
            <a:ahLst/>
            <a:cxnLst>
              <a:cxn ang="T10">
                <a:pos x="T0" y="T1"/>
              </a:cxn>
              <a:cxn ang="T11">
                <a:pos x="T2" y="T3"/>
              </a:cxn>
              <a:cxn ang="T12">
                <a:pos x="T4" y="T5"/>
              </a:cxn>
              <a:cxn ang="T13">
                <a:pos x="T6" y="T7"/>
              </a:cxn>
              <a:cxn ang="T14">
                <a:pos x="T8" y="T9"/>
              </a:cxn>
            </a:cxnLst>
            <a:rect l="T15" t="T16" r="T17" b="T18"/>
            <a:pathLst>
              <a:path w="1918" h="2722">
                <a:moveTo>
                  <a:pt x="0" y="2721"/>
                </a:moveTo>
                <a:lnTo>
                  <a:pt x="0" y="0"/>
                </a:lnTo>
                <a:lnTo>
                  <a:pt x="1917" y="1016"/>
                </a:lnTo>
                <a:lnTo>
                  <a:pt x="1917" y="1705"/>
                </a:lnTo>
                <a:lnTo>
                  <a:pt x="0" y="2721"/>
                </a:lnTo>
              </a:path>
            </a:pathLst>
          </a:custGeom>
          <a:solidFill>
            <a:srgbClr val="FFCC99">
              <a:alpha val="50195"/>
            </a:srgbClr>
          </a:solidFill>
          <a:ln w="9525" cap="rnd">
            <a:noFill/>
            <a:round/>
            <a:headEnd/>
            <a:tailEnd/>
          </a:ln>
        </p:spPr>
        <p:txBody>
          <a:bodyPr/>
          <a:lstStyle/>
          <a:p>
            <a:endParaRPr lang="en-US"/>
          </a:p>
        </p:txBody>
      </p:sp>
      <p:sp>
        <p:nvSpPr>
          <p:cNvPr id="33797" name="Rectangle 5"/>
          <p:cNvSpPr>
            <a:spLocks noGrp="1" noChangeArrowheads="1"/>
          </p:cNvSpPr>
          <p:nvPr>
            <p:ph type="title"/>
          </p:nvPr>
        </p:nvSpPr>
        <p:spPr>
          <a:noFill/>
        </p:spPr>
        <p:txBody>
          <a:bodyPr/>
          <a:lstStyle/>
          <a:p>
            <a:pPr algn="l" eaLnBrk="1" hangingPunct="1"/>
            <a:r>
              <a:rPr lang="en-US" b="1">
                <a:solidFill>
                  <a:schemeClr val="tx1"/>
                </a:solidFill>
              </a:rPr>
              <a:t>Excluding Group Results</a:t>
            </a:r>
          </a:p>
        </p:txBody>
      </p:sp>
      <p:sp>
        <p:nvSpPr>
          <p:cNvPr id="44038" name="Rectangle 6"/>
          <p:cNvSpPr>
            <a:spLocks noChangeArrowheads="1"/>
          </p:cNvSpPr>
          <p:nvPr/>
        </p:nvSpPr>
        <p:spPr bwMode="auto">
          <a:xfrm>
            <a:off x="4068763" y="3133725"/>
            <a:ext cx="1847850" cy="1465263"/>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“maximum</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salary</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per department</a:t>
            </a:r>
          </a:p>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greater than</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$2900”</a:t>
            </a:r>
          </a:p>
        </p:txBody>
      </p:sp>
      <p:sp>
        <p:nvSpPr>
          <p:cNvPr id="44039" name="Rectangle 7"/>
          <p:cNvSpPr>
            <a:spLocks noChangeArrowheads="1"/>
          </p:cNvSpPr>
          <p:nvPr/>
        </p:nvSpPr>
        <p:spPr bwMode="auto">
          <a:xfrm>
            <a:off x="722313" y="1258888"/>
            <a:ext cx="679450" cy="36671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EMP</a:t>
            </a:r>
          </a:p>
        </p:txBody>
      </p:sp>
      <p:grpSp>
        <p:nvGrpSpPr>
          <p:cNvPr id="2" name="Group 12"/>
          <p:cNvGrpSpPr>
            <a:grpSpLocks/>
          </p:cNvGrpSpPr>
          <p:nvPr/>
        </p:nvGrpSpPr>
        <p:grpSpPr bwMode="auto">
          <a:xfrm>
            <a:off x="868363" y="2208213"/>
            <a:ext cx="7348537" cy="1843087"/>
            <a:chOff x="547" y="1391"/>
            <a:chExt cx="4629" cy="1161"/>
          </a:xfrm>
        </p:grpSpPr>
        <p:grpSp>
          <p:nvGrpSpPr>
            <p:cNvPr id="33812" name="Group 10"/>
            <p:cNvGrpSpPr>
              <a:grpSpLocks/>
            </p:cNvGrpSpPr>
            <p:nvPr/>
          </p:nvGrpSpPr>
          <p:grpSpPr bwMode="auto">
            <a:xfrm>
              <a:off x="547" y="1391"/>
              <a:ext cx="4629" cy="1161"/>
              <a:chOff x="547" y="1391"/>
              <a:chExt cx="4629" cy="1161"/>
            </a:xfrm>
          </p:grpSpPr>
          <p:sp>
            <p:nvSpPr>
              <p:cNvPr id="33814" name="Rectangle 8"/>
              <p:cNvSpPr>
                <a:spLocks noChangeArrowheads="1"/>
              </p:cNvSpPr>
              <p:nvPr/>
            </p:nvSpPr>
            <p:spPr bwMode="ltGray">
              <a:xfrm>
                <a:off x="547" y="1391"/>
                <a:ext cx="1333" cy="489"/>
              </a:xfrm>
              <a:prstGeom prst="rect">
                <a:avLst/>
              </a:prstGeom>
              <a:solidFill>
                <a:srgbClr val="FF5050">
                  <a:alpha val="50195"/>
                </a:srgbClr>
              </a:solidFill>
              <a:ln w="9525">
                <a:noFill/>
                <a:miter lim="800000"/>
                <a:headEnd/>
                <a:tailEnd/>
              </a:ln>
            </p:spPr>
            <p:txBody>
              <a:bodyPr wrap="none" anchor="ctr"/>
              <a:lstStyle/>
              <a:p>
                <a:endParaRPr lang="en-US"/>
              </a:p>
            </p:txBody>
          </p:sp>
          <p:sp>
            <p:nvSpPr>
              <p:cNvPr id="33815" name="Rectangle 9"/>
              <p:cNvSpPr>
                <a:spLocks noChangeArrowheads="1"/>
              </p:cNvSpPr>
              <p:nvPr/>
            </p:nvSpPr>
            <p:spPr bwMode="ltGray">
              <a:xfrm>
                <a:off x="3873" y="2382"/>
                <a:ext cx="1303" cy="170"/>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44043" name="Rectangle 11"/>
            <p:cNvSpPr>
              <a:spLocks noChangeArrowheads="1"/>
            </p:cNvSpPr>
            <p:nvPr/>
          </p:nvSpPr>
          <p:spPr bwMode="auto">
            <a:xfrm>
              <a:off x="2026" y="1493"/>
              <a:ext cx="462" cy="274"/>
            </a:xfrm>
            <a:prstGeom prst="rect">
              <a:avLst/>
            </a:prstGeom>
            <a:noFill/>
            <a:ln w="9525">
              <a:noFill/>
              <a:miter lim="800000"/>
              <a:headEnd/>
              <a:tailEnd/>
            </a:ln>
            <a:effectLst/>
          </p:spPr>
          <p:txBody>
            <a:bodyPr wrap="none" lIns="92075" tIns="46038" rIns="92075" bIns="46038">
              <a:spAutoFit/>
            </a:bodyPr>
            <a:lstStyle/>
            <a:p>
              <a:pPr algn="l">
                <a:lnSpc>
                  <a:spcPct val="125000"/>
                </a:lnSpc>
                <a:spcBef>
                  <a:spcPct val="0"/>
                </a:spcBef>
                <a:defRPr/>
              </a:pPr>
              <a:r>
                <a:rPr lang="en-US" sz="1800">
                  <a:solidFill>
                    <a:srgbClr val="FF6633"/>
                  </a:solidFill>
                  <a:effectLst>
                    <a:outerShdw blurRad="38100" dist="38100" dir="2700000" algn="tl">
                      <a:srgbClr val="000000"/>
                    </a:outerShdw>
                  </a:effectLst>
                  <a:latin typeface="Courier New" pitchFamily="49" charset="0"/>
                </a:rPr>
                <a:t>5000</a:t>
              </a:r>
            </a:p>
          </p:txBody>
        </p:sp>
      </p:grpSp>
      <p:grpSp>
        <p:nvGrpSpPr>
          <p:cNvPr id="4" name="Group 17"/>
          <p:cNvGrpSpPr>
            <a:grpSpLocks/>
          </p:cNvGrpSpPr>
          <p:nvPr/>
        </p:nvGrpSpPr>
        <p:grpSpPr bwMode="auto">
          <a:xfrm>
            <a:off x="868363" y="2990850"/>
            <a:ext cx="7348537" cy="1352550"/>
            <a:chOff x="547" y="1884"/>
            <a:chExt cx="4629" cy="852"/>
          </a:xfrm>
        </p:grpSpPr>
        <p:sp>
          <p:nvSpPr>
            <p:cNvPr id="44045" name="Rectangle 13"/>
            <p:cNvSpPr>
              <a:spLocks noChangeArrowheads="1"/>
            </p:cNvSpPr>
            <p:nvPr/>
          </p:nvSpPr>
          <p:spPr bwMode="auto">
            <a:xfrm>
              <a:off x="2026" y="2205"/>
              <a:ext cx="462" cy="274"/>
            </a:xfrm>
            <a:prstGeom prst="rect">
              <a:avLst/>
            </a:prstGeom>
            <a:noFill/>
            <a:ln w="9525">
              <a:noFill/>
              <a:miter lim="800000"/>
              <a:headEnd/>
              <a:tailEnd/>
            </a:ln>
            <a:effectLst/>
          </p:spPr>
          <p:txBody>
            <a:bodyPr wrap="none" lIns="92075" tIns="46038" rIns="92075" bIns="46038">
              <a:spAutoFit/>
            </a:bodyPr>
            <a:lstStyle/>
            <a:p>
              <a:pPr algn="l">
                <a:lnSpc>
                  <a:spcPct val="125000"/>
                </a:lnSpc>
                <a:spcBef>
                  <a:spcPct val="0"/>
                </a:spcBef>
                <a:defRPr/>
              </a:pPr>
              <a:r>
                <a:rPr lang="en-US" sz="1800">
                  <a:solidFill>
                    <a:srgbClr val="339933"/>
                  </a:solidFill>
                  <a:effectLst>
                    <a:outerShdw blurRad="38100" dist="38100" dir="2700000" algn="tl">
                      <a:srgbClr val="000000"/>
                    </a:outerShdw>
                  </a:effectLst>
                  <a:latin typeface="Courier New" pitchFamily="49" charset="0"/>
                </a:rPr>
                <a:t>3000</a:t>
              </a:r>
            </a:p>
          </p:txBody>
        </p:sp>
        <p:grpSp>
          <p:nvGrpSpPr>
            <p:cNvPr id="33809" name="Group 16"/>
            <p:cNvGrpSpPr>
              <a:grpSpLocks/>
            </p:cNvGrpSpPr>
            <p:nvPr/>
          </p:nvGrpSpPr>
          <p:grpSpPr bwMode="auto">
            <a:xfrm>
              <a:off x="547" y="1884"/>
              <a:ext cx="4629" cy="852"/>
              <a:chOff x="547" y="1884"/>
              <a:chExt cx="4629" cy="852"/>
            </a:xfrm>
          </p:grpSpPr>
          <p:sp>
            <p:nvSpPr>
              <p:cNvPr id="33810" name="Rectangle 14"/>
              <p:cNvSpPr>
                <a:spLocks noChangeArrowheads="1"/>
              </p:cNvSpPr>
              <p:nvPr/>
            </p:nvSpPr>
            <p:spPr bwMode="ltGray">
              <a:xfrm>
                <a:off x="3872" y="2555"/>
                <a:ext cx="1304" cy="160"/>
              </a:xfrm>
              <a:prstGeom prst="rect">
                <a:avLst/>
              </a:prstGeom>
              <a:solidFill>
                <a:srgbClr val="009900">
                  <a:alpha val="50195"/>
                </a:srgbClr>
              </a:solidFill>
              <a:ln w="9525">
                <a:noFill/>
                <a:miter lim="800000"/>
                <a:headEnd/>
                <a:tailEnd/>
              </a:ln>
            </p:spPr>
            <p:txBody>
              <a:bodyPr wrap="none" anchor="ctr"/>
              <a:lstStyle/>
              <a:p>
                <a:endParaRPr lang="en-US"/>
              </a:p>
            </p:txBody>
          </p:sp>
          <p:sp>
            <p:nvSpPr>
              <p:cNvPr id="33811" name="Rectangle 15"/>
              <p:cNvSpPr>
                <a:spLocks noChangeArrowheads="1"/>
              </p:cNvSpPr>
              <p:nvPr/>
            </p:nvSpPr>
            <p:spPr bwMode="ltGray">
              <a:xfrm>
                <a:off x="547" y="1884"/>
                <a:ext cx="1333" cy="852"/>
              </a:xfrm>
              <a:prstGeom prst="rect">
                <a:avLst/>
              </a:prstGeom>
              <a:solidFill>
                <a:srgbClr val="009900">
                  <a:alpha val="50195"/>
                </a:srgbClr>
              </a:solidFill>
              <a:ln w="9525">
                <a:noFill/>
                <a:miter lim="800000"/>
                <a:headEnd/>
                <a:tailEnd/>
              </a:ln>
            </p:spPr>
            <p:txBody>
              <a:bodyPr wrap="none" anchor="ctr"/>
              <a:lstStyle/>
              <a:p>
                <a:endParaRPr lang="en-US"/>
              </a:p>
            </p:txBody>
          </p:sp>
        </p:grpSp>
      </p:grpSp>
      <p:grpSp>
        <p:nvGrpSpPr>
          <p:cNvPr id="6" name="Group 20"/>
          <p:cNvGrpSpPr>
            <a:grpSpLocks/>
          </p:cNvGrpSpPr>
          <p:nvPr/>
        </p:nvGrpSpPr>
        <p:grpSpPr bwMode="auto">
          <a:xfrm>
            <a:off x="871538" y="4349750"/>
            <a:ext cx="3078162" cy="1550988"/>
            <a:chOff x="549" y="2740"/>
            <a:chExt cx="1939" cy="977"/>
          </a:xfrm>
        </p:grpSpPr>
        <p:sp>
          <p:nvSpPr>
            <p:cNvPr id="33806" name="Rectangle 18"/>
            <p:cNvSpPr>
              <a:spLocks noChangeArrowheads="1"/>
            </p:cNvSpPr>
            <p:nvPr/>
          </p:nvSpPr>
          <p:spPr bwMode="ltGray">
            <a:xfrm>
              <a:off x="549" y="2740"/>
              <a:ext cx="1333" cy="977"/>
            </a:xfrm>
            <a:prstGeom prst="rect">
              <a:avLst/>
            </a:prstGeom>
            <a:solidFill>
              <a:srgbClr val="3399FF">
                <a:alpha val="50195"/>
              </a:srgbClr>
            </a:solidFill>
            <a:ln w="9525">
              <a:noFill/>
              <a:miter lim="800000"/>
              <a:headEnd/>
              <a:tailEnd/>
            </a:ln>
          </p:spPr>
          <p:txBody>
            <a:bodyPr wrap="none" anchor="ctr"/>
            <a:lstStyle/>
            <a:p>
              <a:endParaRPr lang="en-US"/>
            </a:p>
          </p:txBody>
        </p:sp>
        <p:sp>
          <p:nvSpPr>
            <p:cNvPr id="44051" name="Rectangle 19"/>
            <p:cNvSpPr>
              <a:spLocks noChangeArrowheads="1"/>
            </p:cNvSpPr>
            <p:nvPr/>
          </p:nvSpPr>
          <p:spPr bwMode="auto">
            <a:xfrm>
              <a:off x="2026" y="3085"/>
              <a:ext cx="462" cy="274"/>
            </a:xfrm>
            <a:prstGeom prst="rect">
              <a:avLst/>
            </a:prstGeom>
            <a:noFill/>
            <a:ln w="9525">
              <a:noFill/>
              <a:miter lim="800000"/>
              <a:headEnd/>
              <a:tailEnd/>
            </a:ln>
            <a:effectLst/>
          </p:spPr>
          <p:txBody>
            <a:bodyPr wrap="none" lIns="92075" tIns="46038" rIns="92075" bIns="46038">
              <a:spAutoFit/>
            </a:bodyPr>
            <a:lstStyle/>
            <a:p>
              <a:pPr algn="l">
                <a:lnSpc>
                  <a:spcPct val="125000"/>
                </a:lnSpc>
                <a:spcBef>
                  <a:spcPct val="0"/>
                </a:spcBef>
                <a:defRPr/>
              </a:pPr>
              <a:r>
                <a:rPr lang="en-US" sz="1800">
                  <a:solidFill>
                    <a:srgbClr val="66CCFF"/>
                  </a:solidFill>
                  <a:effectLst>
                    <a:outerShdw blurRad="38100" dist="38100" dir="2700000" algn="tl">
                      <a:srgbClr val="000000"/>
                    </a:outerShdw>
                  </a:effectLst>
                  <a:latin typeface="Courier New" pitchFamily="49" charset="0"/>
                </a:rPr>
                <a:t>2850</a:t>
              </a:r>
            </a:p>
          </p:txBody>
        </p:sp>
      </p:grpSp>
      <p:sp>
        <p:nvSpPr>
          <p:cNvPr id="33803" name="Rectangle 21"/>
          <p:cNvSpPr>
            <a:spLocks noChangeArrowheads="1"/>
          </p:cNvSpPr>
          <p:nvPr/>
        </p:nvSpPr>
        <p:spPr bwMode="auto">
          <a:xfrm>
            <a:off x="820738" y="1611313"/>
            <a:ext cx="2211387" cy="4359275"/>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400">
                <a:solidFill>
                  <a:srgbClr val="000000"/>
                </a:solidFill>
                <a:latin typeface="Courier New" pitchFamily="49" charset="0"/>
              </a:rPr>
              <a:t>   DEPTNO       SAL</a:t>
            </a:r>
          </a:p>
          <a:p>
            <a:pPr algn="l">
              <a:lnSpc>
                <a:spcPct val="125000"/>
              </a:lnSpc>
              <a:spcBef>
                <a:spcPct val="0"/>
              </a:spcBef>
            </a:pPr>
            <a:r>
              <a:rPr lang="en-US" sz="1400">
                <a:solidFill>
                  <a:srgbClr val="000000"/>
                </a:solidFill>
                <a:latin typeface="Courier New" pitchFamily="49" charset="0"/>
              </a:rPr>
              <a:t>--------- ---------</a:t>
            </a:r>
          </a:p>
          <a:p>
            <a:pPr algn="l">
              <a:lnSpc>
                <a:spcPct val="125000"/>
              </a:lnSpc>
              <a:spcBef>
                <a:spcPct val="0"/>
              </a:spcBef>
            </a:pPr>
            <a:r>
              <a:rPr lang="en-US" sz="1400">
                <a:solidFill>
                  <a:srgbClr val="000000"/>
                </a:solidFill>
                <a:latin typeface="Courier New" pitchFamily="49" charset="0"/>
              </a:rPr>
              <a:t>       10      2450</a:t>
            </a:r>
          </a:p>
          <a:p>
            <a:pPr algn="l">
              <a:lnSpc>
                <a:spcPct val="125000"/>
              </a:lnSpc>
              <a:spcBef>
                <a:spcPct val="0"/>
              </a:spcBef>
            </a:pPr>
            <a:r>
              <a:rPr lang="en-US" sz="1400">
                <a:solidFill>
                  <a:srgbClr val="000000"/>
                </a:solidFill>
                <a:latin typeface="Courier New" pitchFamily="49" charset="0"/>
              </a:rPr>
              <a:t>       10      5000</a:t>
            </a:r>
          </a:p>
          <a:p>
            <a:pPr algn="l">
              <a:lnSpc>
                <a:spcPct val="125000"/>
              </a:lnSpc>
              <a:spcBef>
                <a:spcPct val="0"/>
              </a:spcBef>
            </a:pPr>
            <a:r>
              <a:rPr lang="en-US" sz="1400">
                <a:solidFill>
                  <a:srgbClr val="000000"/>
                </a:solidFill>
                <a:latin typeface="Courier New" pitchFamily="49" charset="0"/>
              </a:rPr>
              <a:t>       10      1300</a:t>
            </a:r>
          </a:p>
          <a:p>
            <a:pPr algn="l">
              <a:lnSpc>
                <a:spcPct val="125000"/>
              </a:lnSpc>
              <a:spcBef>
                <a:spcPct val="0"/>
              </a:spcBef>
            </a:pPr>
            <a:r>
              <a:rPr lang="en-US" sz="1400">
                <a:solidFill>
                  <a:srgbClr val="000000"/>
                </a:solidFill>
                <a:latin typeface="Courier New" pitchFamily="49" charset="0"/>
              </a:rPr>
              <a:t>       20       800</a:t>
            </a:r>
          </a:p>
          <a:p>
            <a:pPr algn="l">
              <a:lnSpc>
                <a:spcPct val="125000"/>
              </a:lnSpc>
              <a:spcBef>
                <a:spcPct val="0"/>
              </a:spcBef>
            </a:pPr>
            <a:r>
              <a:rPr lang="en-US" sz="1400">
                <a:solidFill>
                  <a:srgbClr val="000000"/>
                </a:solidFill>
                <a:latin typeface="Courier New" pitchFamily="49" charset="0"/>
              </a:rPr>
              <a:t>       20      1100</a:t>
            </a:r>
          </a:p>
          <a:p>
            <a:pPr algn="l">
              <a:lnSpc>
                <a:spcPct val="125000"/>
              </a:lnSpc>
              <a:spcBef>
                <a:spcPct val="0"/>
              </a:spcBef>
            </a:pPr>
            <a:r>
              <a:rPr lang="en-US" sz="1400">
                <a:solidFill>
                  <a:srgbClr val="000000"/>
                </a:solidFill>
                <a:latin typeface="Courier New" pitchFamily="49" charset="0"/>
              </a:rPr>
              <a:t>       20      3000</a:t>
            </a:r>
          </a:p>
          <a:p>
            <a:pPr algn="l">
              <a:lnSpc>
                <a:spcPct val="125000"/>
              </a:lnSpc>
              <a:spcBef>
                <a:spcPct val="0"/>
              </a:spcBef>
            </a:pPr>
            <a:r>
              <a:rPr lang="en-US" sz="1400">
                <a:solidFill>
                  <a:srgbClr val="000000"/>
                </a:solidFill>
                <a:latin typeface="Courier New" pitchFamily="49" charset="0"/>
              </a:rPr>
              <a:t>       20      3000</a:t>
            </a:r>
          </a:p>
          <a:p>
            <a:pPr algn="l">
              <a:lnSpc>
                <a:spcPct val="125000"/>
              </a:lnSpc>
              <a:spcBef>
                <a:spcPct val="0"/>
              </a:spcBef>
            </a:pPr>
            <a:r>
              <a:rPr lang="en-US" sz="1400">
                <a:solidFill>
                  <a:srgbClr val="000000"/>
                </a:solidFill>
                <a:latin typeface="Courier New" pitchFamily="49" charset="0"/>
              </a:rPr>
              <a:t>       20      2975</a:t>
            </a:r>
          </a:p>
          <a:p>
            <a:pPr algn="l">
              <a:lnSpc>
                <a:spcPct val="125000"/>
              </a:lnSpc>
              <a:spcBef>
                <a:spcPct val="0"/>
              </a:spcBef>
            </a:pPr>
            <a:r>
              <a:rPr lang="en-US" sz="1400">
                <a:solidFill>
                  <a:srgbClr val="000000"/>
                </a:solidFill>
                <a:latin typeface="Courier New" pitchFamily="49" charset="0"/>
              </a:rPr>
              <a:t>       30      1600</a:t>
            </a:r>
          </a:p>
          <a:p>
            <a:pPr algn="l">
              <a:lnSpc>
                <a:spcPct val="125000"/>
              </a:lnSpc>
              <a:spcBef>
                <a:spcPct val="0"/>
              </a:spcBef>
            </a:pPr>
            <a:r>
              <a:rPr lang="en-US" sz="1400">
                <a:solidFill>
                  <a:srgbClr val="000000"/>
                </a:solidFill>
                <a:latin typeface="Courier New" pitchFamily="49" charset="0"/>
              </a:rPr>
              <a:t>       30      2850</a:t>
            </a:r>
          </a:p>
          <a:p>
            <a:pPr algn="l">
              <a:lnSpc>
                <a:spcPct val="125000"/>
              </a:lnSpc>
              <a:spcBef>
                <a:spcPct val="0"/>
              </a:spcBef>
            </a:pPr>
            <a:r>
              <a:rPr lang="en-US" sz="1400">
                <a:solidFill>
                  <a:srgbClr val="000000"/>
                </a:solidFill>
                <a:latin typeface="Courier New" pitchFamily="49" charset="0"/>
              </a:rPr>
              <a:t>       30      1250</a:t>
            </a:r>
          </a:p>
          <a:p>
            <a:pPr algn="l">
              <a:lnSpc>
                <a:spcPct val="125000"/>
              </a:lnSpc>
              <a:spcBef>
                <a:spcPct val="0"/>
              </a:spcBef>
            </a:pPr>
            <a:r>
              <a:rPr lang="en-US" sz="1400">
                <a:solidFill>
                  <a:srgbClr val="000000"/>
                </a:solidFill>
                <a:latin typeface="Courier New" pitchFamily="49" charset="0"/>
              </a:rPr>
              <a:t>       30       950</a:t>
            </a:r>
          </a:p>
          <a:p>
            <a:pPr algn="l">
              <a:lnSpc>
                <a:spcPct val="125000"/>
              </a:lnSpc>
              <a:spcBef>
                <a:spcPct val="0"/>
              </a:spcBef>
            </a:pPr>
            <a:r>
              <a:rPr lang="en-US" sz="1400">
                <a:solidFill>
                  <a:srgbClr val="000000"/>
                </a:solidFill>
                <a:latin typeface="Courier New" pitchFamily="49" charset="0"/>
              </a:rPr>
              <a:t>       30      1500</a:t>
            </a:r>
          </a:p>
          <a:p>
            <a:pPr algn="l">
              <a:lnSpc>
                <a:spcPct val="125000"/>
              </a:lnSpc>
              <a:spcBef>
                <a:spcPct val="0"/>
              </a:spcBef>
            </a:pPr>
            <a:r>
              <a:rPr lang="en-US" sz="1400">
                <a:solidFill>
                  <a:srgbClr val="000000"/>
                </a:solidFill>
                <a:latin typeface="Courier New" pitchFamily="49" charset="0"/>
              </a:rPr>
              <a:t>       30      1250</a:t>
            </a:r>
          </a:p>
        </p:txBody>
      </p:sp>
      <p:sp>
        <p:nvSpPr>
          <p:cNvPr id="33804" name="Rectangle 22"/>
          <p:cNvSpPr>
            <a:spLocks noChangeArrowheads="1"/>
          </p:cNvSpPr>
          <p:nvPr/>
        </p:nvSpPr>
        <p:spPr bwMode="auto">
          <a:xfrm>
            <a:off x="6073775" y="3197225"/>
            <a:ext cx="2211388" cy="1158875"/>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400">
                <a:solidFill>
                  <a:srgbClr val="000000"/>
                </a:solidFill>
                <a:latin typeface="Courier New" pitchFamily="49" charset="0"/>
              </a:rPr>
              <a:t>   DEPTNO  MAX(SAL)</a:t>
            </a:r>
          </a:p>
          <a:p>
            <a:pPr algn="l">
              <a:lnSpc>
                <a:spcPct val="125000"/>
              </a:lnSpc>
              <a:spcBef>
                <a:spcPct val="0"/>
              </a:spcBef>
            </a:pPr>
            <a:r>
              <a:rPr lang="en-US" sz="1400">
                <a:solidFill>
                  <a:srgbClr val="000000"/>
                </a:solidFill>
                <a:latin typeface="Courier New" pitchFamily="49" charset="0"/>
              </a:rPr>
              <a:t>--------- ---------</a:t>
            </a:r>
          </a:p>
          <a:p>
            <a:pPr algn="l">
              <a:lnSpc>
                <a:spcPct val="125000"/>
              </a:lnSpc>
              <a:spcBef>
                <a:spcPct val="0"/>
              </a:spcBef>
            </a:pPr>
            <a:r>
              <a:rPr lang="en-US" sz="1400">
                <a:solidFill>
                  <a:srgbClr val="000000"/>
                </a:solidFill>
                <a:latin typeface="Courier New" pitchFamily="49" charset="0"/>
              </a:rPr>
              <a:t>       10      5000</a:t>
            </a:r>
          </a:p>
          <a:p>
            <a:pPr algn="l">
              <a:lnSpc>
                <a:spcPct val="125000"/>
              </a:lnSpc>
              <a:spcBef>
                <a:spcPct val="0"/>
              </a:spcBef>
            </a:pPr>
            <a:r>
              <a:rPr lang="en-US" sz="1400">
                <a:solidFill>
                  <a:srgbClr val="000000"/>
                </a:solidFill>
                <a:latin typeface="Courier New" pitchFamily="49" charset="0"/>
              </a:rPr>
              <a:t>       20      3000</a:t>
            </a:r>
          </a:p>
        </p:txBody>
      </p:sp>
      <p:sp>
        <p:nvSpPr>
          <p:cNvPr id="23" name="Slide Number Placeholder 22"/>
          <p:cNvSpPr>
            <a:spLocks noGrp="1"/>
          </p:cNvSpPr>
          <p:nvPr>
            <p:ph type="sldNum" sz="quarter" idx="12"/>
          </p:nvPr>
        </p:nvSpPr>
        <p:spPr/>
        <p:txBody>
          <a:bodyPr/>
          <a:lstStyle/>
          <a:p>
            <a:pPr>
              <a:defRPr/>
            </a:pPr>
            <a:fld id="{10371AA7-5859-4028-861C-820424F2E77C}" type="slidenum">
              <a:rPr lang="en-US" smtClean="0"/>
              <a:pPr>
                <a:defRPr/>
              </a:pPr>
              <a:t>20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968375" y="4389438"/>
            <a:ext cx="72136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4819" name="Rectangle 3"/>
          <p:cNvSpPr>
            <a:spLocks noGrp="1" noChangeArrowheads="1"/>
          </p:cNvSpPr>
          <p:nvPr>
            <p:ph type="title"/>
          </p:nvPr>
        </p:nvSpPr>
        <p:spPr>
          <a:noFill/>
        </p:spPr>
        <p:txBody>
          <a:bodyPr/>
          <a:lstStyle/>
          <a:p>
            <a:pPr algn="l" eaLnBrk="1" hangingPunct="1"/>
            <a:r>
              <a:rPr lang="en-US" sz="2800" b="1">
                <a:solidFill>
                  <a:schemeClr val="tx1"/>
                </a:solidFill>
              </a:rPr>
              <a:t>Excluding Group Results: HAVING Clause</a:t>
            </a:r>
          </a:p>
        </p:txBody>
      </p:sp>
      <p:sp>
        <p:nvSpPr>
          <p:cNvPr id="34820" name="Rectangle 4"/>
          <p:cNvSpPr>
            <a:spLocks noGrp="1" noChangeArrowheads="1"/>
          </p:cNvSpPr>
          <p:nvPr>
            <p:ph sz="quarter" idx="1"/>
          </p:nvPr>
        </p:nvSpPr>
        <p:spPr>
          <a:xfrm>
            <a:off x="911225" y="1735138"/>
            <a:ext cx="7699375" cy="2571750"/>
          </a:xfrm>
        </p:spPr>
        <p:txBody>
          <a:bodyPr/>
          <a:lstStyle/>
          <a:p>
            <a:pPr eaLnBrk="1" hangingPunct="1"/>
            <a:r>
              <a:rPr lang="en-US"/>
              <a:t>Use the HAVING clause to restrict groups</a:t>
            </a:r>
          </a:p>
          <a:p>
            <a:pPr lvl="2" eaLnBrk="1" hangingPunct="1"/>
            <a:r>
              <a:rPr lang="en-US"/>
              <a:t>Rows are grouped.</a:t>
            </a:r>
          </a:p>
          <a:p>
            <a:pPr lvl="2" eaLnBrk="1" hangingPunct="1"/>
            <a:r>
              <a:rPr lang="en-US"/>
              <a:t>The group function is applied.</a:t>
            </a:r>
          </a:p>
          <a:p>
            <a:pPr lvl="2" eaLnBrk="1" hangingPunct="1"/>
            <a:r>
              <a:rPr lang="en-US"/>
              <a:t>Groups matching the HAVING clause are displayed.</a:t>
            </a:r>
          </a:p>
        </p:txBody>
      </p:sp>
      <p:sp>
        <p:nvSpPr>
          <p:cNvPr id="46085" name="Rectangle 5"/>
          <p:cNvSpPr>
            <a:spLocks noChangeArrowheads="1"/>
          </p:cNvSpPr>
          <p:nvPr/>
        </p:nvSpPr>
        <p:spPr bwMode="ltGray">
          <a:xfrm>
            <a:off x="1046163" y="5530850"/>
            <a:ext cx="4059237" cy="304800"/>
          </a:xfrm>
          <a:prstGeom prst="rect">
            <a:avLst/>
          </a:prstGeom>
          <a:solidFill>
            <a:srgbClr val="FF5050">
              <a:alpha val="50195"/>
            </a:srgbClr>
          </a:solidFill>
          <a:ln w="9525">
            <a:noFill/>
            <a:miter lim="800000"/>
            <a:headEnd/>
            <a:tailEnd/>
          </a:ln>
        </p:spPr>
        <p:txBody>
          <a:bodyPr wrap="none" anchor="ctr"/>
          <a:lstStyle/>
          <a:p>
            <a:endParaRPr lang="en-US"/>
          </a:p>
        </p:txBody>
      </p:sp>
      <p:sp>
        <p:nvSpPr>
          <p:cNvPr id="34822" name="Rectangle 6"/>
          <p:cNvSpPr>
            <a:spLocks noChangeArrowheads="1"/>
          </p:cNvSpPr>
          <p:nvPr/>
        </p:nvSpPr>
        <p:spPr bwMode="blackWhite">
          <a:xfrm>
            <a:off x="955675" y="4376738"/>
            <a:ext cx="7239000" cy="176530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column</a:t>
            </a:r>
            <a:r>
              <a:rPr lang="en-US" sz="1800">
                <a:solidFill>
                  <a:srgbClr val="000000"/>
                </a:solidFill>
                <a:latin typeface="Courier New" pitchFamily="49" charset="0"/>
              </a:rPr>
              <a:t>, </a:t>
            </a:r>
            <a:r>
              <a:rPr lang="en-US" sz="1800" i="1">
                <a:solidFill>
                  <a:srgbClr val="000000"/>
                </a:solidFill>
                <a:latin typeface="Courier New" pitchFamily="49" charset="0"/>
              </a:rPr>
              <a:t>group_function</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[WHERE	</a:t>
            </a:r>
            <a:r>
              <a:rPr lang="en-US" sz="1800" i="1">
                <a:solidFill>
                  <a:srgbClr val="000000"/>
                </a:solidFill>
                <a:latin typeface="Courier New" pitchFamily="49" charset="0"/>
              </a:rPr>
              <a:t>condition</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[GROUP BY	</a:t>
            </a:r>
            <a:r>
              <a:rPr lang="en-US" sz="1800" i="1">
                <a:solidFill>
                  <a:srgbClr val="000000"/>
                </a:solidFill>
                <a:latin typeface="Courier New" pitchFamily="49" charset="0"/>
              </a:rPr>
              <a:t>group_by_expression</a:t>
            </a:r>
            <a:r>
              <a:rPr lang="en-US" sz="1800">
                <a:solidFill>
                  <a:srgbClr val="000000"/>
                </a:solidFill>
                <a:latin typeface="Courier New" pitchFamily="49" charset="0"/>
              </a:rPr>
              <a:t>]</a:t>
            </a:r>
            <a:endParaRPr lang="en-US" sz="1800" i="1">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[HAVING	</a:t>
            </a:r>
            <a:r>
              <a:rPr lang="en-US" sz="1800" i="1">
                <a:solidFill>
                  <a:srgbClr val="000000"/>
                </a:solidFill>
                <a:latin typeface="Courier New" pitchFamily="49" charset="0"/>
              </a:rPr>
              <a:t>group_condition</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[ORDER BY	</a:t>
            </a:r>
            <a:r>
              <a:rPr lang="en-US" sz="1800" i="1">
                <a:solidFill>
                  <a:srgbClr val="000000"/>
                </a:solidFill>
                <a:latin typeface="Courier New" pitchFamily="49" charset="0"/>
              </a:rPr>
              <a:t>column</a:t>
            </a:r>
            <a:r>
              <a:rPr lang="en-US" sz="1800">
                <a:solidFill>
                  <a:srgbClr val="000000"/>
                </a:solidFill>
                <a:latin typeface="Courier New" pitchFamily="49" charset="0"/>
              </a:rPr>
              <a:t>];</a:t>
            </a:r>
          </a:p>
        </p:txBody>
      </p:sp>
      <p:sp>
        <p:nvSpPr>
          <p:cNvPr id="7" name="Slide Number Placeholder 6"/>
          <p:cNvSpPr>
            <a:spLocks noGrp="1"/>
          </p:cNvSpPr>
          <p:nvPr>
            <p:ph type="sldNum" sz="quarter" idx="12"/>
          </p:nvPr>
        </p:nvSpPr>
        <p:spPr/>
        <p:txBody>
          <a:bodyPr/>
          <a:lstStyle/>
          <a:p>
            <a:pPr>
              <a:defRPr/>
            </a:pPr>
            <a:fld id="{F462CF2A-CC18-4841-80CB-AC0AAC124C17}" type="slidenum">
              <a:rPr lang="en-US" smtClean="0"/>
              <a:pPr>
                <a:defRPr/>
              </a:pPr>
              <a:t>21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wipe(left)">
                                      <p:cBhvr>
                                        <p:cTn id="7"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927100" y="1965325"/>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48131" name="Rectangle 3"/>
          <p:cNvSpPr>
            <a:spLocks noChangeArrowheads="1"/>
          </p:cNvSpPr>
          <p:nvPr/>
        </p:nvSpPr>
        <p:spPr bwMode="blackWhite">
          <a:xfrm>
            <a:off x="954088" y="3800475"/>
            <a:ext cx="7289800"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5844" name="Rectangle 4"/>
          <p:cNvSpPr>
            <a:spLocks noGrp="1" noChangeArrowheads="1"/>
          </p:cNvSpPr>
          <p:nvPr>
            <p:ph type="title"/>
          </p:nvPr>
        </p:nvSpPr>
        <p:spPr>
          <a:noFill/>
        </p:spPr>
        <p:txBody>
          <a:bodyPr/>
          <a:lstStyle/>
          <a:p>
            <a:pPr algn="l" eaLnBrk="1" hangingPunct="1"/>
            <a:r>
              <a:rPr lang="en-US" b="1">
                <a:solidFill>
                  <a:schemeClr val="tx1"/>
                </a:solidFill>
              </a:rPr>
              <a:t>Using the HAVING Clause</a:t>
            </a:r>
          </a:p>
        </p:txBody>
      </p:sp>
      <p:grpSp>
        <p:nvGrpSpPr>
          <p:cNvPr id="2" name="Group 7"/>
          <p:cNvGrpSpPr>
            <a:grpSpLocks/>
          </p:cNvGrpSpPr>
          <p:nvPr/>
        </p:nvGrpSpPr>
        <p:grpSpPr bwMode="auto">
          <a:xfrm>
            <a:off x="1643063" y="2792413"/>
            <a:ext cx="3259137" cy="2135187"/>
            <a:chOff x="1035" y="1759"/>
            <a:chExt cx="2053" cy="1345"/>
          </a:xfrm>
        </p:grpSpPr>
        <p:sp>
          <p:nvSpPr>
            <p:cNvPr id="35849" name="Rectangle 5"/>
            <p:cNvSpPr>
              <a:spLocks noChangeArrowheads="1"/>
            </p:cNvSpPr>
            <p:nvPr/>
          </p:nvSpPr>
          <p:spPr bwMode="ltGray">
            <a:xfrm>
              <a:off x="1035" y="1759"/>
              <a:ext cx="2053" cy="192"/>
            </a:xfrm>
            <a:prstGeom prst="rect">
              <a:avLst/>
            </a:prstGeom>
            <a:solidFill>
              <a:srgbClr val="FF5050">
                <a:alpha val="50195"/>
              </a:srgbClr>
            </a:solidFill>
            <a:ln w="9525">
              <a:noFill/>
              <a:miter lim="800000"/>
              <a:headEnd/>
              <a:tailEnd/>
            </a:ln>
          </p:spPr>
          <p:txBody>
            <a:bodyPr wrap="none" anchor="ctr"/>
            <a:lstStyle/>
            <a:p>
              <a:endParaRPr lang="en-US"/>
            </a:p>
          </p:txBody>
        </p:sp>
        <p:sp>
          <p:nvSpPr>
            <p:cNvPr id="35850" name="Rectangle 6"/>
            <p:cNvSpPr>
              <a:spLocks noChangeArrowheads="1"/>
            </p:cNvSpPr>
            <p:nvPr/>
          </p:nvSpPr>
          <p:spPr bwMode="ltGray">
            <a:xfrm>
              <a:off x="1539" y="2431"/>
              <a:ext cx="797" cy="673"/>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5846" name="Rectangle 8"/>
          <p:cNvSpPr>
            <a:spLocks noChangeArrowheads="1"/>
          </p:cNvSpPr>
          <p:nvPr/>
        </p:nvSpPr>
        <p:spPr bwMode="blackWhite">
          <a:xfrm>
            <a:off x="914400" y="1952625"/>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deptno, max(sal)</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GROUP BY deptno</a:t>
            </a:r>
          </a:p>
          <a:p>
            <a:pPr algn="l">
              <a:lnSpc>
                <a:spcPct val="100000"/>
              </a:lnSpc>
              <a:spcBef>
                <a:spcPct val="0"/>
              </a:spcBef>
              <a:tabLst>
                <a:tab pos="682625" algn="l"/>
                <a:tab pos="1833563" algn="l"/>
              </a:tabLst>
            </a:pPr>
            <a:r>
              <a:rPr lang="en-US" sz="1800">
                <a:solidFill>
                  <a:srgbClr val="000000"/>
                </a:solidFill>
                <a:latin typeface="Courier New" pitchFamily="49" charset="0"/>
              </a:rPr>
              <a:t>  4  HAVING   max(sal)&gt;2900;</a:t>
            </a:r>
          </a:p>
        </p:txBody>
      </p:sp>
      <p:sp>
        <p:nvSpPr>
          <p:cNvPr id="35847" name="Rectangle 9"/>
          <p:cNvSpPr>
            <a:spLocks noChangeArrowheads="1"/>
          </p:cNvSpPr>
          <p:nvPr/>
        </p:nvSpPr>
        <p:spPr bwMode="blackWhite">
          <a:xfrm>
            <a:off x="941388" y="3787775"/>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   DEPTNO  MAX(SAL)</a:t>
            </a:r>
          </a:p>
          <a:p>
            <a:pPr algn="l">
              <a:lnSpc>
                <a:spcPct val="100000"/>
              </a:lnSpc>
              <a:spcBef>
                <a:spcPct val="0"/>
              </a:spcBef>
              <a:tabLst>
                <a:tab pos="682625" algn="l"/>
                <a:tab pos="1833563" algn="l"/>
              </a:tabLst>
            </a:pPr>
            <a:r>
              <a:rPr lang="en-US" sz="1800">
                <a:solidFill>
                  <a:srgbClr val="000000"/>
                </a:solidFill>
                <a:latin typeface="Courier New" pitchFamily="49" charset="0"/>
              </a:rPr>
              <a:t>--------- ---------</a:t>
            </a:r>
          </a:p>
          <a:p>
            <a:pPr algn="l">
              <a:lnSpc>
                <a:spcPct val="100000"/>
              </a:lnSpc>
              <a:spcBef>
                <a:spcPct val="0"/>
              </a:spcBef>
              <a:tabLst>
                <a:tab pos="682625" algn="l"/>
                <a:tab pos="1833563" algn="l"/>
              </a:tabLst>
            </a:pPr>
            <a:r>
              <a:rPr lang="en-US" sz="1800">
                <a:solidFill>
                  <a:srgbClr val="000000"/>
                </a:solidFill>
                <a:latin typeface="Courier New" pitchFamily="49" charset="0"/>
              </a:rPr>
              <a:t>       10      5000</a:t>
            </a:r>
          </a:p>
          <a:p>
            <a:pPr algn="l">
              <a:lnSpc>
                <a:spcPct val="100000"/>
              </a:lnSpc>
              <a:spcBef>
                <a:spcPct val="0"/>
              </a:spcBef>
              <a:tabLst>
                <a:tab pos="682625" algn="l"/>
                <a:tab pos="1833563" algn="l"/>
              </a:tabLst>
            </a:pPr>
            <a:r>
              <a:rPr lang="en-US" sz="1800">
                <a:solidFill>
                  <a:srgbClr val="000000"/>
                </a:solidFill>
                <a:latin typeface="Courier New" pitchFamily="49" charset="0"/>
              </a:rPr>
              <a:t>       20      3000</a:t>
            </a:r>
          </a:p>
        </p:txBody>
      </p:sp>
      <p:sp>
        <p:nvSpPr>
          <p:cNvPr id="10" name="Slide Number Placeholder 9"/>
          <p:cNvSpPr>
            <a:spLocks noGrp="1"/>
          </p:cNvSpPr>
          <p:nvPr>
            <p:ph type="sldNum" sz="quarter" idx="12"/>
          </p:nvPr>
        </p:nvSpPr>
        <p:spPr/>
        <p:txBody>
          <a:bodyPr/>
          <a:lstStyle/>
          <a:p>
            <a:pPr>
              <a:defRPr/>
            </a:pPr>
            <a:fld id="{D0D6BC7E-10FA-4931-AB8F-B1687B239FDC}" type="slidenum">
              <a:rPr lang="en-US" smtClean="0"/>
              <a:pPr>
                <a:defRPr/>
              </a:pPr>
              <a:t>22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noFill/>
        </p:spPr>
        <p:txBody>
          <a:bodyPr/>
          <a:lstStyle/>
          <a:p>
            <a:pPr algn="l" eaLnBrk="1" hangingPunct="1"/>
            <a:r>
              <a:rPr lang="en-US" b="1">
                <a:solidFill>
                  <a:schemeClr val="tx1"/>
                </a:solidFill>
              </a:rPr>
              <a:t>Using the HAVING Clause</a:t>
            </a:r>
          </a:p>
        </p:txBody>
      </p:sp>
      <p:sp>
        <p:nvSpPr>
          <p:cNvPr id="10" name="Slide Number Placeholder 9"/>
          <p:cNvSpPr>
            <a:spLocks noGrp="1"/>
          </p:cNvSpPr>
          <p:nvPr>
            <p:ph type="sldNum" sz="quarter" idx="12"/>
          </p:nvPr>
        </p:nvSpPr>
        <p:spPr/>
        <p:txBody>
          <a:bodyPr/>
          <a:lstStyle/>
          <a:p>
            <a:pPr>
              <a:defRPr/>
            </a:pPr>
            <a:fld id="{9D6AC022-D9FD-49F7-93BA-3424FAD0E1D6}" type="slidenum">
              <a:rPr lang="en-US" smtClean="0"/>
              <a:pPr>
                <a:defRPr/>
              </a:pPr>
              <a:t>23</a:t>
            </a:fld>
            <a:endParaRPr lang="en-US" dirty="0"/>
          </a:p>
        </p:txBody>
      </p:sp>
      <p:sp>
        <p:nvSpPr>
          <p:cNvPr id="11" name="Rectangle 3"/>
          <p:cNvSpPr>
            <a:spLocks noChangeArrowheads="1"/>
          </p:cNvSpPr>
          <p:nvPr/>
        </p:nvSpPr>
        <p:spPr bwMode="blackWhite">
          <a:xfrm>
            <a:off x="889000" y="1879600"/>
            <a:ext cx="7518400" cy="1955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6869" name="Rectangle 4"/>
          <p:cNvSpPr>
            <a:spLocks noChangeArrowheads="1"/>
          </p:cNvSpPr>
          <p:nvPr/>
        </p:nvSpPr>
        <p:spPr bwMode="blackWhite">
          <a:xfrm>
            <a:off x="952500" y="2238375"/>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job, SUM(sal) PAYROLL</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WHERE	  job NOT LIKE 'SALES%'</a:t>
            </a:r>
          </a:p>
          <a:p>
            <a:pPr algn="l">
              <a:lnSpc>
                <a:spcPct val="100000"/>
              </a:lnSpc>
              <a:spcBef>
                <a:spcPct val="0"/>
              </a:spcBef>
              <a:tabLst>
                <a:tab pos="682625" algn="l"/>
                <a:tab pos="1833563" algn="l"/>
              </a:tabLst>
            </a:pPr>
            <a:r>
              <a:rPr lang="en-US" sz="1800">
                <a:solidFill>
                  <a:srgbClr val="000000"/>
                </a:solidFill>
                <a:latin typeface="Courier New" pitchFamily="49" charset="0"/>
              </a:rPr>
              <a:t>  4  GROUP BY  job</a:t>
            </a:r>
          </a:p>
          <a:p>
            <a:pPr algn="l">
              <a:lnSpc>
                <a:spcPct val="100000"/>
              </a:lnSpc>
              <a:spcBef>
                <a:spcPct val="0"/>
              </a:spcBef>
              <a:tabLst>
                <a:tab pos="682625" algn="l"/>
                <a:tab pos="1833563" algn="l"/>
              </a:tabLst>
            </a:pPr>
            <a:r>
              <a:rPr lang="en-US" sz="1800">
                <a:solidFill>
                  <a:srgbClr val="000000"/>
                </a:solidFill>
                <a:latin typeface="Courier New" pitchFamily="49" charset="0"/>
              </a:rPr>
              <a:t>  5  HAVING    SUM(sal)&gt;5000</a:t>
            </a:r>
          </a:p>
          <a:p>
            <a:pPr algn="l">
              <a:lnSpc>
                <a:spcPct val="100000"/>
              </a:lnSpc>
              <a:spcBef>
                <a:spcPct val="0"/>
              </a:spcBef>
              <a:tabLst>
                <a:tab pos="682625" algn="l"/>
                <a:tab pos="1833563" algn="l"/>
              </a:tabLst>
            </a:pPr>
            <a:r>
              <a:rPr lang="en-US" sz="1800">
                <a:solidFill>
                  <a:srgbClr val="000000"/>
                </a:solidFill>
                <a:latin typeface="Courier New" pitchFamily="49" charset="0"/>
              </a:rPr>
              <a:t>  6  ORDER BY  SUM(sal);</a:t>
            </a:r>
          </a:p>
        </p:txBody>
      </p:sp>
      <p:sp>
        <p:nvSpPr>
          <p:cNvPr id="13" name="Rectangle 5"/>
          <p:cNvSpPr>
            <a:spLocks noChangeArrowheads="1"/>
          </p:cNvSpPr>
          <p:nvPr/>
        </p:nvSpPr>
        <p:spPr bwMode="blackWhite">
          <a:xfrm>
            <a:off x="896938" y="4124325"/>
            <a:ext cx="7515225"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6871" name="Rectangle 6"/>
          <p:cNvSpPr>
            <a:spLocks noChangeArrowheads="1"/>
          </p:cNvSpPr>
          <p:nvPr/>
        </p:nvSpPr>
        <p:spPr bwMode="blackWhite">
          <a:xfrm>
            <a:off x="884238" y="4111625"/>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JOB         PAYROLL</a:t>
            </a:r>
          </a:p>
          <a:p>
            <a:pPr algn="l">
              <a:lnSpc>
                <a:spcPct val="100000"/>
              </a:lnSpc>
              <a:spcBef>
                <a:spcPct val="0"/>
              </a:spcBef>
              <a:tabLst>
                <a:tab pos="682625" algn="l"/>
                <a:tab pos="1833563" algn="l"/>
              </a:tabLst>
            </a:pPr>
            <a:r>
              <a:rPr lang="en-US" sz="1800">
                <a:solidFill>
                  <a:srgbClr val="000000"/>
                </a:solidFill>
                <a:latin typeface="Courier New" pitchFamily="49" charset="0"/>
              </a:rPr>
              <a:t>--------- ---------</a:t>
            </a:r>
          </a:p>
          <a:p>
            <a:pPr algn="l">
              <a:lnSpc>
                <a:spcPct val="100000"/>
              </a:lnSpc>
              <a:spcBef>
                <a:spcPct val="0"/>
              </a:spcBef>
              <a:tabLst>
                <a:tab pos="682625" algn="l"/>
                <a:tab pos="1833563" algn="l"/>
              </a:tabLst>
            </a:pPr>
            <a:r>
              <a:rPr lang="en-US" sz="1800">
                <a:solidFill>
                  <a:srgbClr val="000000"/>
                </a:solidFill>
                <a:latin typeface="Courier New" pitchFamily="49" charset="0"/>
              </a:rPr>
              <a:t>ANALYST        6000</a:t>
            </a:r>
          </a:p>
          <a:p>
            <a:pPr algn="l">
              <a:lnSpc>
                <a:spcPct val="100000"/>
              </a:lnSpc>
              <a:spcBef>
                <a:spcPct val="0"/>
              </a:spcBef>
              <a:tabLst>
                <a:tab pos="682625" algn="l"/>
                <a:tab pos="1833563" algn="l"/>
              </a:tabLst>
            </a:pPr>
            <a:r>
              <a:rPr lang="en-US" sz="1800">
                <a:solidFill>
                  <a:srgbClr val="000000"/>
                </a:solidFill>
                <a:latin typeface="Courier New" pitchFamily="49" charset="0"/>
              </a:rPr>
              <a:t>MANAGER        8275</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blackWhite">
          <a:xfrm>
            <a:off x="927100" y="2470150"/>
            <a:ext cx="7289800" cy="9271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52227" name="Rectangle 3"/>
          <p:cNvSpPr>
            <a:spLocks noChangeArrowheads="1"/>
          </p:cNvSpPr>
          <p:nvPr/>
        </p:nvSpPr>
        <p:spPr bwMode="blackWhite">
          <a:xfrm>
            <a:off x="954088" y="3822700"/>
            <a:ext cx="7289800" cy="1003300"/>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7892" name="Rectangle 4"/>
          <p:cNvSpPr>
            <a:spLocks noGrp="1" noChangeArrowheads="1"/>
          </p:cNvSpPr>
          <p:nvPr>
            <p:ph type="title"/>
          </p:nvPr>
        </p:nvSpPr>
        <p:spPr>
          <a:noFill/>
        </p:spPr>
        <p:txBody>
          <a:bodyPr/>
          <a:lstStyle/>
          <a:p>
            <a:pPr algn="l" eaLnBrk="1" hangingPunct="1"/>
            <a:r>
              <a:rPr lang="en-US" b="1">
                <a:solidFill>
                  <a:schemeClr val="tx1"/>
                </a:solidFill>
              </a:rPr>
              <a:t>Nesting Group Functions</a:t>
            </a:r>
          </a:p>
        </p:txBody>
      </p:sp>
      <p:sp>
        <p:nvSpPr>
          <p:cNvPr id="37893" name="Rectangle 10"/>
          <p:cNvSpPr>
            <a:spLocks noGrp="1" noChangeArrowheads="1"/>
          </p:cNvSpPr>
          <p:nvPr>
            <p:ph sz="quarter" idx="1"/>
          </p:nvPr>
        </p:nvSpPr>
        <p:spPr>
          <a:xfrm>
            <a:off x="911225" y="1354138"/>
            <a:ext cx="7699375" cy="498475"/>
          </a:xfrm>
        </p:spPr>
        <p:txBody>
          <a:bodyPr/>
          <a:lstStyle/>
          <a:p>
            <a:pPr eaLnBrk="1" hangingPunct="1"/>
            <a:r>
              <a:rPr lang="en-US"/>
              <a:t>Display the maximum average salary. </a:t>
            </a:r>
          </a:p>
        </p:txBody>
      </p:sp>
      <p:grpSp>
        <p:nvGrpSpPr>
          <p:cNvPr id="2" name="Group 7"/>
          <p:cNvGrpSpPr>
            <a:grpSpLocks/>
          </p:cNvGrpSpPr>
          <p:nvPr/>
        </p:nvGrpSpPr>
        <p:grpSpPr bwMode="auto">
          <a:xfrm>
            <a:off x="976313" y="2506663"/>
            <a:ext cx="3767137" cy="2274887"/>
            <a:chOff x="615" y="1579"/>
            <a:chExt cx="2373" cy="1433"/>
          </a:xfrm>
        </p:grpSpPr>
        <p:sp>
          <p:nvSpPr>
            <p:cNvPr id="37898" name="Rectangle 5"/>
            <p:cNvSpPr>
              <a:spLocks noChangeArrowheads="1"/>
            </p:cNvSpPr>
            <p:nvPr/>
          </p:nvSpPr>
          <p:spPr bwMode="ltGray">
            <a:xfrm>
              <a:off x="1803" y="1579"/>
              <a:ext cx="1185" cy="197"/>
            </a:xfrm>
            <a:prstGeom prst="rect">
              <a:avLst/>
            </a:prstGeom>
            <a:solidFill>
              <a:srgbClr val="FF5050">
                <a:alpha val="50195"/>
              </a:srgbClr>
            </a:solidFill>
            <a:ln w="9525">
              <a:noFill/>
              <a:miter lim="800000"/>
              <a:headEnd/>
              <a:tailEnd/>
            </a:ln>
          </p:spPr>
          <p:txBody>
            <a:bodyPr wrap="none" anchor="ctr"/>
            <a:lstStyle/>
            <a:p>
              <a:endParaRPr lang="en-US"/>
            </a:p>
          </p:txBody>
        </p:sp>
        <p:sp>
          <p:nvSpPr>
            <p:cNvPr id="37899" name="Rectangle 6"/>
            <p:cNvSpPr>
              <a:spLocks noChangeArrowheads="1"/>
            </p:cNvSpPr>
            <p:nvPr/>
          </p:nvSpPr>
          <p:spPr bwMode="ltGray">
            <a:xfrm>
              <a:off x="615" y="2431"/>
              <a:ext cx="1173" cy="581"/>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7895" name="Rectangle 8"/>
          <p:cNvSpPr>
            <a:spLocks noChangeArrowheads="1"/>
          </p:cNvSpPr>
          <p:nvPr/>
        </p:nvSpPr>
        <p:spPr bwMode="blackWhite">
          <a:xfrm>
            <a:off x="952500" y="2333625"/>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max(avg(sal))</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GROUP BY deptno;</a:t>
            </a:r>
          </a:p>
        </p:txBody>
      </p:sp>
      <p:sp>
        <p:nvSpPr>
          <p:cNvPr id="37896" name="Rectangle 9"/>
          <p:cNvSpPr>
            <a:spLocks noChangeArrowheads="1"/>
          </p:cNvSpPr>
          <p:nvPr/>
        </p:nvSpPr>
        <p:spPr bwMode="blackWhite">
          <a:xfrm>
            <a:off x="941388" y="3711575"/>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MAX(AVG(SAL))</a:t>
            </a:r>
          </a:p>
          <a:p>
            <a:pPr algn="l">
              <a:lnSpc>
                <a:spcPct val="100000"/>
              </a:lnSpc>
              <a:spcBef>
                <a:spcPct val="0"/>
              </a:spcBef>
              <a:tabLst>
                <a:tab pos="682625" algn="l"/>
                <a:tab pos="1833563" algn="l"/>
              </a:tabLst>
            </a:pP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    2916.6667</a:t>
            </a:r>
          </a:p>
        </p:txBody>
      </p:sp>
      <p:sp>
        <p:nvSpPr>
          <p:cNvPr id="11" name="Slide Number Placeholder 10"/>
          <p:cNvSpPr>
            <a:spLocks noGrp="1"/>
          </p:cNvSpPr>
          <p:nvPr>
            <p:ph type="sldNum" sz="quarter" idx="12"/>
          </p:nvPr>
        </p:nvSpPr>
        <p:spPr/>
        <p:txBody>
          <a:bodyPr/>
          <a:lstStyle/>
          <a:p>
            <a:pPr>
              <a:defRPr/>
            </a:pPr>
            <a:fld id="{0604D8AD-DAB8-43D8-8FBE-2E059AA2B397}" type="slidenum">
              <a:rPr lang="en-US" smtClean="0"/>
              <a:pPr>
                <a:defRPr/>
              </a:pPr>
              <a:t>24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noFill/>
        </p:spPr>
        <p:txBody>
          <a:bodyPr/>
          <a:lstStyle/>
          <a:p>
            <a:pPr algn="l" eaLnBrk="1" hangingPunct="1"/>
            <a:r>
              <a:rPr lang="en-US" b="1">
                <a:solidFill>
                  <a:schemeClr val="tx1"/>
                </a:solidFill>
              </a:rPr>
              <a:t>Order of Evaluation</a:t>
            </a:r>
          </a:p>
        </p:txBody>
      </p:sp>
      <p:sp>
        <p:nvSpPr>
          <p:cNvPr id="38915" name="Rectangle 6"/>
          <p:cNvSpPr>
            <a:spLocks noGrp="1" noChangeArrowheads="1"/>
          </p:cNvSpPr>
          <p:nvPr>
            <p:ph sz="quarter" idx="1"/>
          </p:nvPr>
        </p:nvSpPr>
        <p:spPr>
          <a:xfrm>
            <a:off x="911225" y="1676400"/>
            <a:ext cx="7699375" cy="3881438"/>
          </a:xfrm>
        </p:spPr>
        <p:txBody>
          <a:bodyPr/>
          <a:lstStyle/>
          <a:p>
            <a:pPr eaLnBrk="1" hangingPunct="1"/>
            <a:r>
              <a:rPr lang="en-US"/>
              <a:t>Order of evaluation of the clauses:</a:t>
            </a:r>
          </a:p>
          <a:p>
            <a:pPr lvl="1" eaLnBrk="1" hangingPunct="1"/>
            <a:r>
              <a:rPr lang="en-US"/>
              <a:t>WHERE clause</a:t>
            </a:r>
          </a:p>
          <a:p>
            <a:pPr lvl="1" eaLnBrk="1" hangingPunct="1"/>
            <a:r>
              <a:rPr lang="en-US"/>
              <a:t>GROUP BY clause</a:t>
            </a:r>
          </a:p>
          <a:p>
            <a:pPr lvl="1" eaLnBrk="1" hangingPunct="1"/>
            <a:r>
              <a:rPr lang="en-US"/>
              <a:t>HAVING clause </a:t>
            </a:r>
          </a:p>
        </p:txBody>
      </p:sp>
      <p:sp>
        <p:nvSpPr>
          <p:cNvPr id="7" name="Slide Number Placeholder 6"/>
          <p:cNvSpPr>
            <a:spLocks noGrp="1"/>
          </p:cNvSpPr>
          <p:nvPr>
            <p:ph type="sldNum" sz="quarter" idx="12"/>
          </p:nvPr>
        </p:nvSpPr>
        <p:spPr/>
        <p:txBody>
          <a:bodyPr/>
          <a:lstStyle/>
          <a:p>
            <a:pPr>
              <a:defRPr/>
            </a:pPr>
            <a:fld id="{C672936B-8727-4F99-9BED-5224E7700D32}" type="slidenum">
              <a:rPr lang="en-US" smtClean="0"/>
              <a:pPr>
                <a:defRPr/>
              </a:pPr>
              <a:t>25</a:t>
            </a:fld>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9D3EB6C-98C0-4B8B-B724-E9E452D51664}" type="slidenum">
              <a:rPr lang="en-US"/>
              <a:pPr>
                <a:defRPr/>
              </a:pPr>
              <a:t>26</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eaLnBrk="1" fontAlgn="auto" hangingPunct="1">
              <a:spcAft>
                <a:spcPts val="0"/>
              </a:spcAft>
              <a:buFont typeface="Wingdings 2"/>
              <a:buNone/>
              <a:defRPr/>
            </a:pPr>
            <a:r>
              <a:rPr lang="en-US" sz="3600" dirty="0">
                <a:solidFill>
                  <a:prstClr val="black">
                    <a:lumMod val="75000"/>
                    <a:lumOff val="25000"/>
                  </a:prstClr>
                </a:solidFill>
                <a:ea typeface="+mj-ea"/>
                <a:cs typeface="+mj-cs"/>
              </a:rPr>
              <a:t>			</a:t>
            </a:r>
          </a:p>
          <a:p>
            <a:pPr marL="0" indent="0" eaLnBrk="1" fontAlgn="auto" hangingPunct="1">
              <a:spcAft>
                <a:spcPts val="0"/>
              </a:spcAft>
              <a:buFont typeface="Wingdings 2"/>
              <a:buNone/>
              <a:defRPr/>
            </a:pPr>
            <a:r>
              <a:rPr lang="en-US" sz="3600" dirty="0">
                <a:solidFill>
                  <a:prstClr val="black">
                    <a:lumMod val="75000"/>
                    <a:lumOff val="25000"/>
                  </a:prstClr>
                </a:solidFill>
                <a:ea typeface="+mj-ea"/>
                <a:cs typeface="+mj-cs"/>
              </a:rPr>
              <a:t>				</a:t>
            </a:r>
          </a:p>
          <a:p>
            <a:pPr marL="0" indent="0" eaLnBrk="1" fontAlgn="auto" hangingPunct="1">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6664325" y="3690938"/>
            <a:ext cx="1430338" cy="116205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10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10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9219" name="Rectangle 3"/>
          <p:cNvSpPr>
            <a:spLocks noChangeArrowheads="1"/>
          </p:cNvSpPr>
          <p:nvPr/>
        </p:nvSpPr>
        <p:spPr bwMode="blackWhite">
          <a:xfrm>
            <a:off x="1158875" y="2127250"/>
            <a:ext cx="2905125" cy="4092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16388" name="Rectangle 4"/>
          <p:cNvSpPr>
            <a:spLocks noGrp="1" noChangeArrowheads="1"/>
          </p:cNvSpPr>
          <p:nvPr>
            <p:ph type="title"/>
          </p:nvPr>
        </p:nvSpPr>
        <p:spPr>
          <a:noFill/>
        </p:spPr>
        <p:txBody>
          <a:bodyPr/>
          <a:lstStyle/>
          <a:p>
            <a:pPr algn="l" eaLnBrk="1" hangingPunct="1"/>
            <a:r>
              <a:rPr lang="en-US" b="1">
                <a:solidFill>
                  <a:schemeClr val="tx1"/>
                </a:solidFill>
              </a:rPr>
              <a:t>What Are Group Functions?</a:t>
            </a:r>
          </a:p>
        </p:txBody>
      </p:sp>
      <p:sp>
        <p:nvSpPr>
          <p:cNvPr id="16389" name="Rectangle 5"/>
          <p:cNvSpPr>
            <a:spLocks noGrp="1" noChangeArrowheads="1"/>
          </p:cNvSpPr>
          <p:nvPr>
            <p:ph sz="quarter" idx="1"/>
          </p:nvPr>
        </p:nvSpPr>
        <p:spPr>
          <a:xfrm>
            <a:off x="457200" y="1447800"/>
            <a:ext cx="8686800" cy="714375"/>
          </a:xfrm>
        </p:spPr>
        <p:txBody>
          <a:bodyPr/>
          <a:lstStyle/>
          <a:p>
            <a:pPr eaLnBrk="1" hangingPunct="1">
              <a:lnSpc>
                <a:spcPct val="85000"/>
              </a:lnSpc>
            </a:pPr>
            <a:r>
              <a:rPr lang="en-US" sz="2000"/>
              <a:t>Group functions operate on sets of rows to give one result per group.</a:t>
            </a:r>
            <a:endParaRPr lang="en-US" sz="2400"/>
          </a:p>
        </p:txBody>
      </p:sp>
      <p:sp>
        <p:nvSpPr>
          <p:cNvPr id="9222" name="Rectangle 6"/>
          <p:cNvSpPr>
            <a:spLocks noChangeArrowheads="1"/>
          </p:cNvSpPr>
          <p:nvPr/>
        </p:nvSpPr>
        <p:spPr bwMode="auto">
          <a:xfrm>
            <a:off x="1058863" y="1771650"/>
            <a:ext cx="735012"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000" dirty="0">
                <a:solidFill>
                  <a:schemeClr val="tx1"/>
                </a:solidFill>
                <a:effectLst>
                  <a:outerShdw blurRad="38100" dist="38100" dir="2700000" algn="tl">
                    <a:srgbClr val="000000"/>
                  </a:outerShdw>
                </a:effectLst>
                <a:latin typeface="Arial" pitchFamily="34" charset="0"/>
              </a:rPr>
              <a:t>EMP</a:t>
            </a:r>
          </a:p>
        </p:txBody>
      </p:sp>
      <p:sp>
        <p:nvSpPr>
          <p:cNvPr id="16391" name="Freeform 7"/>
          <p:cNvSpPr>
            <a:spLocks/>
          </p:cNvSpPr>
          <p:nvPr/>
        </p:nvSpPr>
        <p:spPr bwMode="auto">
          <a:xfrm>
            <a:off x="4062413" y="2135188"/>
            <a:ext cx="2608262" cy="4079875"/>
          </a:xfrm>
          <a:custGeom>
            <a:avLst/>
            <a:gdLst>
              <a:gd name="T0" fmla="*/ 0 w 1643"/>
              <a:gd name="T1" fmla="*/ 4078288 h 2570"/>
              <a:gd name="T2" fmla="*/ 0 w 1643"/>
              <a:gd name="T3" fmla="*/ 0 h 2570"/>
              <a:gd name="T4" fmla="*/ 2606675 w 1643"/>
              <a:gd name="T5" fmla="*/ 1544637 h 2570"/>
              <a:gd name="T6" fmla="*/ 2606675 w 1643"/>
              <a:gd name="T7" fmla="*/ 2732087 h 2570"/>
              <a:gd name="T8" fmla="*/ 0 w 1643"/>
              <a:gd name="T9" fmla="*/ 4078288 h 2570"/>
              <a:gd name="T10" fmla="*/ 0 60000 65536"/>
              <a:gd name="T11" fmla="*/ 0 60000 65536"/>
              <a:gd name="T12" fmla="*/ 0 60000 65536"/>
              <a:gd name="T13" fmla="*/ 0 60000 65536"/>
              <a:gd name="T14" fmla="*/ 0 60000 65536"/>
              <a:gd name="T15" fmla="*/ 0 w 1643"/>
              <a:gd name="T16" fmla="*/ 0 h 2570"/>
              <a:gd name="T17" fmla="*/ 1643 w 1643"/>
              <a:gd name="T18" fmla="*/ 2570 h 2570"/>
            </a:gdLst>
            <a:ahLst/>
            <a:cxnLst>
              <a:cxn ang="T10">
                <a:pos x="T0" y="T1"/>
              </a:cxn>
              <a:cxn ang="T11">
                <a:pos x="T2" y="T3"/>
              </a:cxn>
              <a:cxn ang="T12">
                <a:pos x="T4" y="T5"/>
              </a:cxn>
              <a:cxn ang="T13">
                <a:pos x="T6" y="T7"/>
              </a:cxn>
              <a:cxn ang="T14">
                <a:pos x="T8" y="T9"/>
              </a:cxn>
            </a:cxnLst>
            <a:rect l="T15" t="T16" r="T17" b="T18"/>
            <a:pathLst>
              <a:path w="1643" h="2570">
                <a:moveTo>
                  <a:pt x="0" y="2569"/>
                </a:moveTo>
                <a:lnTo>
                  <a:pt x="0" y="0"/>
                </a:lnTo>
                <a:lnTo>
                  <a:pt x="1642" y="973"/>
                </a:lnTo>
                <a:lnTo>
                  <a:pt x="1642" y="1721"/>
                </a:lnTo>
                <a:lnTo>
                  <a:pt x="0" y="2569"/>
                </a:lnTo>
              </a:path>
            </a:pathLst>
          </a:custGeom>
          <a:solidFill>
            <a:srgbClr val="FFCC99">
              <a:alpha val="50195"/>
            </a:srgbClr>
          </a:solidFill>
          <a:ln w="9525" cap="rnd">
            <a:noFill/>
            <a:round/>
            <a:headEnd/>
            <a:tailEnd/>
          </a:ln>
        </p:spPr>
        <p:txBody>
          <a:bodyPr/>
          <a:lstStyle/>
          <a:p>
            <a:endParaRPr lang="en-US"/>
          </a:p>
        </p:txBody>
      </p:sp>
      <p:sp>
        <p:nvSpPr>
          <p:cNvPr id="9224" name="Rectangle 8"/>
          <p:cNvSpPr>
            <a:spLocks noChangeArrowheads="1"/>
          </p:cNvSpPr>
          <p:nvPr/>
        </p:nvSpPr>
        <p:spPr bwMode="auto">
          <a:xfrm>
            <a:off x="4392613" y="3736975"/>
            <a:ext cx="1976437" cy="1006475"/>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“maximum  </a:t>
            </a:r>
          </a:p>
          <a:p>
            <a:pPr>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  salary in </a:t>
            </a:r>
          </a:p>
          <a:p>
            <a:pPr>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the EMP table”</a:t>
            </a:r>
          </a:p>
        </p:txBody>
      </p:sp>
      <p:grpSp>
        <p:nvGrpSpPr>
          <p:cNvPr id="2" name="Group 11"/>
          <p:cNvGrpSpPr>
            <a:grpSpLocks/>
          </p:cNvGrpSpPr>
          <p:nvPr/>
        </p:nvGrpSpPr>
        <p:grpSpPr bwMode="auto">
          <a:xfrm>
            <a:off x="2713038" y="2632075"/>
            <a:ext cx="5297487" cy="3525838"/>
            <a:chOff x="1709" y="1658"/>
            <a:chExt cx="3337" cy="2221"/>
          </a:xfrm>
        </p:grpSpPr>
        <p:sp>
          <p:nvSpPr>
            <p:cNvPr id="16397" name="Rectangle 9"/>
            <p:cNvSpPr>
              <a:spLocks noChangeArrowheads="1"/>
            </p:cNvSpPr>
            <p:nvPr/>
          </p:nvSpPr>
          <p:spPr bwMode="ltGray">
            <a:xfrm>
              <a:off x="1709" y="1658"/>
              <a:ext cx="786" cy="2221"/>
            </a:xfrm>
            <a:prstGeom prst="rect">
              <a:avLst/>
            </a:prstGeom>
            <a:solidFill>
              <a:srgbClr val="FF5050">
                <a:alpha val="50195"/>
              </a:srgbClr>
            </a:solidFill>
            <a:ln w="9525">
              <a:noFill/>
              <a:miter lim="800000"/>
              <a:headEnd/>
              <a:tailEnd/>
            </a:ln>
          </p:spPr>
          <p:txBody>
            <a:bodyPr wrap="none" anchor="ctr"/>
            <a:lstStyle/>
            <a:p>
              <a:endParaRPr lang="en-US"/>
            </a:p>
          </p:txBody>
        </p:sp>
        <p:sp>
          <p:nvSpPr>
            <p:cNvPr id="16398" name="Rectangle 10"/>
            <p:cNvSpPr>
              <a:spLocks noChangeArrowheads="1"/>
            </p:cNvSpPr>
            <p:nvPr/>
          </p:nvSpPr>
          <p:spPr bwMode="ltGray">
            <a:xfrm>
              <a:off x="4258" y="2820"/>
              <a:ext cx="788" cy="200"/>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16394" name="Rectangle 12"/>
          <p:cNvSpPr>
            <a:spLocks noChangeArrowheads="1"/>
          </p:cNvSpPr>
          <p:nvPr/>
        </p:nvSpPr>
        <p:spPr bwMode="auto">
          <a:xfrm>
            <a:off x="1219200" y="2157413"/>
            <a:ext cx="3192463" cy="4054475"/>
          </a:xfrm>
          <a:prstGeom prst="rect">
            <a:avLst/>
          </a:prstGeom>
          <a:noFill/>
          <a:ln w="9525">
            <a:noFill/>
            <a:miter lim="800000"/>
            <a:headEnd/>
            <a:tailEnd/>
          </a:ln>
        </p:spPr>
        <p:txBody>
          <a:bodyPr lIns="92075" tIns="46038" rIns="92075" bIns="46038">
            <a:spAutoFit/>
          </a:bodyPr>
          <a:lstStyle/>
          <a:p>
            <a:pPr algn="l">
              <a:lnSpc>
                <a:spcPct val="90000"/>
              </a:lnSpc>
              <a:spcBef>
                <a:spcPct val="0"/>
              </a:spcBef>
            </a:pPr>
            <a:r>
              <a:rPr lang="en-US" sz="1800">
                <a:solidFill>
                  <a:srgbClr val="000000"/>
                </a:solidFill>
                <a:latin typeface="Courier New" pitchFamily="49" charset="0"/>
              </a:rPr>
              <a:t>   DEPTNO       SAL</a:t>
            </a:r>
          </a:p>
          <a:p>
            <a:pPr algn="l">
              <a:lnSpc>
                <a:spcPct val="90000"/>
              </a:lnSpc>
              <a:spcBef>
                <a:spcPct val="0"/>
              </a:spcBef>
            </a:pPr>
            <a:r>
              <a:rPr lang="en-US" sz="1800">
                <a:solidFill>
                  <a:srgbClr val="000000"/>
                </a:solidFill>
                <a:latin typeface="Courier New" pitchFamily="49" charset="0"/>
              </a:rPr>
              <a:t>--------- ---------</a:t>
            </a:r>
          </a:p>
          <a:p>
            <a:pPr algn="l">
              <a:lnSpc>
                <a:spcPct val="90000"/>
              </a:lnSpc>
              <a:spcBef>
                <a:spcPct val="0"/>
              </a:spcBef>
            </a:pPr>
            <a:r>
              <a:rPr lang="en-US" sz="1800">
                <a:solidFill>
                  <a:srgbClr val="000000"/>
                </a:solidFill>
                <a:latin typeface="Courier New" pitchFamily="49" charset="0"/>
              </a:rPr>
              <a:t>       10      2450</a:t>
            </a:r>
          </a:p>
          <a:p>
            <a:pPr algn="l">
              <a:lnSpc>
                <a:spcPct val="90000"/>
              </a:lnSpc>
              <a:spcBef>
                <a:spcPct val="0"/>
              </a:spcBef>
            </a:pPr>
            <a:r>
              <a:rPr lang="en-US" sz="1800">
                <a:solidFill>
                  <a:srgbClr val="000000"/>
                </a:solidFill>
                <a:latin typeface="Courier New" pitchFamily="49" charset="0"/>
              </a:rPr>
              <a:t>       10      5000</a:t>
            </a:r>
          </a:p>
          <a:p>
            <a:pPr algn="l">
              <a:lnSpc>
                <a:spcPct val="90000"/>
              </a:lnSpc>
              <a:spcBef>
                <a:spcPct val="0"/>
              </a:spcBef>
            </a:pPr>
            <a:r>
              <a:rPr lang="en-US" sz="1800">
                <a:solidFill>
                  <a:srgbClr val="000000"/>
                </a:solidFill>
                <a:latin typeface="Courier New" pitchFamily="49" charset="0"/>
              </a:rPr>
              <a:t>       10      1300</a:t>
            </a:r>
          </a:p>
          <a:p>
            <a:pPr algn="l">
              <a:lnSpc>
                <a:spcPct val="90000"/>
              </a:lnSpc>
              <a:spcBef>
                <a:spcPct val="0"/>
              </a:spcBef>
            </a:pPr>
            <a:r>
              <a:rPr lang="en-US" sz="1800">
                <a:solidFill>
                  <a:srgbClr val="000000"/>
                </a:solidFill>
                <a:latin typeface="Courier New" pitchFamily="49" charset="0"/>
              </a:rPr>
              <a:t>       20       800</a:t>
            </a:r>
          </a:p>
          <a:p>
            <a:pPr algn="l">
              <a:lnSpc>
                <a:spcPct val="90000"/>
              </a:lnSpc>
              <a:spcBef>
                <a:spcPct val="0"/>
              </a:spcBef>
            </a:pPr>
            <a:r>
              <a:rPr lang="en-US" sz="1800">
                <a:solidFill>
                  <a:srgbClr val="000000"/>
                </a:solidFill>
                <a:latin typeface="Courier New" pitchFamily="49" charset="0"/>
              </a:rPr>
              <a:t>       20      1100</a:t>
            </a:r>
          </a:p>
          <a:p>
            <a:pPr algn="l">
              <a:lnSpc>
                <a:spcPct val="90000"/>
              </a:lnSpc>
              <a:spcBef>
                <a:spcPct val="0"/>
              </a:spcBef>
            </a:pPr>
            <a:r>
              <a:rPr lang="en-US" sz="1800">
                <a:solidFill>
                  <a:srgbClr val="000000"/>
                </a:solidFill>
                <a:latin typeface="Courier New" pitchFamily="49" charset="0"/>
              </a:rPr>
              <a:t>       20      3000</a:t>
            </a:r>
          </a:p>
          <a:p>
            <a:pPr algn="l">
              <a:lnSpc>
                <a:spcPct val="90000"/>
              </a:lnSpc>
              <a:spcBef>
                <a:spcPct val="0"/>
              </a:spcBef>
            </a:pPr>
            <a:r>
              <a:rPr lang="en-US" sz="1800">
                <a:solidFill>
                  <a:srgbClr val="000000"/>
                </a:solidFill>
                <a:latin typeface="Courier New" pitchFamily="49" charset="0"/>
              </a:rPr>
              <a:t>       20      3000</a:t>
            </a:r>
          </a:p>
          <a:p>
            <a:pPr algn="l">
              <a:lnSpc>
                <a:spcPct val="90000"/>
              </a:lnSpc>
              <a:spcBef>
                <a:spcPct val="0"/>
              </a:spcBef>
            </a:pPr>
            <a:r>
              <a:rPr lang="en-US" sz="1800">
                <a:solidFill>
                  <a:srgbClr val="000000"/>
                </a:solidFill>
                <a:latin typeface="Courier New" pitchFamily="49" charset="0"/>
              </a:rPr>
              <a:t>       20      2975</a:t>
            </a:r>
          </a:p>
          <a:p>
            <a:pPr algn="l">
              <a:lnSpc>
                <a:spcPct val="90000"/>
              </a:lnSpc>
              <a:spcBef>
                <a:spcPct val="0"/>
              </a:spcBef>
            </a:pPr>
            <a:r>
              <a:rPr lang="en-US" sz="1800">
                <a:solidFill>
                  <a:srgbClr val="000000"/>
                </a:solidFill>
                <a:latin typeface="Courier New" pitchFamily="49" charset="0"/>
              </a:rPr>
              <a:t>       30      1600</a:t>
            </a:r>
          </a:p>
          <a:p>
            <a:pPr algn="l">
              <a:lnSpc>
                <a:spcPct val="90000"/>
              </a:lnSpc>
              <a:spcBef>
                <a:spcPct val="0"/>
              </a:spcBef>
            </a:pPr>
            <a:r>
              <a:rPr lang="en-US" sz="1800">
                <a:solidFill>
                  <a:srgbClr val="000000"/>
                </a:solidFill>
                <a:latin typeface="Courier New" pitchFamily="49" charset="0"/>
              </a:rPr>
              <a:t>       30      2850</a:t>
            </a:r>
          </a:p>
          <a:p>
            <a:pPr algn="l">
              <a:lnSpc>
                <a:spcPct val="90000"/>
              </a:lnSpc>
              <a:spcBef>
                <a:spcPct val="0"/>
              </a:spcBef>
            </a:pPr>
            <a:r>
              <a:rPr lang="en-US" sz="1800">
                <a:solidFill>
                  <a:srgbClr val="000000"/>
                </a:solidFill>
                <a:latin typeface="Courier New" pitchFamily="49" charset="0"/>
              </a:rPr>
              <a:t>       30      1250</a:t>
            </a:r>
          </a:p>
          <a:p>
            <a:pPr algn="l">
              <a:lnSpc>
                <a:spcPct val="90000"/>
              </a:lnSpc>
              <a:spcBef>
                <a:spcPct val="0"/>
              </a:spcBef>
            </a:pPr>
            <a:r>
              <a:rPr lang="en-US" sz="1800">
                <a:solidFill>
                  <a:srgbClr val="000000"/>
                </a:solidFill>
                <a:latin typeface="Courier New" pitchFamily="49" charset="0"/>
              </a:rPr>
              <a:t>       30       950</a:t>
            </a:r>
          </a:p>
          <a:p>
            <a:pPr algn="l">
              <a:lnSpc>
                <a:spcPct val="90000"/>
              </a:lnSpc>
              <a:spcBef>
                <a:spcPct val="0"/>
              </a:spcBef>
            </a:pPr>
            <a:r>
              <a:rPr lang="en-US" sz="1800">
                <a:solidFill>
                  <a:srgbClr val="000000"/>
                </a:solidFill>
                <a:latin typeface="Courier New" pitchFamily="49" charset="0"/>
              </a:rPr>
              <a:t>       30      1500</a:t>
            </a:r>
          </a:p>
          <a:p>
            <a:pPr algn="l">
              <a:lnSpc>
                <a:spcPct val="90000"/>
              </a:lnSpc>
              <a:spcBef>
                <a:spcPct val="0"/>
              </a:spcBef>
            </a:pPr>
            <a:r>
              <a:rPr lang="en-US" sz="1800">
                <a:solidFill>
                  <a:srgbClr val="000000"/>
                </a:solidFill>
                <a:latin typeface="Courier New" pitchFamily="49" charset="0"/>
              </a:rPr>
              <a:t>       30      1250</a:t>
            </a:r>
          </a:p>
        </p:txBody>
      </p:sp>
      <p:sp>
        <p:nvSpPr>
          <p:cNvPr id="16395" name="Rectangle 13"/>
          <p:cNvSpPr>
            <a:spLocks noChangeArrowheads="1"/>
          </p:cNvSpPr>
          <p:nvPr/>
        </p:nvSpPr>
        <p:spPr bwMode="auto">
          <a:xfrm>
            <a:off x="6659563" y="3697288"/>
            <a:ext cx="1419225" cy="1120775"/>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800">
                <a:solidFill>
                  <a:srgbClr val="000000"/>
                </a:solidFill>
                <a:latin typeface="Courier New" pitchFamily="49" charset="0"/>
              </a:rPr>
              <a:t> MAX(SAL)</a:t>
            </a:r>
          </a:p>
          <a:p>
            <a:pPr algn="l">
              <a:lnSpc>
                <a:spcPct val="125000"/>
              </a:lnSpc>
              <a:spcBef>
                <a:spcPct val="0"/>
              </a:spcBef>
            </a:pPr>
            <a:r>
              <a:rPr lang="en-US" sz="1800">
                <a:solidFill>
                  <a:srgbClr val="000000"/>
                </a:solidFill>
                <a:latin typeface="Courier New" pitchFamily="49" charset="0"/>
              </a:rPr>
              <a:t>---------</a:t>
            </a:r>
          </a:p>
          <a:p>
            <a:pPr algn="l">
              <a:lnSpc>
                <a:spcPct val="125000"/>
              </a:lnSpc>
              <a:spcBef>
                <a:spcPct val="0"/>
              </a:spcBef>
            </a:pPr>
            <a:r>
              <a:rPr lang="en-US" sz="1800">
                <a:solidFill>
                  <a:srgbClr val="000000"/>
                </a:solidFill>
                <a:latin typeface="Courier New" pitchFamily="49" charset="0"/>
              </a:rPr>
              <a:t>     5000</a:t>
            </a:r>
          </a:p>
        </p:txBody>
      </p:sp>
      <p:sp>
        <p:nvSpPr>
          <p:cNvPr id="14" name="Slide Number Placeholder 13"/>
          <p:cNvSpPr>
            <a:spLocks noGrp="1"/>
          </p:cNvSpPr>
          <p:nvPr>
            <p:ph type="sldNum" sz="quarter" idx="12"/>
          </p:nvPr>
        </p:nvSpPr>
        <p:spPr/>
        <p:txBody>
          <a:bodyPr/>
          <a:lstStyle/>
          <a:p>
            <a:pPr>
              <a:defRPr/>
            </a:pPr>
            <a:fld id="{8FF762DB-1173-46FB-8F14-14C2088B219C}" type="slidenum">
              <a:rPr lang="en-US" smtClean="0"/>
              <a:pPr>
                <a:defRPr/>
              </a:pPr>
              <a:t>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a:solidFill>
                  <a:schemeClr val="tx1"/>
                </a:solidFill>
              </a:rPr>
              <a:t>Types of Group Functions</a:t>
            </a:r>
          </a:p>
        </p:txBody>
      </p:sp>
      <p:sp>
        <p:nvSpPr>
          <p:cNvPr id="17411" name="Rectangle 3"/>
          <p:cNvSpPr>
            <a:spLocks noGrp="1" noChangeArrowheads="1"/>
          </p:cNvSpPr>
          <p:nvPr>
            <p:ph sz="quarter" idx="1"/>
          </p:nvPr>
        </p:nvSpPr>
        <p:spPr>
          <a:xfrm>
            <a:off x="457200" y="1752600"/>
            <a:ext cx="7385050" cy="3832225"/>
          </a:xfrm>
        </p:spPr>
        <p:txBody>
          <a:bodyPr/>
          <a:lstStyle/>
          <a:p>
            <a:pPr lvl="1" eaLnBrk="1" hangingPunct="1">
              <a:buClr>
                <a:srgbClr val="C00000"/>
              </a:buClr>
              <a:buSzPct val="100000"/>
              <a:buFont typeface="Arial" charset="0"/>
              <a:buChar char="•"/>
            </a:pPr>
            <a:r>
              <a:rPr lang="en-US">
                <a:solidFill>
                  <a:schemeClr val="tx1"/>
                </a:solidFill>
              </a:rPr>
              <a:t>AVG </a:t>
            </a:r>
          </a:p>
          <a:p>
            <a:pPr lvl="1" eaLnBrk="1" hangingPunct="1">
              <a:buClr>
                <a:srgbClr val="C00000"/>
              </a:buClr>
              <a:buSzPct val="100000"/>
              <a:buFont typeface="Arial" charset="0"/>
              <a:buChar char="•"/>
            </a:pPr>
            <a:r>
              <a:rPr lang="en-US">
                <a:solidFill>
                  <a:schemeClr val="tx1"/>
                </a:solidFill>
              </a:rPr>
              <a:t>COUNT </a:t>
            </a:r>
          </a:p>
          <a:p>
            <a:pPr lvl="1" eaLnBrk="1" hangingPunct="1">
              <a:buClr>
                <a:srgbClr val="C00000"/>
              </a:buClr>
              <a:buSzPct val="100000"/>
              <a:buFont typeface="Arial" charset="0"/>
              <a:buChar char="•"/>
            </a:pPr>
            <a:r>
              <a:rPr lang="en-US">
                <a:solidFill>
                  <a:schemeClr val="tx1"/>
                </a:solidFill>
              </a:rPr>
              <a:t>MAX</a:t>
            </a:r>
          </a:p>
          <a:p>
            <a:pPr lvl="1" eaLnBrk="1" hangingPunct="1">
              <a:buClr>
                <a:srgbClr val="C00000"/>
              </a:buClr>
              <a:buSzPct val="100000"/>
              <a:buFont typeface="Arial" charset="0"/>
              <a:buChar char="•"/>
            </a:pPr>
            <a:r>
              <a:rPr lang="en-US">
                <a:solidFill>
                  <a:schemeClr val="tx1"/>
                </a:solidFill>
              </a:rPr>
              <a:t>MIN </a:t>
            </a:r>
          </a:p>
          <a:p>
            <a:pPr lvl="1" eaLnBrk="1" hangingPunct="1">
              <a:buClr>
                <a:srgbClr val="C00000"/>
              </a:buClr>
              <a:buSzPct val="100000"/>
              <a:buFont typeface="Arial" charset="0"/>
              <a:buChar char="•"/>
            </a:pPr>
            <a:r>
              <a:rPr lang="en-US">
                <a:solidFill>
                  <a:schemeClr val="tx1"/>
                </a:solidFill>
              </a:rPr>
              <a:t>STDDEV </a:t>
            </a:r>
          </a:p>
          <a:p>
            <a:pPr lvl="1" eaLnBrk="1" hangingPunct="1">
              <a:buClr>
                <a:srgbClr val="C00000"/>
              </a:buClr>
              <a:buSzPct val="100000"/>
              <a:buFont typeface="Arial" charset="0"/>
              <a:buChar char="•"/>
            </a:pPr>
            <a:r>
              <a:rPr lang="en-US">
                <a:solidFill>
                  <a:schemeClr val="tx1"/>
                </a:solidFill>
              </a:rPr>
              <a:t>SUM</a:t>
            </a:r>
          </a:p>
          <a:p>
            <a:pPr lvl="1" eaLnBrk="1" hangingPunct="1">
              <a:buClr>
                <a:srgbClr val="C00000"/>
              </a:buClr>
              <a:buSzPct val="100000"/>
              <a:buFont typeface="Arial" charset="0"/>
              <a:buChar char="•"/>
            </a:pPr>
            <a:r>
              <a:rPr lang="en-US">
                <a:solidFill>
                  <a:schemeClr val="tx1"/>
                </a:solidFill>
              </a:rPr>
              <a:t>VARIANCE</a:t>
            </a:r>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4</a:t>
            </a:fld>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algn="l" eaLnBrk="1" hangingPunct="1"/>
            <a:r>
              <a:rPr lang="en-US" b="1">
                <a:solidFill>
                  <a:schemeClr val="tx1"/>
                </a:solidFill>
              </a:rPr>
              <a:t>Using Group Functions</a:t>
            </a:r>
          </a:p>
        </p:txBody>
      </p:sp>
      <p:sp>
        <p:nvSpPr>
          <p:cNvPr id="13315" name="Rectangle 3"/>
          <p:cNvSpPr>
            <a:spLocks noChangeArrowheads="1"/>
          </p:cNvSpPr>
          <p:nvPr/>
        </p:nvSpPr>
        <p:spPr bwMode="blackWhite">
          <a:xfrm>
            <a:off x="1008063" y="2066925"/>
            <a:ext cx="7169150" cy="1719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13316" name="Rectangle 4"/>
          <p:cNvSpPr>
            <a:spLocks noChangeArrowheads="1"/>
          </p:cNvSpPr>
          <p:nvPr/>
        </p:nvSpPr>
        <p:spPr bwMode="ltGray">
          <a:xfrm>
            <a:off x="4187825" y="2222500"/>
            <a:ext cx="3130550" cy="265113"/>
          </a:xfrm>
          <a:prstGeom prst="rect">
            <a:avLst/>
          </a:prstGeom>
          <a:solidFill>
            <a:srgbClr val="FF5050">
              <a:alpha val="50195"/>
            </a:srgbClr>
          </a:solidFill>
          <a:ln w="9525">
            <a:noFill/>
            <a:miter lim="800000"/>
            <a:headEnd/>
            <a:tailEnd/>
          </a:ln>
        </p:spPr>
        <p:txBody>
          <a:bodyPr wrap="none" anchor="ctr"/>
          <a:lstStyle/>
          <a:p>
            <a:endParaRPr lang="en-US"/>
          </a:p>
        </p:txBody>
      </p:sp>
      <p:sp>
        <p:nvSpPr>
          <p:cNvPr id="18437" name="Rectangle 5"/>
          <p:cNvSpPr>
            <a:spLocks noChangeArrowheads="1"/>
          </p:cNvSpPr>
          <p:nvPr/>
        </p:nvSpPr>
        <p:spPr bwMode="blackWhite">
          <a:xfrm>
            <a:off x="982663" y="2166938"/>
            <a:ext cx="7194550" cy="1490662"/>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column</a:t>
            </a:r>
            <a:r>
              <a:rPr lang="en-US" sz="1800">
                <a:solidFill>
                  <a:srgbClr val="000000"/>
                </a:solidFill>
                <a:latin typeface="Courier New" pitchFamily="49" charset="0"/>
              </a:rPr>
              <a:t>,] </a:t>
            </a:r>
            <a:r>
              <a:rPr lang="en-US" sz="1800" i="1">
                <a:solidFill>
                  <a:srgbClr val="000000"/>
                </a:solidFill>
                <a:latin typeface="Courier New" pitchFamily="49" charset="0"/>
              </a:rPr>
              <a:t>group_function(column)</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[WHERE	</a:t>
            </a:r>
            <a:r>
              <a:rPr lang="en-US" sz="1800" i="1">
                <a:solidFill>
                  <a:srgbClr val="000000"/>
                </a:solidFill>
                <a:latin typeface="Courier New" pitchFamily="49" charset="0"/>
              </a:rPr>
              <a:t>condition</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[GROUP BY	</a:t>
            </a:r>
            <a:r>
              <a:rPr lang="en-US" sz="1800" i="1">
                <a:solidFill>
                  <a:srgbClr val="000000"/>
                </a:solidFill>
                <a:latin typeface="Courier New" pitchFamily="49" charset="0"/>
              </a:rPr>
              <a:t>column</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[ORDER BY	</a:t>
            </a:r>
            <a:r>
              <a:rPr lang="en-US" sz="1800" i="1">
                <a:solidFill>
                  <a:srgbClr val="000000"/>
                </a:solidFill>
                <a:latin typeface="Courier New" pitchFamily="49" charset="0"/>
              </a:rPr>
              <a:t>column</a:t>
            </a:r>
            <a:r>
              <a:rPr lang="en-US" sz="1800">
                <a:solidFill>
                  <a:srgbClr val="000000"/>
                </a:solidFill>
                <a:latin typeface="Courier New" pitchFamily="49" charset="0"/>
              </a:rPr>
              <a:t>];</a:t>
            </a:r>
          </a:p>
        </p:txBody>
      </p:sp>
      <p:sp>
        <p:nvSpPr>
          <p:cNvPr id="6" name="Slide Number Placeholder 5"/>
          <p:cNvSpPr>
            <a:spLocks noGrp="1"/>
          </p:cNvSpPr>
          <p:nvPr>
            <p:ph type="sldNum" sz="quarter" idx="12"/>
          </p:nvPr>
        </p:nvSpPr>
        <p:spPr/>
        <p:txBody>
          <a:bodyPr/>
          <a:lstStyle/>
          <a:p>
            <a:pPr>
              <a:defRPr/>
            </a:pPr>
            <a:fld id="{59C298A0-D0EF-432C-BA95-41C8391EA663}" type="slidenum">
              <a:rPr lang="en-US" smtClean="0"/>
              <a:pPr>
                <a:defRPr/>
              </a:pPr>
              <a:t>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up)">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968375" y="4090988"/>
            <a:ext cx="7265988"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p:txBody>
      </p:sp>
      <p:sp>
        <p:nvSpPr>
          <p:cNvPr id="15363" name="Rectangle 3"/>
          <p:cNvSpPr>
            <a:spLocks noChangeArrowheads="1"/>
          </p:cNvSpPr>
          <p:nvPr/>
        </p:nvSpPr>
        <p:spPr bwMode="blackWhite">
          <a:xfrm>
            <a:off x="981075" y="2282825"/>
            <a:ext cx="7240588"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grpSp>
        <p:nvGrpSpPr>
          <p:cNvPr id="2" name="Group 6"/>
          <p:cNvGrpSpPr>
            <a:grpSpLocks/>
          </p:cNvGrpSpPr>
          <p:nvPr/>
        </p:nvGrpSpPr>
        <p:grpSpPr bwMode="auto">
          <a:xfrm>
            <a:off x="1047750" y="2336800"/>
            <a:ext cx="2984500" cy="2644775"/>
            <a:chOff x="660" y="1472"/>
            <a:chExt cx="1880" cy="1666"/>
          </a:xfrm>
        </p:grpSpPr>
        <p:sp>
          <p:nvSpPr>
            <p:cNvPr id="19475" name="Rectangle 4"/>
            <p:cNvSpPr>
              <a:spLocks noChangeArrowheads="1"/>
            </p:cNvSpPr>
            <p:nvPr/>
          </p:nvSpPr>
          <p:spPr bwMode="ltGray">
            <a:xfrm>
              <a:off x="1776" y="1472"/>
              <a:ext cx="764"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19476" name="Rectangle 5"/>
            <p:cNvSpPr>
              <a:spLocks noChangeArrowheads="1"/>
            </p:cNvSpPr>
            <p:nvPr/>
          </p:nvSpPr>
          <p:spPr bwMode="ltGray">
            <a:xfrm>
              <a:off x="660" y="2610"/>
              <a:ext cx="726" cy="528"/>
            </a:xfrm>
            <a:prstGeom prst="rect">
              <a:avLst/>
            </a:prstGeom>
            <a:solidFill>
              <a:srgbClr val="FF5050">
                <a:alpha val="50195"/>
              </a:srgbClr>
            </a:solidFill>
            <a:ln w="9525">
              <a:noFill/>
              <a:miter lim="800000"/>
              <a:headEnd/>
              <a:tailEnd/>
            </a:ln>
          </p:spPr>
          <p:txBody>
            <a:bodyPr wrap="none" anchor="ctr"/>
            <a:lstStyle/>
            <a:p>
              <a:endParaRPr lang="en-US"/>
            </a:p>
          </p:txBody>
        </p:sp>
      </p:grpSp>
      <p:grpSp>
        <p:nvGrpSpPr>
          <p:cNvPr id="3" name="Group 9"/>
          <p:cNvGrpSpPr>
            <a:grpSpLocks/>
          </p:cNvGrpSpPr>
          <p:nvPr/>
        </p:nvGrpSpPr>
        <p:grpSpPr bwMode="auto">
          <a:xfrm>
            <a:off x="2314575" y="2336800"/>
            <a:ext cx="3076575" cy="2644775"/>
            <a:chOff x="1458" y="1472"/>
            <a:chExt cx="1938" cy="1666"/>
          </a:xfrm>
        </p:grpSpPr>
        <p:sp>
          <p:nvSpPr>
            <p:cNvPr id="19473" name="Rectangle 7"/>
            <p:cNvSpPr>
              <a:spLocks noChangeArrowheads="1"/>
            </p:cNvSpPr>
            <p:nvPr/>
          </p:nvSpPr>
          <p:spPr bwMode="ltGray">
            <a:xfrm>
              <a:off x="1458" y="2610"/>
              <a:ext cx="798" cy="528"/>
            </a:xfrm>
            <a:prstGeom prst="rect">
              <a:avLst/>
            </a:prstGeom>
            <a:solidFill>
              <a:srgbClr val="009900">
                <a:alpha val="50195"/>
              </a:srgbClr>
            </a:solidFill>
            <a:ln w="9525">
              <a:noFill/>
              <a:miter lim="800000"/>
              <a:headEnd/>
              <a:tailEnd/>
            </a:ln>
          </p:spPr>
          <p:txBody>
            <a:bodyPr wrap="none" anchor="ctr"/>
            <a:lstStyle/>
            <a:p>
              <a:endParaRPr lang="en-US"/>
            </a:p>
          </p:txBody>
        </p:sp>
        <p:sp>
          <p:nvSpPr>
            <p:cNvPr id="19474" name="Rectangle 8"/>
            <p:cNvSpPr>
              <a:spLocks noChangeArrowheads="1"/>
            </p:cNvSpPr>
            <p:nvPr/>
          </p:nvSpPr>
          <p:spPr bwMode="ltGray">
            <a:xfrm>
              <a:off x="2648" y="1472"/>
              <a:ext cx="748" cy="179"/>
            </a:xfrm>
            <a:prstGeom prst="rect">
              <a:avLst/>
            </a:prstGeom>
            <a:solidFill>
              <a:srgbClr val="009900">
                <a:alpha val="50195"/>
              </a:srgbClr>
            </a:solidFill>
            <a:ln w="9525">
              <a:noFill/>
              <a:miter lim="800000"/>
              <a:headEnd/>
              <a:tailEnd/>
            </a:ln>
          </p:spPr>
          <p:txBody>
            <a:bodyPr wrap="none" anchor="ctr"/>
            <a:lstStyle/>
            <a:p>
              <a:endParaRPr lang="en-US"/>
            </a:p>
          </p:txBody>
        </p:sp>
      </p:grpSp>
      <p:grpSp>
        <p:nvGrpSpPr>
          <p:cNvPr id="4" name="Group 12"/>
          <p:cNvGrpSpPr>
            <a:grpSpLocks/>
          </p:cNvGrpSpPr>
          <p:nvPr/>
        </p:nvGrpSpPr>
        <p:grpSpPr bwMode="auto">
          <a:xfrm>
            <a:off x="2819400" y="2628900"/>
            <a:ext cx="2114550" cy="2352675"/>
            <a:chOff x="1776" y="1656"/>
            <a:chExt cx="1332" cy="1482"/>
          </a:xfrm>
        </p:grpSpPr>
        <p:sp>
          <p:nvSpPr>
            <p:cNvPr id="19471" name="Rectangle 10"/>
            <p:cNvSpPr>
              <a:spLocks noChangeArrowheads="1"/>
            </p:cNvSpPr>
            <p:nvPr/>
          </p:nvSpPr>
          <p:spPr bwMode="ltGray">
            <a:xfrm>
              <a:off x="1776" y="1656"/>
              <a:ext cx="764" cy="179"/>
            </a:xfrm>
            <a:prstGeom prst="rect">
              <a:avLst/>
            </a:prstGeom>
            <a:solidFill>
              <a:srgbClr val="3399FF">
                <a:alpha val="50195"/>
              </a:srgbClr>
            </a:solidFill>
            <a:ln w="9525">
              <a:noFill/>
              <a:miter lim="800000"/>
              <a:headEnd/>
              <a:tailEnd/>
            </a:ln>
          </p:spPr>
          <p:txBody>
            <a:bodyPr wrap="none" anchor="ctr"/>
            <a:lstStyle/>
            <a:p>
              <a:endParaRPr lang="en-US"/>
            </a:p>
          </p:txBody>
        </p:sp>
        <p:sp>
          <p:nvSpPr>
            <p:cNvPr id="19472" name="Rectangle 11"/>
            <p:cNvSpPr>
              <a:spLocks noChangeArrowheads="1"/>
            </p:cNvSpPr>
            <p:nvPr/>
          </p:nvSpPr>
          <p:spPr bwMode="ltGray">
            <a:xfrm>
              <a:off x="2310" y="2610"/>
              <a:ext cx="798" cy="528"/>
            </a:xfrm>
            <a:prstGeom prst="rect">
              <a:avLst/>
            </a:prstGeom>
            <a:solidFill>
              <a:srgbClr val="3399FF">
                <a:alpha val="50195"/>
              </a:srgbClr>
            </a:solidFill>
            <a:ln w="9525">
              <a:noFill/>
              <a:miter lim="800000"/>
              <a:headEnd/>
              <a:tailEnd/>
            </a:ln>
          </p:spPr>
          <p:txBody>
            <a:bodyPr wrap="none" anchor="ctr"/>
            <a:lstStyle/>
            <a:p>
              <a:endParaRPr lang="en-US"/>
            </a:p>
          </p:txBody>
        </p:sp>
      </p:grpSp>
      <p:grpSp>
        <p:nvGrpSpPr>
          <p:cNvPr id="5" name="Group 15"/>
          <p:cNvGrpSpPr>
            <a:grpSpLocks/>
          </p:cNvGrpSpPr>
          <p:nvPr/>
        </p:nvGrpSpPr>
        <p:grpSpPr bwMode="auto">
          <a:xfrm>
            <a:off x="4203700" y="2628900"/>
            <a:ext cx="2120900" cy="2352675"/>
            <a:chOff x="2648" y="1656"/>
            <a:chExt cx="1336" cy="1482"/>
          </a:xfrm>
        </p:grpSpPr>
        <p:sp>
          <p:nvSpPr>
            <p:cNvPr id="19469" name="Rectangle 13"/>
            <p:cNvSpPr>
              <a:spLocks noChangeArrowheads="1"/>
            </p:cNvSpPr>
            <p:nvPr/>
          </p:nvSpPr>
          <p:spPr bwMode="ltGray">
            <a:xfrm>
              <a:off x="2648" y="1656"/>
              <a:ext cx="748" cy="179"/>
            </a:xfrm>
            <a:prstGeom prst="rect">
              <a:avLst/>
            </a:prstGeom>
            <a:solidFill>
              <a:srgbClr val="FF9900">
                <a:alpha val="50195"/>
              </a:srgbClr>
            </a:solidFill>
            <a:ln w="9525">
              <a:noFill/>
              <a:miter lim="800000"/>
              <a:headEnd/>
              <a:tailEnd/>
            </a:ln>
          </p:spPr>
          <p:txBody>
            <a:bodyPr wrap="none" anchor="ctr"/>
            <a:lstStyle/>
            <a:p>
              <a:endParaRPr lang="en-US"/>
            </a:p>
          </p:txBody>
        </p:sp>
        <p:sp>
          <p:nvSpPr>
            <p:cNvPr id="19470" name="Rectangle 14"/>
            <p:cNvSpPr>
              <a:spLocks noChangeArrowheads="1"/>
            </p:cNvSpPr>
            <p:nvPr/>
          </p:nvSpPr>
          <p:spPr bwMode="ltGray">
            <a:xfrm>
              <a:off x="3186" y="2610"/>
              <a:ext cx="798" cy="528"/>
            </a:xfrm>
            <a:prstGeom prst="rect">
              <a:avLst/>
            </a:prstGeom>
            <a:solidFill>
              <a:srgbClr val="FF9900">
                <a:alpha val="50195"/>
              </a:srgbClr>
            </a:solidFill>
            <a:ln w="9525">
              <a:noFill/>
              <a:miter lim="800000"/>
              <a:headEnd/>
              <a:tailEnd/>
            </a:ln>
          </p:spPr>
          <p:txBody>
            <a:bodyPr wrap="none" anchor="ctr"/>
            <a:lstStyle/>
            <a:p>
              <a:endParaRPr lang="en-US"/>
            </a:p>
          </p:txBody>
        </p:sp>
      </p:grpSp>
      <p:sp>
        <p:nvSpPr>
          <p:cNvPr id="19464" name="Rectangle 16"/>
          <p:cNvSpPr>
            <a:spLocks noGrp="1" noChangeArrowheads="1"/>
          </p:cNvSpPr>
          <p:nvPr>
            <p:ph type="title"/>
          </p:nvPr>
        </p:nvSpPr>
        <p:spPr>
          <a:noFill/>
        </p:spPr>
        <p:txBody>
          <a:bodyPr/>
          <a:lstStyle/>
          <a:p>
            <a:pPr algn="l" eaLnBrk="1" hangingPunct="1"/>
            <a:r>
              <a:rPr lang="en-US" b="1">
                <a:solidFill>
                  <a:schemeClr val="tx1"/>
                </a:solidFill>
              </a:rPr>
              <a:t>Using AVG and SUM Functions</a:t>
            </a:r>
          </a:p>
        </p:txBody>
      </p:sp>
      <p:sp>
        <p:nvSpPr>
          <p:cNvPr id="15378" name="Rectangle 18"/>
          <p:cNvSpPr>
            <a:spLocks noGrp="1" noChangeArrowheads="1"/>
          </p:cNvSpPr>
          <p:nvPr>
            <p:ph sz="quarter" idx="1"/>
          </p:nvPr>
        </p:nvSpPr>
        <p:spPr>
          <a:xfrm>
            <a:off x="0" y="1516063"/>
            <a:ext cx="9142413" cy="498475"/>
          </a:xfrm>
        </p:spPr>
        <p:txBody>
          <a:bodyPr>
            <a:normAutofit lnSpcReduction="10000"/>
          </a:bodyPr>
          <a:lstStyle/>
          <a:p>
            <a:pPr marL="274320" indent="-274320" algn="ctr" eaLnBrk="1" fontAlgn="auto" hangingPunct="1">
              <a:spcAft>
                <a:spcPts val="0"/>
              </a:spcAft>
              <a:buFont typeface="Wingdings 2"/>
              <a:buChar char=""/>
              <a:defRPr/>
            </a:pPr>
            <a:r>
              <a:rPr lang="en-US"/>
              <a:t>You can use AVG and SUM for numeric data.</a:t>
            </a:r>
          </a:p>
        </p:txBody>
      </p:sp>
      <p:sp>
        <p:nvSpPr>
          <p:cNvPr id="19466" name="Rectangle 17"/>
          <p:cNvSpPr>
            <a:spLocks noChangeArrowheads="1"/>
          </p:cNvSpPr>
          <p:nvPr/>
        </p:nvSpPr>
        <p:spPr bwMode="blackWhite">
          <a:xfrm>
            <a:off x="993775" y="4103688"/>
            <a:ext cx="7240588" cy="915987"/>
          </a:xfrm>
          <a:prstGeom prst="rect">
            <a:avLst/>
          </a:prstGeom>
          <a:noFill/>
          <a:ln w="9525">
            <a:noFill/>
            <a:miter lim="800000"/>
            <a:headEnd/>
            <a:tailEnd/>
          </a:ln>
        </p:spPr>
        <p:txBody>
          <a:bodyPr lIns="92075" tIns="46038" rIns="92075" bIns="46038">
            <a:spAutoFit/>
          </a:bodyPr>
          <a:lstStyle/>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AVG(SAL)  MAX(SAL)  MIN(SAL)  SUM(SAL)</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 --------- ---------</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1400      1600      1250      5600</a:t>
            </a:r>
          </a:p>
        </p:txBody>
      </p:sp>
      <p:sp>
        <p:nvSpPr>
          <p:cNvPr id="19467" name="Rectangle 19"/>
          <p:cNvSpPr>
            <a:spLocks noChangeArrowheads="1"/>
          </p:cNvSpPr>
          <p:nvPr/>
        </p:nvSpPr>
        <p:spPr bwMode="blackWhite">
          <a:xfrm>
            <a:off x="981075" y="2270125"/>
            <a:ext cx="7265988"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AVG(sal), MAX(sal),</a:t>
            </a:r>
          </a:p>
          <a:p>
            <a:pPr algn="l">
              <a:lnSpc>
                <a:spcPct val="100000"/>
              </a:lnSpc>
              <a:spcBef>
                <a:spcPct val="0"/>
              </a:spcBef>
              <a:tabLst>
                <a:tab pos="682625" algn="l"/>
                <a:tab pos="1833563" algn="l"/>
              </a:tabLst>
            </a:pPr>
            <a:r>
              <a:rPr lang="en-US" sz="1800">
                <a:solidFill>
                  <a:srgbClr val="000000"/>
                </a:solidFill>
                <a:latin typeface="Courier New" pitchFamily="49" charset="0"/>
              </a:rPr>
              <a:t>  2		MIN(sal), SUM(sal)</a:t>
            </a:r>
          </a:p>
          <a:p>
            <a:pPr algn="l">
              <a:lnSpc>
                <a:spcPct val="100000"/>
              </a:lnSpc>
              <a:spcBef>
                <a:spcPct val="0"/>
              </a:spcBef>
              <a:tabLst>
                <a:tab pos="682625" algn="l"/>
                <a:tab pos="1833563" algn="l"/>
              </a:tabLst>
            </a:pPr>
            <a:r>
              <a:rPr lang="en-US" sz="1800">
                <a:solidFill>
                  <a:srgbClr val="000000"/>
                </a:solidFill>
                <a:latin typeface="Courier New" pitchFamily="49" charset="0"/>
              </a:rPr>
              <a:t>  3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4	WHERE	job LIKE 'SALES%';</a:t>
            </a:r>
          </a:p>
        </p:txBody>
      </p:sp>
      <p:sp>
        <p:nvSpPr>
          <p:cNvPr id="20" name="Slide Number Placeholder 19"/>
          <p:cNvSpPr>
            <a:spLocks noGrp="1"/>
          </p:cNvSpPr>
          <p:nvPr>
            <p:ph type="sldNum" sz="quarter" idx="12"/>
          </p:nvPr>
        </p:nvSpPr>
        <p:spPr/>
        <p:txBody>
          <a:bodyPr/>
          <a:lstStyle/>
          <a:p>
            <a:pPr>
              <a:defRPr/>
            </a:pPr>
            <a:fld id="{7CE8C2B0-7180-4224-BE3D-117A00840600}" type="slidenum">
              <a:rPr lang="en-US" smtClean="0"/>
              <a:pPr>
                <a:defRPr/>
              </a:pPr>
              <a:t>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1149350" y="2335213"/>
            <a:ext cx="690245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17411" name="Rectangle 3"/>
          <p:cNvSpPr>
            <a:spLocks noChangeArrowheads="1"/>
          </p:cNvSpPr>
          <p:nvPr/>
        </p:nvSpPr>
        <p:spPr bwMode="blackWhite">
          <a:xfrm>
            <a:off x="1135063" y="3551238"/>
            <a:ext cx="692785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00000"/>
              </a:lnSpc>
              <a:spcBef>
                <a:spcPct val="0"/>
              </a:spcBef>
              <a:tabLst>
                <a:tab pos="1828800" algn="l"/>
                <a:tab pos="3086100" algn="l"/>
                <a:tab pos="4229100" algn="l"/>
              </a:tabLst>
              <a:defRPr/>
            </a:pPr>
            <a:r>
              <a:rPr lang="en-US" sz="1800">
                <a:solidFill>
                  <a:srgbClr val="000000"/>
                </a:solidFill>
                <a:latin typeface="Courier New" pitchFamily="49" charset="0"/>
              </a:rPr>
              <a:t> </a:t>
            </a: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p:txBody>
      </p:sp>
      <p:grpSp>
        <p:nvGrpSpPr>
          <p:cNvPr id="2" name="Group 6"/>
          <p:cNvGrpSpPr>
            <a:grpSpLocks/>
          </p:cNvGrpSpPr>
          <p:nvPr/>
        </p:nvGrpSpPr>
        <p:grpSpPr bwMode="auto">
          <a:xfrm>
            <a:off x="1200150" y="2384425"/>
            <a:ext cx="3676650" cy="2073275"/>
            <a:chOff x="756" y="1502"/>
            <a:chExt cx="2316" cy="1306"/>
          </a:xfrm>
        </p:grpSpPr>
        <p:sp>
          <p:nvSpPr>
            <p:cNvPr id="20493" name="Rectangle 4"/>
            <p:cNvSpPr>
              <a:spLocks noChangeArrowheads="1"/>
            </p:cNvSpPr>
            <p:nvPr/>
          </p:nvSpPr>
          <p:spPr bwMode="ltGray">
            <a:xfrm>
              <a:off x="1914" y="1502"/>
              <a:ext cx="1158"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0494" name="Rectangle 5"/>
            <p:cNvSpPr>
              <a:spLocks noChangeArrowheads="1"/>
            </p:cNvSpPr>
            <p:nvPr/>
          </p:nvSpPr>
          <p:spPr bwMode="ltGray">
            <a:xfrm>
              <a:off x="756" y="2280"/>
              <a:ext cx="840" cy="528"/>
            </a:xfrm>
            <a:prstGeom prst="rect">
              <a:avLst/>
            </a:prstGeom>
            <a:solidFill>
              <a:srgbClr val="FF5050">
                <a:alpha val="50195"/>
              </a:srgbClr>
            </a:solidFill>
            <a:ln w="9525">
              <a:noFill/>
              <a:miter lim="800000"/>
              <a:headEnd/>
              <a:tailEnd/>
            </a:ln>
          </p:spPr>
          <p:txBody>
            <a:bodyPr wrap="none" anchor="ctr"/>
            <a:lstStyle/>
            <a:p>
              <a:endParaRPr lang="en-US"/>
            </a:p>
          </p:txBody>
        </p:sp>
      </p:grpSp>
      <p:grpSp>
        <p:nvGrpSpPr>
          <p:cNvPr id="3" name="Group 9"/>
          <p:cNvGrpSpPr>
            <a:grpSpLocks/>
          </p:cNvGrpSpPr>
          <p:nvPr/>
        </p:nvGrpSpPr>
        <p:grpSpPr bwMode="auto">
          <a:xfrm>
            <a:off x="2581275" y="2384425"/>
            <a:ext cx="4352925" cy="2073275"/>
            <a:chOff x="1626" y="1502"/>
            <a:chExt cx="2742" cy="1306"/>
          </a:xfrm>
        </p:grpSpPr>
        <p:sp>
          <p:nvSpPr>
            <p:cNvPr id="20491" name="Rectangle 7"/>
            <p:cNvSpPr>
              <a:spLocks noChangeArrowheads="1"/>
            </p:cNvSpPr>
            <p:nvPr/>
          </p:nvSpPr>
          <p:spPr bwMode="ltGray">
            <a:xfrm>
              <a:off x="3198" y="1502"/>
              <a:ext cx="1170" cy="179"/>
            </a:xfrm>
            <a:prstGeom prst="rect">
              <a:avLst/>
            </a:prstGeom>
            <a:solidFill>
              <a:srgbClr val="009900">
                <a:alpha val="50195"/>
              </a:srgbClr>
            </a:solidFill>
            <a:ln w="9525">
              <a:noFill/>
              <a:miter lim="800000"/>
              <a:headEnd/>
              <a:tailEnd/>
            </a:ln>
          </p:spPr>
          <p:txBody>
            <a:bodyPr wrap="none" anchor="ctr"/>
            <a:lstStyle/>
            <a:p>
              <a:endParaRPr lang="en-US"/>
            </a:p>
          </p:txBody>
        </p:sp>
        <p:sp>
          <p:nvSpPr>
            <p:cNvPr id="20492" name="Rectangle 8"/>
            <p:cNvSpPr>
              <a:spLocks noChangeArrowheads="1"/>
            </p:cNvSpPr>
            <p:nvPr/>
          </p:nvSpPr>
          <p:spPr bwMode="ltGray">
            <a:xfrm>
              <a:off x="1626" y="2280"/>
              <a:ext cx="846" cy="528"/>
            </a:xfrm>
            <a:prstGeom prst="rect">
              <a:avLst/>
            </a:prstGeom>
            <a:solidFill>
              <a:srgbClr val="009900">
                <a:alpha val="50195"/>
              </a:srgbClr>
            </a:solidFill>
            <a:ln w="9525">
              <a:noFill/>
              <a:miter lim="800000"/>
              <a:headEnd/>
              <a:tailEnd/>
            </a:ln>
          </p:spPr>
          <p:txBody>
            <a:bodyPr wrap="none" anchor="ctr"/>
            <a:lstStyle/>
            <a:p>
              <a:endParaRPr lang="en-US"/>
            </a:p>
          </p:txBody>
        </p:sp>
      </p:grpSp>
      <p:sp>
        <p:nvSpPr>
          <p:cNvPr id="20486" name="Rectangle 10"/>
          <p:cNvSpPr>
            <a:spLocks noGrp="1" noChangeArrowheads="1"/>
          </p:cNvSpPr>
          <p:nvPr>
            <p:ph type="title"/>
          </p:nvPr>
        </p:nvSpPr>
        <p:spPr>
          <a:noFill/>
        </p:spPr>
        <p:txBody>
          <a:bodyPr/>
          <a:lstStyle/>
          <a:p>
            <a:pPr algn="l" eaLnBrk="1" hangingPunct="1"/>
            <a:r>
              <a:rPr lang="en-US" b="1">
                <a:solidFill>
                  <a:schemeClr val="tx1"/>
                </a:solidFill>
              </a:rPr>
              <a:t>Using MIN and MAX Functions</a:t>
            </a:r>
          </a:p>
        </p:txBody>
      </p:sp>
      <p:sp>
        <p:nvSpPr>
          <p:cNvPr id="17419" name="Rectangle 11"/>
          <p:cNvSpPr>
            <a:spLocks noGrp="1" noChangeArrowheads="1"/>
          </p:cNvSpPr>
          <p:nvPr>
            <p:ph sz="quarter" idx="1"/>
          </p:nvPr>
        </p:nvSpPr>
        <p:spPr>
          <a:xfrm>
            <a:off x="809625" y="1516063"/>
            <a:ext cx="7640638" cy="498475"/>
          </a:xfrm>
        </p:spPr>
        <p:txBody>
          <a:bodyPr>
            <a:normAutofit lnSpcReduction="10000"/>
          </a:bodyPr>
          <a:lstStyle/>
          <a:p>
            <a:pPr marL="274320" indent="-274320" eaLnBrk="1" fontAlgn="auto" hangingPunct="1">
              <a:spcAft>
                <a:spcPts val="0"/>
              </a:spcAft>
              <a:buFont typeface="Wingdings 2"/>
              <a:buChar char=""/>
              <a:defRPr/>
            </a:pPr>
            <a:r>
              <a:rPr lang="en-US"/>
              <a:t>You can use MIN and MAX for any datatype.</a:t>
            </a:r>
          </a:p>
        </p:txBody>
      </p:sp>
      <p:sp>
        <p:nvSpPr>
          <p:cNvPr id="20488" name="Rectangle 12"/>
          <p:cNvSpPr>
            <a:spLocks noChangeArrowheads="1"/>
          </p:cNvSpPr>
          <p:nvPr/>
        </p:nvSpPr>
        <p:spPr bwMode="blackWhite">
          <a:xfrm>
            <a:off x="1162050" y="2322513"/>
            <a:ext cx="6927850" cy="6667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MIN(hiredate), MAX(hiredate)</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r>
              <a:rPr lang="en-US" sz="1800" i="1">
                <a:solidFill>
                  <a:srgbClr val="000000"/>
                </a:solidFill>
                <a:latin typeface="Courier New" pitchFamily="49" charset="0"/>
              </a:rPr>
              <a:t>;</a:t>
            </a:r>
          </a:p>
        </p:txBody>
      </p:sp>
      <p:sp>
        <p:nvSpPr>
          <p:cNvPr id="20489" name="Rectangle 13"/>
          <p:cNvSpPr>
            <a:spLocks noChangeArrowheads="1"/>
          </p:cNvSpPr>
          <p:nvPr/>
        </p:nvSpPr>
        <p:spPr bwMode="blackWhite">
          <a:xfrm>
            <a:off x="1173163" y="3563938"/>
            <a:ext cx="6902450" cy="915987"/>
          </a:xfrm>
          <a:prstGeom prst="rect">
            <a:avLst/>
          </a:prstGeom>
          <a:noFill/>
          <a:ln w="9525">
            <a:noFill/>
            <a:miter lim="800000"/>
            <a:headEnd/>
            <a:tailEnd/>
          </a:ln>
        </p:spPr>
        <p:txBody>
          <a:bodyPr lIns="92075" tIns="46038" rIns="92075" bIns="46038">
            <a:spAutoFit/>
          </a:bodyPr>
          <a:lstStyle/>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MIN(HIRED MAX(HIRED</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17-DEC-80 12-JAN-83</a:t>
            </a:r>
          </a:p>
        </p:txBody>
      </p:sp>
      <p:sp>
        <p:nvSpPr>
          <p:cNvPr id="14" name="Slide Number Placeholder 13"/>
          <p:cNvSpPr>
            <a:spLocks noGrp="1"/>
          </p:cNvSpPr>
          <p:nvPr>
            <p:ph type="sldNum" sz="quarter" idx="12"/>
          </p:nvPr>
        </p:nvSpPr>
        <p:spPr/>
        <p:txBody>
          <a:bodyPr/>
          <a:lstStyle/>
          <a:p>
            <a:pPr>
              <a:defRPr/>
            </a:pPr>
            <a:fld id="{ECA4B4D3-FDD9-41D6-AD97-216FCD057711}" type="slidenum">
              <a:rPr lang="en-US" smtClean="0"/>
              <a:pPr>
                <a:defRPr/>
              </a:pPr>
              <a:t>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1179513" y="2338388"/>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19459" name="Rectangle 3"/>
          <p:cNvSpPr>
            <a:spLocks noChangeArrowheads="1"/>
          </p:cNvSpPr>
          <p:nvPr/>
        </p:nvSpPr>
        <p:spPr bwMode="blackWhite">
          <a:xfrm>
            <a:off x="1176338" y="3579813"/>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00000"/>
              </a:lnSpc>
              <a:spcBef>
                <a:spcPct val="0"/>
              </a:spcBef>
              <a:tabLst>
                <a:tab pos="1828800" algn="l"/>
                <a:tab pos="3086100" algn="l"/>
                <a:tab pos="4229100" algn="l"/>
              </a:tabLst>
              <a:defRPr/>
            </a:pPr>
            <a:r>
              <a:rPr lang="en-US" sz="1800">
                <a:solidFill>
                  <a:srgbClr val="000000"/>
                </a:solidFill>
                <a:latin typeface="Courier New" pitchFamily="49" charset="0"/>
              </a:rPr>
              <a:t> </a:t>
            </a: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p:txBody>
      </p:sp>
      <p:sp>
        <p:nvSpPr>
          <p:cNvPr id="21508" name="Rectangle 4"/>
          <p:cNvSpPr>
            <a:spLocks noGrp="1" noChangeArrowheads="1"/>
          </p:cNvSpPr>
          <p:nvPr>
            <p:ph type="title"/>
          </p:nvPr>
        </p:nvSpPr>
        <p:spPr>
          <a:noFill/>
        </p:spPr>
        <p:txBody>
          <a:bodyPr/>
          <a:lstStyle/>
          <a:p>
            <a:pPr algn="l" eaLnBrk="1" hangingPunct="1"/>
            <a:r>
              <a:rPr lang="en-US" b="1">
                <a:solidFill>
                  <a:schemeClr val="tx1"/>
                </a:solidFill>
              </a:rPr>
              <a:t>Using the COUNT Function</a:t>
            </a:r>
          </a:p>
        </p:txBody>
      </p:sp>
      <p:sp>
        <p:nvSpPr>
          <p:cNvPr id="19466" name="Rectangle 10"/>
          <p:cNvSpPr>
            <a:spLocks noGrp="1" noChangeArrowheads="1"/>
          </p:cNvSpPr>
          <p:nvPr>
            <p:ph sz="quarter" idx="1"/>
          </p:nvPr>
        </p:nvSpPr>
        <p:spPr>
          <a:xfrm>
            <a:off x="752475" y="1287463"/>
            <a:ext cx="7640638" cy="904875"/>
          </a:xfrm>
        </p:spPr>
        <p:txBody>
          <a:bodyPr>
            <a:normAutofit fontScale="92500" lnSpcReduction="10000"/>
          </a:bodyPr>
          <a:lstStyle/>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r>
              <a:rPr lang="en-US" dirty="0"/>
              <a:t>COUNT(*) returns the number of rows in a table.</a:t>
            </a:r>
          </a:p>
        </p:txBody>
      </p:sp>
      <p:grpSp>
        <p:nvGrpSpPr>
          <p:cNvPr id="2" name="Group 7"/>
          <p:cNvGrpSpPr>
            <a:grpSpLocks/>
          </p:cNvGrpSpPr>
          <p:nvPr/>
        </p:nvGrpSpPr>
        <p:grpSpPr bwMode="auto">
          <a:xfrm>
            <a:off x="1238250" y="2365375"/>
            <a:ext cx="3003550" cy="2084388"/>
            <a:chOff x="780" y="1490"/>
            <a:chExt cx="1892" cy="1313"/>
          </a:xfrm>
        </p:grpSpPr>
        <p:sp>
          <p:nvSpPr>
            <p:cNvPr id="21514" name="Rectangle 5"/>
            <p:cNvSpPr>
              <a:spLocks noChangeArrowheads="1"/>
            </p:cNvSpPr>
            <p:nvPr/>
          </p:nvSpPr>
          <p:spPr bwMode="ltGray">
            <a:xfrm>
              <a:off x="1908" y="1490"/>
              <a:ext cx="764"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1515" name="Rectangle 6"/>
            <p:cNvSpPr>
              <a:spLocks noChangeArrowheads="1"/>
            </p:cNvSpPr>
            <p:nvPr/>
          </p:nvSpPr>
          <p:spPr bwMode="ltGray">
            <a:xfrm>
              <a:off x="780" y="2275"/>
              <a:ext cx="864" cy="528"/>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1511" name="Rectangle 8"/>
          <p:cNvSpPr>
            <a:spLocks noChangeArrowheads="1"/>
          </p:cNvSpPr>
          <p:nvPr/>
        </p:nvSpPr>
        <p:spPr bwMode="blackWhite">
          <a:xfrm>
            <a:off x="1201738" y="3592513"/>
            <a:ext cx="6832600" cy="915987"/>
          </a:xfrm>
          <a:prstGeom prst="rect">
            <a:avLst/>
          </a:prstGeom>
          <a:noFill/>
          <a:ln w="9525">
            <a:noFill/>
            <a:miter lim="800000"/>
            <a:headEnd/>
            <a:tailEnd/>
          </a:ln>
        </p:spPr>
        <p:txBody>
          <a:bodyPr lIns="92075" tIns="46038" rIns="92075" bIns="46038">
            <a:spAutoFit/>
          </a:bodyPr>
          <a:lstStyle/>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COUNT(*)</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6</a:t>
            </a:r>
          </a:p>
        </p:txBody>
      </p:sp>
      <p:sp>
        <p:nvSpPr>
          <p:cNvPr id="21512" name="Rectangle 9"/>
          <p:cNvSpPr>
            <a:spLocks noChangeArrowheads="1"/>
          </p:cNvSpPr>
          <p:nvPr/>
        </p:nvSpPr>
        <p:spPr bwMode="blackWhite">
          <a:xfrm>
            <a:off x="1179513" y="2325688"/>
            <a:ext cx="6858000" cy="941387"/>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COUNT(*)</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WHERE	deptno = 30;</a:t>
            </a:r>
          </a:p>
        </p:txBody>
      </p:sp>
      <p:sp>
        <p:nvSpPr>
          <p:cNvPr id="11" name="Slide Number Placeholder 10"/>
          <p:cNvSpPr>
            <a:spLocks noGrp="1"/>
          </p:cNvSpPr>
          <p:nvPr>
            <p:ph type="sldNum" sz="quarter" idx="12"/>
          </p:nvPr>
        </p:nvSpPr>
        <p:spPr/>
        <p:txBody>
          <a:bodyPr/>
          <a:lstStyle/>
          <a:p>
            <a:pPr>
              <a:defRPr/>
            </a:pPr>
            <a:fld id="{1108B247-C204-4C41-B584-9808DB2AF241}" type="slidenum">
              <a:rPr lang="en-US" smtClean="0"/>
              <a:pPr>
                <a:defRPr/>
              </a:pPr>
              <a:t>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1169988" y="2601913"/>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21507" name="Rectangle 3"/>
          <p:cNvSpPr>
            <a:spLocks noChangeArrowheads="1"/>
          </p:cNvSpPr>
          <p:nvPr/>
        </p:nvSpPr>
        <p:spPr bwMode="blackWhite">
          <a:xfrm>
            <a:off x="1173163" y="3824288"/>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p:txBody>
      </p:sp>
      <p:grpSp>
        <p:nvGrpSpPr>
          <p:cNvPr id="2" name="Group 6"/>
          <p:cNvGrpSpPr>
            <a:grpSpLocks/>
          </p:cNvGrpSpPr>
          <p:nvPr/>
        </p:nvGrpSpPr>
        <p:grpSpPr bwMode="auto">
          <a:xfrm>
            <a:off x="1238250" y="2651125"/>
            <a:ext cx="3390900" cy="2063750"/>
            <a:chOff x="780" y="1670"/>
            <a:chExt cx="2136" cy="1300"/>
          </a:xfrm>
        </p:grpSpPr>
        <p:sp>
          <p:nvSpPr>
            <p:cNvPr id="22538" name="Rectangle 4"/>
            <p:cNvSpPr>
              <a:spLocks noChangeArrowheads="1"/>
            </p:cNvSpPr>
            <p:nvPr/>
          </p:nvSpPr>
          <p:spPr bwMode="ltGray">
            <a:xfrm>
              <a:off x="1932" y="1670"/>
              <a:ext cx="984"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2539" name="Rectangle 5"/>
            <p:cNvSpPr>
              <a:spLocks noChangeArrowheads="1"/>
            </p:cNvSpPr>
            <p:nvPr/>
          </p:nvSpPr>
          <p:spPr bwMode="ltGray">
            <a:xfrm>
              <a:off x="780" y="2442"/>
              <a:ext cx="1026" cy="528"/>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2533" name="Rectangle 7"/>
          <p:cNvSpPr>
            <a:spLocks noGrp="1" noChangeArrowheads="1"/>
          </p:cNvSpPr>
          <p:nvPr>
            <p:ph type="title"/>
          </p:nvPr>
        </p:nvSpPr>
        <p:spPr>
          <a:noFill/>
        </p:spPr>
        <p:txBody>
          <a:bodyPr/>
          <a:lstStyle/>
          <a:p>
            <a:pPr algn="l" eaLnBrk="1" hangingPunct="1"/>
            <a:r>
              <a:rPr lang="en-US" b="1">
                <a:solidFill>
                  <a:schemeClr val="tx1"/>
                </a:solidFill>
              </a:rPr>
              <a:t>Using the COUNT Function</a:t>
            </a:r>
          </a:p>
        </p:txBody>
      </p:sp>
      <p:sp>
        <p:nvSpPr>
          <p:cNvPr id="21512" name="Rectangle 8"/>
          <p:cNvSpPr>
            <a:spLocks noGrp="1" noChangeArrowheads="1"/>
          </p:cNvSpPr>
          <p:nvPr>
            <p:ph sz="quarter" idx="1"/>
          </p:nvPr>
        </p:nvSpPr>
        <p:spPr>
          <a:xfrm>
            <a:off x="1046163" y="1516063"/>
            <a:ext cx="7385050" cy="904875"/>
          </a:xfrm>
        </p:spPr>
        <p:txBody>
          <a:bodyPr>
            <a:normAutofit lnSpcReduction="10000"/>
          </a:bodyPr>
          <a:lstStyle/>
          <a:p>
            <a:pPr marL="274320" indent="-274320" eaLnBrk="1" fontAlgn="auto" hangingPunct="1">
              <a:spcAft>
                <a:spcPts val="0"/>
              </a:spcAft>
              <a:buFont typeface="Wingdings 2"/>
              <a:buChar char=""/>
              <a:defRPr/>
            </a:pPr>
            <a:r>
              <a:rPr lang="en-US"/>
              <a:t>COUNT(</a:t>
            </a:r>
            <a:r>
              <a:rPr lang="en-US" i="1"/>
              <a:t>expr</a:t>
            </a:r>
            <a:r>
              <a:rPr lang="en-US"/>
              <a:t>) returns the number of nonnull rows.</a:t>
            </a:r>
          </a:p>
        </p:txBody>
      </p:sp>
      <p:sp>
        <p:nvSpPr>
          <p:cNvPr id="22535" name="Rectangle 9"/>
          <p:cNvSpPr>
            <a:spLocks noChangeArrowheads="1"/>
          </p:cNvSpPr>
          <p:nvPr/>
        </p:nvSpPr>
        <p:spPr bwMode="blackWhite">
          <a:xfrm>
            <a:off x="1182688" y="2589213"/>
            <a:ext cx="6858000" cy="941387"/>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COUNT(comm)</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WHERE	deptno = 30;</a:t>
            </a:r>
          </a:p>
        </p:txBody>
      </p:sp>
      <p:sp>
        <p:nvSpPr>
          <p:cNvPr id="22536" name="Rectangle 10"/>
          <p:cNvSpPr>
            <a:spLocks noChangeArrowheads="1"/>
          </p:cNvSpPr>
          <p:nvPr/>
        </p:nvSpPr>
        <p:spPr bwMode="blackWhite">
          <a:xfrm>
            <a:off x="1211263" y="3836988"/>
            <a:ext cx="6832600" cy="915987"/>
          </a:xfrm>
          <a:prstGeom prst="rect">
            <a:avLst/>
          </a:prstGeom>
          <a:noFill/>
          <a:ln w="9525">
            <a:noFill/>
            <a:miter lim="800000"/>
            <a:headEnd/>
            <a:tailEnd/>
          </a:ln>
        </p:spPr>
        <p:txBody>
          <a:bodyPr lIns="92075" tIns="46038" rIns="92075" bIns="46038">
            <a:spAutoFit/>
          </a:bodyPr>
          <a:lstStyle/>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COUNT(COMM)</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4</a:t>
            </a:r>
          </a:p>
        </p:txBody>
      </p:sp>
      <p:sp>
        <p:nvSpPr>
          <p:cNvPr id="11" name="Slide Number Placeholder 10"/>
          <p:cNvSpPr>
            <a:spLocks noGrp="1"/>
          </p:cNvSpPr>
          <p:nvPr>
            <p:ph type="sldNum" sz="quarter" idx="12"/>
          </p:nvPr>
        </p:nvSpPr>
        <p:spPr/>
        <p:txBody>
          <a:bodyPr/>
          <a:lstStyle/>
          <a:p>
            <a:pPr>
              <a:defRPr/>
            </a:pPr>
            <a:fld id="{583E19DD-4537-4A41-B9E1-792F36349546}" type="slidenum">
              <a:rPr lang="en-US" smtClean="0"/>
              <a:pPr>
                <a:defRPr/>
              </a:pPr>
              <a:t>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1892</TotalTime>
  <Words>1168</Words>
  <Application>Microsoft Office PowerPoint</Application>
  <PresentationFormat>On-screen Show (4:3)</PresentationFormat>
  <Paragraphs>479</Paragraphs>
  <Slides>26</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Civic</vt:lpstr>
      <vt:lpstr>Document</vt:lpstr>
      <vt:lpstr>Introduction to Database Lecture 08: Aggregate Functions </vt:lpstr>
      <vt:lpstr>Learning Objectives</vt:lpstr>
      <vt:lpstr>What Are Group Functions?</vt:lpstr>
      <vt:lpstr>Types of Group Functions</vt:lpstr>
      <vt:lpstr>Using Group Functions</vt:lpstr>
      <vt:lpstr>Using AVG and SUM Functions</vt:lpstr>
      <vt:lpstr>Using MIN and MAX Functions</vt:lpstr>
      <vt:lpstr>Using the COUNT Function</vt:lpstr>
      <vt:lpstr>Using the COUNT Function</vt:lpstr>
      <vt:lpstr>Group Functions and Null Values</vt:lpstr>
      <vt:lpstr>Using the NVL Function with Group Functions</vt:lpstr>
      <vt:lpstr>Creating Groups of Data </vt:lpstr>
      <vt:lpstr>Creating Groups of Data: GROUP BY Clause</vt:lpstr>
      <vt:lpstr>Using the GROUP BY Clause </vt:lpstr>
      <vt:lpstr>Using the GROUP BY Clause </vt:lpstr>
      <vt:lpstr>Grouping by More Than One Column</vt:lpstr>
      <vt:lpstr>Using the GROUP BY Clause on Multiple Columns</vt:lpstr>
      <vt:lpstr>Illegal Queries Using Group Functions</vt:lpstr>
      <vt:lpstr>Illegal Queries Using Group Functions</vt:lpstr>
      <vt:lpstr>Excluding Group Results</vt:lpstr>
      <vt:lpstr>Excluding Group Results: HAVING Clause</vt:lpstr>
      <vt:lpstr>Using the HAVING Clause</vt:lpstr>
      <vt:lpstr>Using the HAVING Clause</vt:lpstr>
      <vt:lpstr>Nesting Group Functions</vt:lpstr>
      <vt:lpstr>Order of Evaluation</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IntroductionToDatabase</dc:title>
  <dc:creator>Juena Ahmed Noshin</dc:creator>
  <cp:lastModifiedBy>user pc</cp:lastModifiedBy>
  <cp:revision>214</cp:revision>
  <cp:lastPrinted>1998-09-17T00:09:17Z</cp:lastPrinted>
  <dcterms:created xsi:type="dcterms:W3CDTF">1995-06-17T23:31:02Z</dcterms:created>
  <dcterms:modified xsi:type="dcterms:W3CDTF">2020-07-03T15:49:25Z</dcterms:modified>
</cp:coreProperties>
</file>