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6C7162-2FE0-4115-B37B-FF6F9512F9FA}" v="1" dt="2023-07-07T13:34:38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g-Chun Chen" userId="8b620db4-f4e9-4d09-ba74-5c2c631754b8" providerId="ADAL" clId="{A06C7162-2FE0-4115-B37B-FF6F9512F9FA}"/>
    <pc:docChg chg="custSel modSld">
      <pc:chgData name="Ting-Chun Chen" userId="8b620db4-f4e9-4d09-ba74-5c2c631754b8" providerId="ADAL" clId="{A06C7162-2FE0-4115-B37B-FF6F9512F9FA}" dt="2023-07-07T13:35:26.293" v="59" actId="1037"/>
      <pc:docMkLst>
        <pc:docMk/>
      </pc:docMkLst>
      <pc:sldChg chg="mod">
        <pc:chgData name="Ting-Chun Chen" userId="8b620db4-f4e9-4d09-ba74-5c2c631754b8" providerId="ADAL" clId="{A06C7162-2FE0-4115-B37B-FF6F9512F9FA}" dt="2023-07-07T13:33:20.414" v="16" actId="27918"/>
        <pc:sldMkLst>
          <pc:docMk/>
          <pc:sldMk cId="2230354145" sldId="256"/>
        </pc:sldMkLst>
      </pc:sldChg>
      <pc:sldChg chg="addSp delSp modSp mod">
        <pc:chgData name="Ting-Chun Chen" userId="8b620db4-f4e9-4d09-ba74-5c2c631754b8" providerId="ADAL" clId="{A06C7162-2FE0-4115-B37B-FF6F9512F9FA}" dt="2023-07-07T13:35:26.293" v="59" actId="1037"/>
        <pc:sldMkLst>
          <pc:docMk/>
          <pc:sldMk cId="1971087184" sldId="257"/>
        </pc:sldMkLst>
        <pc:spChg chg="add mod ord">
          <ac:chgData name="Ting-Chun Chen" userId="8b620db4-f4e9-4d09-ba74-5c2c631754b8" providerId="ADAL" clId="{A06C7162-2FE0-4115-B37B-FF6F9512F9FA}" dt="2023-07-07T13:34:54.387" v="27" actId="1076"/>
          <ac:spMkLst>
            <pc:docMk/>
            <pc:sldMk cId="1971087184" sldId="257"/>
            <ac:spMk id="2" creationId="{C9172281-512F-0F04-0D72-40E55A0A3336}"/>
          </ac:spMkLst>
        </pc:spChg>
        <pc:spChg chg="mod">
          <ac:chgData name="Ting-Chun Chen" userId="8b620db4-f4e9-4d09-ba74-5c2c631754b8" providerId="ADAL" clId="{A06C7162-2FE0-4115-B37B-FF6F9512F9FA}" dt="2023-07-07T13:35:12.428" v="39" actId="1035"/>
          <ac:spMkLst>
            <pc:docMk/>
            <pc:sldMk cId="1971087184" sldId="257"/>
            <ac:spMk id="5" creationId="{A7212168-5081-FE28-EF9F-54E93FEC4087}"/>
          </ac:spMkLst>
        </pc:spChg>
        <pc:spChg chg="mod">
          <ac:chgData name="Ting-Chun Chen" userId="8b620db4-f4e9-4d09-ba74-5c2c631754b8" providerId="ADAL" clId="{A06C7162-2FE0-4115-B37B-FF6F9512F9FA}" dt="2023-07-07T13:35:05.301" v="34" actId="1037"/>
          <ac:spMkLst>
            <pc:docMk/>
            <pc:sldMk cId="1971087184" sldId="257"/>
            <ac:spMk id="13" creationId="{B78917B4-DE88-CB60-A7AB-A5BB9B034341}"/>
          </ac:spMkLst>
        </pc:spChg>
        <pc:spChg chg="mod">
          <ac:chgData name="Ting-Chun Chen" userId="8b620db4-f4e9-4d09-ba74-5c2c631754b8" providerId="ADAL" clId="{A06C7162-2FE0-4115-B37B-FF6F9512F9FA}" dt="2023-07-07T13:35:26.293" v="59" actId="1037"/>
          <ac:spMkLst>
            <pc:docMk/>
            <pc:sldMk cId="1971087184" sldId="257"/>
            <ac:spMk id="14" creationId="{53B1F732-F409-17A5-4B97-CCEA638EDAB6}"/>
          </ac:spMkLst>
        </pc:spChg>
        <pc:picChg chg="add mod ord">
          <ac:chgData name="Ting-Chun Chen" userId="8b620db4-f4e9-4d09-ba74-5c2c631754b8" providerId="ADAL" clId="{A06C7162-2FE0-4115-B37B-FF6F9512F9FA}" dt="2023-07-07T13:34:49.620" v="26" actId="1036"/>
          <ac:picMkLst>
            <pc:docMk/>
            <pc:sldMk cId="1971087184" sldId="257"/>
            <ac:picMk id="9" creationId="{807C54B4-F978-A401-7EFB-25FFAF314559}"/>
          </ac:picMkLst>
        </pc:picChg>
        <pc:picChg chg="del">
          <ac:chgData name="Ting-Chun Chen" userId="8b620db4-f4e9-4d09-ba74-5c2c631754b8" providerId="ADAL" clId="{A06C7162-2FE0-4115-B37B-FF6F9512F9FA}" dt="2023-07-07T13:34:34.945" v="17" actId="478"/>
          <ac:picMkLst>
            <pc:docMk/>
            <pc:sldMk cId="1971087184" sldId="257"/>
            <ac:picMk id="20" creationId="{7279B182-4C8B-0DAD-8ACA-4B5A2017FD3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dirty="0">
                <a:solidFill>
                  <a:schemeClr val="tx1"/>
                </a:solidFill>
              </a:rPr>
              <a:t>Time</a:t>
            </a:r>
            <a:r>
              <a:rPr lang="en-GB" sz="2400" baseline="0" dirty="0">
                <a:solidFill>
                  <a:schemeClr val="tx1"/>
                </a:solidFill>
              </a:rPr>
              <a:t> Plan of Summer Project</a:t>
            </a:r>
            <a:endParaRPr lang="en-GB" sz="24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WP6: Dissertation Complete and Proofreading</c:v>
                </c:pt>
                <c:pt idx="1">
                  <c:v>WP5: Similarity Evaluation and Analysis</c:v>
                </c:pt>
                <c:pt idx="2">
                  <c:v>WP4: Document Summarisation and Text Embedding</c:v>
                </c:pt>
                <c:pt idx="3">
                  <c:v>WP3: Dataset and Environment Preparation</c:v>
                </c:pt>
                <c:pt idx="4">
                  <c:v>WP2: Literature Review</c:v>
                </c:pt>
                <c:pt idx="5">
                  <c:v>WP1: Project Plan</c:v>
                </c:pt>
              </c:strCache>
            </c:strRef>
          </c:cat>
          <c:val>
            <c:numRef>
              <c:f>Sheet1!$B$2:$B$7</c:f>
              <c:numCache>
                <c:formatCode>d/m/yy;@</c:formatCode>
                <c:ptCount val="6"/>
                <c:pt idx="0">
                  <c:v>45159</c:v>
                </c:pt>
                <c:pt idx="1">
                  <c:v>45152</c:v>
                </c:pt>
                <c:pt idx="2">
                  <c:v>45131</c:v>
                </c:pt>
                <c:pt idx="3">
                  <c:v>45124</c:v>
                </c:pt>
                <c:pt idx="4">
                  <c:v>45117</c:v>
                </c:pt>
                <c:pt idx="5">
                  <c:v>45110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D7-434B-A48F-7DC9B963A8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WP6: Dissertation Complete and Proofreading</c:v>
                </c:pt>
                <c:pt idx="1">
                  <c:v>WP5: Similarity Evaluation and Analysis</c:v>
                </c:pt>
                <c:pt idx="2">
                  <c:v>WP4: Document Summarisation and Text Embedding</c:v>
                </c:pt>
                <c:pt idx="3">
                  <c:v>WP3: Dataset and Environment Preparation</c:v>
                </c:pt>
                <c:pt idx="4">
                  <c:v>WP2: Literature Review</c:v>
                </c:pt>
                <c:pt idx="5">
                  <c:v>WP1: Project Plan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7</c:v>
                </c:pt>
                <c:pt idx="1">
                  <c:v>7</c:v>
                </c:pt>
                <c:pt idx="2">
                  <c:v>21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D7-434B-A48F-7DC9B963A8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1974944"/>
        <c:axId val="73197446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WP6: Dissertation Complete and Proofreading</c:v>
                      </c:pt>
                      <c:pt idx="1">
                        <c:v>WP5: Similarity Evaluation and Analysis</c:v>
                      </c:pt>
                      <c:pt idx="2">
                        <c:v>WP4: Document Summarisation and Text Embedding</c:v>
                      </c:pt>
                      <c:pt idx="3">
                        <c:v>WP3: Dataset and Environment Preparation</c:v>
                      </c:pt>
                      <c:pt idx="4">
                        <c:v>WP2: Literature Review</c:v>
                      </c:pt>
                      <c:pt idx="5">
                        <c:v>WP1: Project Plan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d/m/yy;@</c:formatCode>
                      <c:ptCount val="6"/>
                      <c:pt idx="0">
                        <c:v>45163</c:v>
                      </c:pt>
                      <c:pt idx="1">
                        <c:v>45156</c:v>
                      </c:pt>
                      <c:pt idx="2">
                        <c:v>45149</c:v>
                      </c:pt>
                      <c:pt idx="3">
                        <c:v>45128</c:v>
                      </c:pt>
                      <c:pt idx="4">
                        <c:v>45121</c:v>
                      </c:pt>
                      <c:pt idx="5">
                        <c:v>45114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5D7-434B-A48F-7DC9B963A809}"/>
                  </c:ext>
                </c:extLst>
              </c15:ser>
            </c15:filteredBarSeries>
          </c:ext>
        </c:extLst>
      </c:barChart>
      <c:catAx>
        <c:axId val="731974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974464"/>
        <c:crosses val="autoZero"/>
        <c:auto val="1"/>
        <c:lblAlgn val="ctr"/>
        <c:lblOffset val="100"/>
        <c:noMultiLvlLbl val="0"/>
      </c:catAx>
      <c:valAx>
        <c:axId val="731974464"/>
        <c:scaling>
          <c:orientation val="minMax"/>
          <c:max val="45168"/>
          <c:min val="451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/m/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974944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A14E-BA2C-2CF4-69B9-E92D3B17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B2379-1316-6A0E-5746-6E646FA7F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C0963-90BD-2AD0-2B88-7D80EE5B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29B61-42BF-9A9F-41CB-D0B5D685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9B62-DC53-1BBE-484B-8507F84A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53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A016-8145-9327-D1A5-5E5DBFB0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24727-CE46-91A1-DF51-C60BD6ABE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46DB6-D8C3-BFE7-B429-1DC6A835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00D3D-E102-AF91-AA44-2D778DBF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3A33F-31C2-B331-28C7-6C0F523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91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4CC01-F6D7-58B8-1F6E-16317B94D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29B7B-8082-ECC6-19DE-CF045AC3E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F159E-8C1A-023A-F16D-5364F82D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7E0DF-49D0-D0A5-A12C-71C54702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EFEDC-A8DD-223D-329C-F8CDFF25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0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D929-C03E-95B8-59FE-C7BD716B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C9B6-2B91-9557-3CEE-2EC68214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4F882-74F8-275C-2700-4A4C5317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51891-1A70-0D3A-9998-599BC9EA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2587-CBC2-9F8F-7262-14CFDB85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22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02D8-ADF7-5689-3DA3-4F9CE0CF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76B6-3DAA-674C-6E08-172A7E249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280E-2A2E-0581-BDD9-DB7C5EE2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C1EC0-FC48-3060-2F3B-88696055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07373-D6A5-286D-81C5-9892E788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CA04-4341-9194-147F-E3AD3617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92CAE-1ABB-E601-3086-B7E3E221D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8F0B1-8430-3AC8-D4C7-48C888FC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012D1-A198-9BBD-C399-EEA53C08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4E086-12F3-AE04-6C3E-14B8DDB3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2C7BA-F021-6550-A48F-107D8418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59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136E-FB39-4FD9-1429-764EEE18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18274-52B6-978D-BC88-346D55D5E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9CD3-83E5-FD4B-870B-0A22ADCFB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059C-5D0C-1C8D-628B-79932CEF2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7E93E-61D9-275E-4478-5CB7D292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0012B-5369-AC74-8F8C-4767AA69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2C727-87A0-8606-0DA4-DE05E0FE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B8AE2-EBD1-A1F1-01DF-E3D47D24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38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2BF2-0107-0B79-7534-B6CF08C5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978FF-A67C-C900-6374-66D2FCBC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851C2-3ACF-48FC-2F88-051B4072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FC5ED-B1B0-2A0F-6889-A06FCBEB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13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5336C-E21E-762B-AA20-B47444EE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30A07-90F3-A161-C463-0B8BA8BE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F4D1E-DBE4-8DA7-4EC5-81CBCE40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6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2E4A-EEF5-129C-51C7-CD60F6E7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E9AF-4F97-C6AD-9098-50B581F7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7D1EF-3689-A8A5-F4D6-EA2B31C9C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3174-3E4E-6C71-D1F5-0D7FB7B9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FCCCF-EC3C-1DC2-E996-3A87C19E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D1851-0A4E-A6EA-3D02-29AF9F6F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54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DC20-00E3-F615-4E4B-3ED695AC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6D027-C0A6-B8B0-2512-EB969D151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AC9D-F076-EF78-11B6-EF99D0544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20092-41C2-226C-7249-66945720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AFB5-49CF-4561-AFE9-288ECD25F3B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3C119-0C3B-DED2-B6F0-FFF8A322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B9BF6-DEEE-72E1-63A0-BC667C9A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65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5A80D-9686-9AEC-2E31-AEC70B87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BB044-DD36-E4AA-ECC6-077F7AFE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F597-2B4E-401A-3878-3633800B2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AFB5-49CF-4561-AFE9-288ECD25F3B9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FFE8-D944-17E1-5BCC-350215BC5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D48B0-DDA8-0836-5DB8-785669940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7C2DF-3C91-420C-95A1-6DF01B4A2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0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3A91442-3C98-3851-EF43-8F5D7FEF5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897073"/>
              </p:ext>
            </p:extLst>
          </p:nvPr>
        </p:nvGraphicFramePr>
        <p:xfrm>
          <a:off x="261257" y="719666"/>
          <a:ext cx="12095843" cy="5643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035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172281-512F-0F04-0D72-40E55A0A3336}"/>
              </a:ext>
            </a:extLst>
          </p:cNvPr>
          <p:cNvSpPr/>
          <p:nvPr/>
        </p:nvSpPr>
        <p:spPr>
          <a:xfrm>
            <a:off x="90392" y="657584"/>
            <a:ext cx="13969163" cy="5645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C54B4-F978-A401-7EFB-25FFAF314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5" y="657583"/>
            <a:ext cx="12101609" cy="5645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7438A1-8984-4F23-93EA-BCBD19FC7324}"/>
              </a:ext>
            </a:extLst>
          </p:cNvPr>
          <p:cNvSpPr txBox="1"/>
          <p:nvPr/>
        </p:nvSpPr>
        <p:spPr>
          <a:xfrm>
            <a:off x="6565712" y="1519701"/>
            <a:ext cx="148608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i="0" dirty="0">
                <a:solidFill>
                  <a:schemeClr val="accent2">
                    <a:lumMod val="50000"/>
                  </a:schemeClr>
                </a:solidFill>
                <a:effectLst/>
              </a:rPr>
              <a:t>☑ </a:t>
            </a:r>
            <a:r>
              <a:rPr lang="en-GB" sz="1600" b="1" dirty="0">
                <a:solidFill>
                  <a:schemeClr val="accent2">
                    <a:lumMod val="50000"/>
                  </a:schemeClr>
                </a:solidFill>
              </a:rPr>
              <a:t>project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745AD-F13B-A4D1-AAB4-EB6FE590B293}"/>
              </a:ext>
            </a:extLst>
          </p:cNvPr>
          <p:cNvSpPr txBox="1"/>
          <p:nvPr/>
        </p:nvSpPr>
        <p:spPr>
          <a:xfrm>
            <a:off x="7270603" y="2282154"/>
            <a:ext cx="32820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oogle Sans"/>
              </a:rPr>
              <a:t>☑ </a:t>
            </a:r>
            <a:r>
              <a:rPr lang="en-GB" sz="1600" b="1" dirty="0">
                <a:solidFill>
                  <a:schemeClr val="accent2">
                    <a:lumMod val="50000"/>
                  </a:schemeClr>
                </a:solidFill>
              </a:rPr>
              <a:t>introduction and literature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12168-5081-FE28-EF9F-54E93FEC4087}"/>
              </a:ext>
            </a:extLst>
          </p:cNvPr>
          <p:cNvSpPr txBox="1"/>
          <p:nvPr/>
        </p:nvSpPr>
        <p:spPr>
          <a:xfrm>
            <a:off x="7963482" y="3008148"/>
            <a:ext cx="12177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oogle Sans"/>
              </a:rPr>
              <a:t>☑ </a:t>
            </a:r>
            <a:r>
              <a:rPr lang="en-GB" sz="1600" b="1" dirty="0">
                <a:solidFill>
                  <a:schemeClr val="accent2">
                    <a:lumMod val="50000"/>
                  </a:schemeClr>
                </a:solidFill>
              </a:rPr>
              <a:t>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BE89C-4C2B-1B34-AADD-F15FD5EDCFD1}"/>
              </a:ext>
            </a:extLst>
          </p:cNvPr>
          <p:cNvSpPr txBox="1"/>
          <p:nvPr/>
        </p:nvSpPr>
        <p:spPr>
          <a:xfrm>
            <a:off x="10076221" y="3796848"/>
            <a:ext cx="22180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oogle Sans"/>
              </a:rPr>
              <a:t>☑ </a:t>
            </a:r>
            <a:r>
              <a:rPr lang="en-GB" sz="1600" b="1" dirty="0">
                <a:solidFill>
                  <a:schemeClr val="accent2">
                    <a:lumMod val="50000"/>
                  </a:schemeClr>
                </a:solidFill>
              </a:rPr>
              <a:t>material and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E63CC-1F5D-DE1C-B979-8DE7D67E529D}"/>
              </a:ext>
            </a:extLst>
          </p:cNvPr>
          <p:cNvSpPr txBox="1"/>
          <p:nvPr/>
        </p:nvSpPr>
        <p:spPr>
          <a:xfrm>
            <a:off x="10779198" y="4552060"/>
            <a:ext cx="19819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oogle Sans"/>
              </a:rPr>
              <a:t>☑ </a:t>
            </a:r>
            <a:r>
              <a:rPr lang="en-GB" sz="1600" b="1" dirty="0">
                <a:solidFill>
                  <a:schemeClr val="accent2">
                    <a:lumMod val="50000"/>
                  </a:schemeClr>
                </a:solidFill>
              </a:rPr>
              <a:t>result and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22898-BE95-C954-FAD2-EC493C612D30}"/>
              </a:ext>
            </a:extLst>
          </p:cNvPr>
          <p:cNvSpPr txBox="1"/>
          <p:nvPr/>
        </p:nvSpPr>
        <p:spPr>
          <a:xfrm>
            <a:off x="11480154" y="5318645"/>
            <a:ext cx="257940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oogle Sans"/>
              </a:rPr>
              <a:t>☑ </a:t>
            </a:r>
            <a:r>
              <a:rPr lang="en-GB" sz="1600" b="1" dirty="0">
                <a:solidFill>
                  <a:schemeClr val="accent2">
                    <a:lumMod val="50000"/>
                  </a:schemeClr>
                </a:solidFill>
              </a:rPr>
              <a:t>conclusion and discussion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998E0-8D8E-2390-AEF6-A8A68E9D63BA}"/>
              </a:ext>
            </a:extLst>
          </p:cNvPr>
          <p:cNvSpPr txBox="1"/>
          <p:nvPr/>
        </p:nvSpPr>
        <p:spPr>
          <a:xfrm>
            <a:off x="5791625" y="1518379"/>
            <a:ext cx="80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Week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CB557-C0FD-ADFF-10A1-1E35D0122D86}"/>
              </a:ext>
            </a:extLst>
          </p:cNvPr>
          <p:cNvSpPr txBox="1"/>
          <p:nvPr/>
        </p:nvSpPr>
        <p:spPr>
          <a:xfrm>
            <a:off x="6493447" y="2282153"/>
            <a:ext cx="80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Week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917B4-DE88-CB60-A7AB-A5BB9B034341}"/>
              </a:ext>
            </a:extLst>
          </p:cNvPr>
          <p:cNvSpPr txBox="1"/>
          <p:nvPr/>
        </p:nvSpPr>
        <p:spPr>
          <a:xfrm>
            <a:off x="7112893" y="3042869"/>
            <a:ext cx="95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Week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1F732-F409-17A5-4B97-CCEA638EDAB6}"/>
              </a:ext>
            </a:extLst>
          </p:cNvPr>
          <p:cNvSpPr txBox="1"/>
          <p:nvPr/>
        </p:nvSpPr>
        <p:spPr>
          <a:xfrm>
            <a:off x="8537931" y="3796848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Week 4-6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A8647A-4D4D-E7BF-34CE-3D3F6583C7BE}"/>
              </a:ext>
            </a:extLst>
          </p:cNvPr>
          <p:cNvSpPr txBox="1"/>
          <p:nvPr/>
        </p:nvSpPr>
        <p:spPr>
          <a:xfrm>
            <a:off x="10015261" y="4552061"/>
            <a:ext cx="80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Week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48C46-ADAD-07A7-E321-88FDC5879307}"/>
              </a:ext>
            </a:extLst>
          </p:cNvPr>
          <p:cNvSpPr txBox="1"/>
          <p:nvPr/>
        </p:nvSpPr>
        <p:spPr>
          <a:xfrm>
            <a:off x="10710618" y="5314893"/>
            <a:ext cx="80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Week 8</a:t>
            </a:r>
          </a:p>
        </p:txBody>
      </p:sp>
    </p:spTree>
    <p:extLst>
      <p:ext uri="{BB962C8B-B14F-4D97-AF65-F5344CB8AC3E}">
        <p14:creationId xmlns:p14="http://schemas.microsoft.com/office/powerpoint/2010/main" val="197108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Google Sans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Ting-Chun Chen</dc:creator>
  <cp:lastModifiedBy>Ting-Chun Chen</cp:lastModifiedBy>
  <cp:revision>1</cp:revision>
  <dcterms:created xsi:type="dcterms:W3CDTF">2023-07-04T11:44:42Z</dcterms:created>
  <dcterms:modified xsi:type="dcterms:W3CDTF">2023-07-07T13:35:30Z</dcterms:modified>
</cp:coreProperties>
</file>