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Fira Sans Condensed Black"/>
      <p:bold r:id="rId32"/>
      <p:boldItalic r:id="rId33"/>
    </p:embeddedFont>
    <p:embeddedFont>
      <p:font typeface="Fira Sans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335499-A57C-4A6D-BCFD-6BE244535C3E}">
  <a:tblStyle styleId="{4A335499-A57C-4A6D-BCFD-6BE244535C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B668CA-7A53-4A53-9AB6-C8A3C3B85B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Black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Black-bold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-bold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bf9576e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bf9576e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5c5cc029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5c5cc029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5c5cc029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5c5cc029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5c5cc0291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5c5cc029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5bf9576e65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5bf9576e65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c5cc029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5c5cc029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5c58af5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5c58af5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c5cc029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5c5cc029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5bf9576e65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5bf9576e65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5d556de9a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5d556de9a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c2317c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c2317c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b8b06b8a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b8b06b8a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bf957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bf957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d556de9a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d556de9a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0c2317c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0c2317c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Our Business Problem: </a:t>
            </a:r>
            <a:r>
              <a:rPr lang="en">
                <a:solidFill>
                  <a:schemeClr val="dk1"/>
                </a:solidFill>
              </a:rPr>
              <a:t>Can we predict if a customer will open and click through an advertisement sent to their email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will this be useful?: </a:t>
            </a:r>
            <a:r>
              <a:rPr lang="en">
                <a:solidFill>
                  <a:schemeClr val="dk1"/>
                </a:solidFill>
              </a:rPr>
              <a:t>This will be useful as it would allow businesses to predict the number of customers who would click on an ad before starting an ad campaign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will this be useful?:</a:t>
            </a:r>
            <a:r>
              <a:rPr lang="en">
                <a:solidFill>
                  <a:schemeClr val="dk1"/>
                </a:solidFill>
              </a:rPr>
              <a:t> Knowing how customers respond to different emails would allow companies to tailor their emails based on what they hope to gain from each ad campaign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When Would we use this model?:</a:t>
            </a:r>
            <a:r>
              <a:rPr lang="en">
                <a:solidFill>
                  <a:schemeClr val="dk1"/>
                </a:solidFill>
              </a:rPr>
              <a:t> Use this prediction could be used before a company launches a new product or ad campaign giving the business an estimate of people who will open and click through their new ad.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8b06b8ad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b8b06b8ad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only two tables are enough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c109bc9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c109bc9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b8b06b8a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b8b06b8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bf9576e6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bf9576e6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bf9576e6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bf9576e6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0c2317c2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0c2317c2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ling Campaig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0"/>
            <a:ext cx="8832273" cy="2753407"/>
          </a:xfrm>
          <a:custGeom>
            <a:rect b="b" l="l" r="r" t="t"/>
            <a:pathLst>
              <a:path extrusionOk="0" h="89035" w="285603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3520185" cy="2844623"/>
          </a:xfrm>
          <a:custGeom>
            <a:rect b="b" l="l" r="r" t="t"/>
            <a:pathLst>
              <a:path extrusionOk="0" h="108212" w="133911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988742" y="653472"/>
            <a:ext cx="4155214" cy="2191073"/>
          </a:xfrm>
          <a:custGeom>
            <a:rect b="b" l="l" r="r" t="t"/>
            <a:pathLst>
              <a:path extrusionOk="0" h="68455" w="12982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716225"/>
            <a:ext cx="2219000" cy="1427275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49350" y="4118125"/>
            <a:ext cx="2294650" cy="1025375"/>
          </a:xfrm>
          <a:custGeom>
            <a:rect b="b" l="l" r="r" t="t"/>
            <a:pathLst>
              <a:path extrusionOk="0" h="41015" w="91786">
                <a:moveTo>
                  <a:pt x="24366" y="0"/>
                </a:moveTo>
                <a:cubicBezTo>
                  <a:pt x="16671" y="0"/>
                  <a:pt x="8961" y="3263"/>
                  <a:pt x="4870" y="9866"/>
                </a:cubicBezTo>
                <a:cubicBezTo>
                  <a:pt x="1" y="17723"/>
                  <a:pt x="1109" y="37022"/>
                  <a:pt x="11280" y="40672"/>
                </a:cubicBezTo>
                <a:cubicBezTo>
                  <a:pt x="11997" y="40929"/>
                  <a:pt x="12907" y="41014"/>
                  <a:pt x="13886" y="41014"/>
                </a:cubicBezTo>
                <a:cubicBezTo>
                  <a:pt x="15844" y="41014"/>
                  <a:pt x="18078" y="40672"/>
                  <a:pt x="19591" y="40672"/>
                </a:cubicBezTo>
                <a:lnTo>
                  <a:pt x="91786" y="40672"/>
                </a:lnTo>
                <a:lnTo>
                  <a:pt x="91786" y="20159"/>
                </a:lnTo>
                <a:cubicBezTo>
                  <a:pt x="87766" y="16628"/>
                  <a:pt x="82600" y="14414"/>
                  <a:pt x="77263" y="14414"/>
                </a:cubicBezTo>
                <a:cubicBezTo>
                  <a:pt x="76878" y="14414"/>
                  <a:pt x="76492" y="14426"/>
                  <a:pt x="76106" y="14449"/>
                </a:cubicBezTo>
                <a:cubicBezTo>
                  <a:pt x="70359" y="14796"/>
                  <a:pt x="64629" y="17360"/>
                  <a:pt x="59023" y="17360"/>
                </a:cubicBezTo>
                <a:cubicBezTo>
                  <a:pt x="57613" y="17360"/>
                  <a:pt x="56211" y="17198"/>
                  <a:pt x="54819" y="16797"/>
                </a:cubicBezTo>
                <a:cubicBezTo>
                  <a:pt x="48369" y="14944"/>
                  <a:pt x="44410" y="8619"/>
                  <a:pt x="39033" y="4601"/>
                </a:cubicBezTo>
                <a:cubicBezTo>
                  <a:pt x="34939" y="1542"/>
                  <a:pt x="29657" y="0"/>
                  <a:pt x="243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196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1"/>
          <p:cNvGrpSpPr/>
          <p:nvPr/>
        </p:nvGrpSpPr>
        <p:grpSpPr>
          <a:xfrm>
            <a:off x="13" y="3594275"/>
            <a:ext cx="9143973" cy="2844623"/>
            <a:chOff x="13" y="3060875"/>
            <a:chExt cx="9143973" cy="2844623"/>
          </a:xfrm>
        </p:grpSpPr>
        <p:sp>
          <p:nvSpPr>
            <p:cNvPr id="57" name="Google Shape;57;p11"/>
            <p:cNvSpPr/>
            <p:nvPr/>
          </p:nvSpPr>
          <p:spPr>
            <a:xfrm rot="10800000">
              <a:off x="13" y="3152091"/>
              <a:ext cx="8832273" cy="2753407"/>
            </a:xfrm>
            <a:custGeom>
              <a:rect b="b" l="l" r="r" t="t"/>
              <a:pathLst>
                <a:path extrusionOk="0" h="89035" w="285603">
                  <a:moveTo>
                    <a:pt x="0" y="0"/>
                  </a:moveTo>
                  <a:lnTo>
                    <a:pt x="0" y="20210"/>
                  </a:lnTo>
                  <a:cubicBezTo>
                    <a:pt x="2946" y="19770"/>
                    <a:pt x="5881" y="19552"/>
                    <a:pt x="8796" y="19552"/>
                  </a:cubicBezTo>
                  <a:cubicBezTo>
                    <a:pt x="17445" y="19552"/>
                    <a:pt x="25917" y="21474"/>
                    <a:pt x="33981" y="25229"/>
                  </a:cubicBezTo>
                  <a:cubicBezTo>
                    <a:pt x="67282" y="40733"/>
                    <a:pt x="93319" y="84631"/>
                    <a:pt x="130925" y="88727"/>
                  </a:cubicBezTo>
                  <a:cubicBezTo>
                    <a:pt x="132783" y="88929"/>
                    <a:pt x="134668" y="89035"/>
                    <a:pt x="136584" y="89035"/>
                  </a:cubicBezTo>
                  <a:cubicBezTo>
                    <a:pt x="142678" y="89035"/>
                    <a:pt x="149080" y="87969"/>
                    <a:pt x="155863" y="85573"/>
                  </a:cubicBezTo>
                  <a:cubicBezTo>
                    <a:pt x="187886" y="74267"/>
                    <a:pt x="210402" y="49453"/>
                    <a:pt x="246426" y="47790"/>
                  </a:cubicBezTo>
                  <a:cubicBezTo>
                    <a:pt x="247649" y="47733"/>
                    <a:pt x="248870" y="47705"/>
                    <a:pt x="250091" y="47705"/>
                  </a:cubicBezTo>
                  <a:cubicBezTo>
                    <a:pt x="262448" y="47705"/>
                    <a:pt x="274635" y="50597"/>
                    <a:pt x="285603" y="56271"/>
                  </a:cubicBezTo>
                  <a:lnTo>
                    <a:pt x="285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1"/>
            <p:cNvSpPr/>
            <p:nvPr/>
          </p:nvSpPr>
          <p:spPr>
            <a:xfrm rot="10800000">
              <a:off x="5623800" y="3060875"/>
              <a:ext cx="3520185" cy="2844623"/>
            </a:xfrm>
            <a:custGeom>
              <a:rect b="b" l="l" r="r" t="t"/>
              <a:pathLst>
                <a:path extrusionOk="0" h="108212" w="133911">
                  <a:moveTo>
                    <a:pt x="0" y="0"/>
                  </a:moveTo>
                  <a:lnTo>
                    <a:pt x="0" y="42204"/>
                  </a:lnTo>
                  <a:cubicBezTo>
                    <a:pt x="3818" y="43536"/>
                    <a:pt x="7871" y="44406"/>
                    <a:pt x="11781" y="45388"/>
                  </a:cubicBezTo>
                  <a:cubicBezTo>
                    <a:pt x="25636" y="48876"/>
                    <a:pt x="35951" y="55674"/>
                    <a:pt x="46055" y="65781"/>
                  </a:cubicBezTo>
                  <a:cubicBezTo>
                    <a:pt x="56040" y="75609"/>
                    <a:pt x="65279" y="86301"/>
                    <a:pt x="76481" y="94715"/>
                  </a:cubicBezTo>
                  <a:cubicBezTo>
                    <a:pt x="86775" y="102444"/>
                    <a:pt x="99184" y="108211"/>
                    <a:pt x="111961" y="108211"/>
                  </a:cubicBezTo>
                  <a:cubicBezTo>
                    <a:pt x="113086" y="108211"/>
                    <a:pt x="114215" y="108167"/>
                    <a:pt x="115345" y="108075"/>
                  </a:cubicBezTo>
                  <a:cubicBezTo>
                    <a:pt x="123384" y="107415"/>
                    <a:pt x="132405" y="102868"/>
                    <a:pt x="133282" y="94852"/>
                  </a:cubicBezTo>
                  <a:cubicBezTo>
                    <a:pt x="133911" y="89102"/>
                    <a:pt x="129964" y="83730"/>
                    <a:pt x="125199" y="80454"/>
                  </a:cubicBezTo>
                  <a:cubicBezTo>
                    <a:pt x="120432" y="77180"/>
                    <a:pt x="114814" y="75404"/>
                    <a:pt x="109700" y="72707"/>
                  </a:cubicBezTo>
                  <a:cubicBezTo>
                    <a:pt x="95166" y="65048"/>
                    <a:pt x="85158" y="49434"/>
                    <a:pt x="84273" y="33034"/>
                  </a:cubicBezTo>
                  <a:cubicBezTo>
                    <a:pt x="83908" y="26298"/>
                    <a:pt x="84951" y="19358"/>
                    <a:pt x="82926" y="12924"/>
                  </a:cubicBezTo>
                  <a:cubicBezTo>
                    <a:pt x="81214" y="7484"/>
                    <a:pt x="77652" y="3267"/>
                    <a:pt x="73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 rot="10800000">
              <a:off x="30" y="3060952"/>
              <a:ext cx="4155214" cy="2191073"/>
            </a:xfrm>
            <a:custGeom>
              <a:rect b="b" l="l" r="r" t="t"/>
              <a:pathLst>
                <a:path extrusionOk="0" h="68455" w="129820">
                  <a:moveTo>
                    <a:pt x="103822" y="1"/>
                  </a:moveTo>
                  <a:cubicBezTo>
                    <a:pt x="103035" y="1"/>
                    <a:pt x="102252" y="14"/>
                    <a:pt x="101474" y="40"/>
                  </a:cubicBezTo>
                  <a:cubicBezTo>
                    <a:pt x="85475" y="582"/>
                    <a:pt x="69129" y="5542"/>
                    <a:pt x="57479" y="16520"/>
                  </a:cubicBezTo>
                  <a:cubicBezTo>
                    <a:pt x="50203" y="23373"/>
                    <a:pt x="44727" y="32509"/>
                    <a:pt x="35783" y="36976"/>
                  </a:cubicBezTo>
                  <a:cubicBezTo>
                    <a:pt x="28919" y="40405"/>
                    <a:pt x="20876" y="40602"/>
                    <a:pt x="13740" y="43423"/>
                  </a:cubicBezTo>
                  <a:cubicBezTo>
                    <a:pt x="6605" y="46244"/>
                    <a:pt x="0" y="53719"/>
                    <a:pt x="2568" y="60948"/>
                  </a:cubicBezTo>
                  <a:cubicBezTo>
                    <a:pt x="4468" y="66297"/>
                    <a:pt x="10123" y="68455"/>
                    <a:pt x="16048" y="68455"/>
                  </a:cubicBezTo>
                  <a:cubicBezTo>
                    <a:pt x="18930" y="68455"/>
                    <a:pt x="21875" y="67944"/>
                    <a:pt x="24483" y="67042"/>
                  </a:cubicBezTo>
                  <a:cubicBezTo>
                    <a:pt x="37083" y="62687"/>
                    <a:pt x="47154" y="53198"/>
                    <a:pt x="58747" y="46619"/>
                  </a:cubicBezTo>
                  <a:cubicBezTo>
                    <a:pt x="69009" y="40799"/>
                    <a:pt x="80817" y="37311"/>
                    <a:pt x="92547" y="37311"/>
                  </a:cubicBezTo>
                  <a:cubicBezTo>
                    <a:pt x="97419" y="37311"/>
                    <a:pt x="102278" y="37913"/>
                    <a:pt x="107006" y="39199"/>
                  </a:cubicBezTo>
                  <a:cubicBezTo>
                    <a:pt x="115659" y="41552"/>
                    <a:pt x="123709" y="46407"/>
                    <a:pt x="129819" y="52939"/>
                  </a:cubicBezTo>
                  <a:lnTo>
                    <a:pt x="129819" y="6409"/>
                  </a:lnTo>
                  <a:cubicBezTo>
                    <a:pt x="122400" y="1786"/>
                    <a:pt x="112880" y="1"/>
                    <a:pt x="103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8775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771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651125" y="1154450"/>
            <a:ext cx="64470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 rot="-5400000">
            <a:off x="7049057" y="954914"/>
            <a:ext cx="4040323" cy="2130491"/>
          </a:xfrm>
          <a:custGeom>
            <a:rect b="b" l="l" r="r" t="t"/>
            <a:pathLst>
              <a:path extrusionOk="0" h="68455" w="12982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hasCustomPrompt="1" idx="2" type="title"/>
          </p:nvPr>
        </p:nvSpPr>
        <p:spPr>
          <a:xfrm>
            <a:off x="939650" y="1493272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3" type="title"/>
          </p:nvPr>
        </p:nvSpPr>
        <p:spPr>
          <a:xfrm>
            <a:off x="581150" y="1904400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81150" y="2234875"/>
            <a:ext cx="21027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hasCustomPrompt="1" idx="4" type="title"/>
          </p:nvPr>
        </p:nvSpPr>
        <p:spPr>
          <a:xfrm>
            <a:off x="3117200" y="1493272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5" type="title"/>
          </p:nvPr>
        </p:nvSpPr>
        <p:spPr>
          <a:xfrm>
            <a:off x="2758700" y="1904400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4"/>
          <p:cNvSpPr txBox="1"/>
          <p:nvPr>
            <p:ph idx="6" type="subTitle"/>
          </p:nvPr>
        </p:nvSpPr>
        <p:spPr>
          <a:xfrm>
            <a:off x="2758700" y="2234875"/>
            <a:ext cx="21027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7" type="title"/>
          </p:nvPr>
        </p:nvSpPr>
        <p:spPr>
          <a:xfrm>
            <a:off x="5515850" y="1493272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8" type="title"/>
          </p:nvPr>
        </p:nvSpPr>
        <p:spPr>
          <a:xfrm>
            <a:off x="5157350" y="1904400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4"/>
          <p:cNvSpPr txBox="1"/>
          <p:nvPr>
            <p:ph idx="9" type="subTitle"/>
          </p:nvPr>
        </p:nvSpPr>
        <p:spPr>
          <a:xfrm>
            <a:off x="5157350" y="2234875"/>
            <a:ext cx="21027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hasCustomPrompt="1" idx="13" type="title"/>
          </p:nvPr>
        </p:nvSpPr>
        <p:spPr>
          <a:xfrm>
            <a:off x="2242500" y="3293950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14" type="title"/>
          </p:nvPr>
        </p:nvSpPr>
        <p:spPr>
          <a:xfrm>
            <a:off x="1884000" y="3705175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4"/>
          <p:cNvSpPr txBox="1"/>
          <p:nvPr>
            <p:ph idx="15" type="subTitle"/>
          </p:nvPr>
        </p:nvSpPr>
        <p:spPr>
          <a:xfrm>
            <a:off x="1884000" y="4035650"/>
            <a:ext cx="21027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16" type="title"/>
          </p:nvPr>
        </p:nvSpPr>
        <p:spPr>
          <a:xfrm>
            <a:off x="4420050" y="3293950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17" type="title"/>
          </p:nvPr>
        </p:nvSpPr>
        <p:spPr>
          <a:xfrm>
            <a:off x="4061550" y="3705175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4"/>
          <p:cNvSpPr txBox="1"/>
          <p:nvPr>
            <p:ph idx="18" type="subTitle"/>
          </p:nvPr>
        </p:nvSpPr>
        <p:spPr>
          <a:xfrm>
            <a:off x="4061550" y="4035650"/>
            <a:ext cx="21027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19" type="title"/>
          </p:nvPr>
        </p:nvSpPr>
        <p:spPr>
          <a:xfrm>
            <a:off x="6818700" y="3293950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20" type="title"/>
          </p:nvPr>
        </p:nvSpPr>
        <p:spPr>
          <a:xfrm>
            <a:off x="6460200" y="3705175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21" type="subTitle"/>
          </p:nvPr>
        </p:nvSpPr>
        <p:spPr>
          <a:xfrm>
            <a:off x="6460200" y="4035650"/>
            <a:ext cx="21027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 rot="10800000">
            <a:off x="5366596" y="25"/>
            <a:ext cx="3777404" cy="2429650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title"/>
          </p:nvPr>
        </p:nvSpPr>
        <p:spPr>
          <a:xfrm>
            <a:off x="1060966" y="3063750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060975" y="3603027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3" type="title"/>
          </p:nvPr>
        </p:nvSpPr>
        <p:spPr>
          <a:xfrm>
            <a:off x="3665091" y="3063750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5"/>
          <p:cNvSpPr txBox="1"/>
          <p:nvPr>
            <p:ph idx="4" type="subTitle"/>
          </p:nvPr>
        </p:nvSpPr>
        <p:spPr>
          <a:xfrm>
            <a:off x="3665100" y="3603027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5" type="title"/>
          </p:nvPr>
        </p:nvSpPr>
        <p:spPr>
          <a:xfrm>
            <a:off x="6269216" y="3063750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5"/>
          <p:cNvSpPr txBox="1"/>
          <p:nvPr>
            <p:ph idx="6" type="subTitle"/>
          </p:nvPr>
        </p:nvSpPr>
        <p:spPr>
          <a:xfrm>
            <a:off x="6269225" y="3603027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rot="10800000">
            <a:off x="5424734" y="-40297"/>
            <a:ext cx="3719266" cy="2392256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title"/>
          </p:nvPr>
        </p:nvSpPr>
        <p:spPr>
          <a:xfrm>
            <a:off x="1821639" y="3070500"/>
            <a:ext cx="2258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821651" y="3609776"/>
            <a:ext cx="22584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3" type="title"/>
          </p:nvPr>
        </p:nvSpPr>
        <p:spPr>
          <a:xfrm>
            <a:off x="5063949" y="3070500"/>
            <a:ext cx="2258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6"/>
          <p:cNvSpPr txBox="1"/>
          <p:nvPr>
            <p:ph idx="4" type="subTitle"/>
          </p:nvPr>
        </p:nvSpPr>
        <p:spPr>
          <a:xfrm>
            <a:off x="5063961" y="3609776"/>
            <a:ext cx="22584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TITLE_AND_BODY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5113725" y="2284275"/>
            <a:ext cx="28293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7" name="Google Shape;107;p17"/>
          <p:cNvSpPr/>
          <p:nvPr/>
        </p:nvSpPr>
        <p:spPr>
          <a:xfrm rot="10800000">
            <a:off x="-114943" y="3072323"/>
            <a:ext cx="9274243" cy="2071177"/>
          </a:xfrm>
          <a:custGeom>
            <a:rect b="b" l="l" r="r" t="t"/>
            <a:pathLst>
              <a:path extrusionOk="0" h="89035" w="285603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2" type="title"/>
          </p:nvPr>
        </p:nvSpPr>
        <p:spPr>
          <a:xfrm>
            <a:off x="673303" y="23908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673313" y="29301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title"/>
          </p:nvPr>
        </p:nvSpPr>
        <p:spPr>
          <a:xfrm>
            <a:off x="2667828" y="23908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8"/>
          <p:cNvSpPr txBox="1"/>
          <p:nvPr>
            <p:ph idx="4" type="subTitle"/>
          </p:nvPr>
        </p:nvSpPr>
        <p:spPr>
          <a:xfrm>
            <a:off x="2667838" y="29301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5" type="title"/>
          </p:nvPr>
        </p:nvSpPr>
        <p:spPr>
          <a:xfrm>
            <a:off x="4662353" y="23908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6" type="subTitle"/>
          </p:nvPr>
        </p:nvSpPr>
        <p:spPr>
          <a:xfrm>
            <a:off x="4662363" y="29301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7" type="title"/>
          </p:nvPr>
        </p:nvSpPr>
        <p:spPr>
          <a:xfrm>
            <a:off x="6656878" y="23908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8"/>
          <p:cNvSpPr txBox="1"/>
          <p:nvPr>
            <p:ph idx="8" type="subTitle"/>
          </p:nvPr>
        </p:nvSpPr>
        <p:spPr>
          <a:xfrm>
            <a:off x="6656888" y="29301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 rot="8513799">
            <a:off x="1110743" y="2060180"/>
            <a:ext cx="8479000" cy="6851786"/>
          </a:xfrm>
          <a:custGeom>
            <a:rect b="b" l="l" r="r" t="t"/>
            <a:pathLst>
              <a:path extrusionOk="0" h="108212" w="133911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2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 rot="8513799">
            <a:off x="1210618" y="2626605"/>
            <a:ext cx="8479000" cy="6851786"/>
          </a:xfrm>
          <a:custGeom>
            <a:rect b="b" l="l" r="r" t="t"/>
            <a:pathLst>
              <a:path extrusionOk="0" h="108212" w="133911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>
            <a:off x="-78166" y="22"/>
            <a:ext cx="9222164" cy="5931755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3716225"/>
            <a:ext cx="2219000" cy="1427275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845700" y="1558325"/>
            <a:ext cx="464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845700" y="1036600"/>
            <a:ext cx="3243600" cy="7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845700" y="2591500"/>
            <a:ext cx="28998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TITLE_ONLY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 flipH="1" rot="-8513799">
            <a:off x="-545607" y="2639480"/>
            <a:ext cx="8479000" cy="6851786"/>
          </a:xfrm>
          <a:custGeom>
            <a:rect b="b" l="l" r="r" t="t"/>
            <a:pathLst>
              <a:path extrusionOk="0" h="108212" w="133911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TITLE_ONLY_2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hasCustomPrompt="1" idx="2" type="title"/>
          </p:nvPr>
        </p:nvSpPr>
        <p:spPr>
          <a:xfrm>
            <a:off x="1762800" y="1439500"/>
            <a:ext cx="561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0" name="Google Shape;130;p22"/>
          <p:cNvSpPr/>
          <p:nvPr/>
        </p:nvSpPr>
        <p:spPr>
          <a:xfrm>
            <a:off x="5066142" y="4043797"/>
            <a:ext cx="4155214" cy="2191073"/>
          </a:xfrm>
          <a:custGeom>
            <a:rect b="b" l="l" r="r" t="t"/>
            <a:pathLst>
              <a:path extrusionOk="0" h="68455" w="12982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 rot="5400000">
            <a:off x="-2101258" y="2034797"/>
            <a:ext cx="4155214" cy="2191073"/>
          </a:xfrm>
          <a:custGeom>
            <a:rect b="b" l="l" r="r" t="t"/>
            <a:pathLst>
              <a:path extrusionOk="0" h="68455" w="12982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2180700" y="2354700"/>
            <a:ext cx="4782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2" type="title"/>
          </p:nvPr>
        </p:nvSpPr>
        <p:spPr>
          <a:xfrm>
            <a:off x="1060966" y="14770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1060975" y="20163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3" type="title"/>
          </p:nvPr>
        </p:nvSpPr>
        <p:spPr>
          <a:xfrm>
            <a:off x="3665091" y="14770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4" type="subTitle"/>
          </p:nvPr>
        </p:nvSpPr>
        <p:spPr>
          <a:xfrm>
            <a:off x="3665100" y="20163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5" type="title"/>
          </p:nvPr>
        </p:nvSpPr>
        <p:spPr>
          <a:xfrm>
            <a:off x="6269216" y="14770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 rot="10800000">
            <a:off x="5162896" y="-10092"/>
            <a:ext cx="3981108" cy="2560674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 flipH="1" rot="-8513799">
            <a:off x="-545607" y="2639480"/>
            <a:ext cx="8479000" cy="6851786"/>
          </a:xfrm>
          <a:custGeom>
            <a:rect b="b" l="l" r="r" t="t"/>
            <a:pathLst>
              <a:path extrusionOk="0" h="108212" w="133911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6" type="subTitle"/>
          </p:nvPr>
        </p:nvSpPr>
        <p:spPr>
          <a:xfrm>
            <a:off x="6269225" y="20163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1060966" y="310127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8" type="subTitle"/>
          </p:nvPr>
        </p:nvSpPr>
        <p:spPr>
          <a:xfrm>
            <a:off x="1060975" y="364055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9" type="title"/>
          </p:nvPr>
        </p:nvSpPr>
        <p:spPr>
          <a:xfrm>
            <a:off x="3665091" y="310127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3" type="subTitle"/>
          </p:nvPr>
        </p:nvSpPr>
        <p:spPr>
          <a:xfrm>
            <a:off x="3665100" y="364055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4" type="title"/>
          </p:nvPr>
        </p:nvSpPr>
        <p:spPr>
          <a:xfrm>
            <a:off x="6269216" y="310127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5" type="subTitle"/>
          </p:nvPr>
        </p:nvSpPr>
        <p:spPr>
          <a:xfrm>
            <a:off x="6269225" y="364055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 1">
  <p:cSld name="TITLE_AND_BODY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" type="title"/>
          </p:nvPr>
        </p:nvSpPr>
        <p:spPr>
          <a:xfrm>
            <a:off x="1669239" y="3505350"/>
            <a:ext cx="2258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1669250" y="4044625"/>
            <a:ext cx="22584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3" type="title"/>
          </p:nvPr>
        </p:nvSpPr>
        <p:spPr>
          <a:xfrm>
            <a:off x="5216349" y="3505350"/>
            <a:ext cx="2258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subTitle"/>
          </p:nvPr>
        </p:nvSpPr>
        <p:spPr>
          <a:xfrm>
            <a:off x="5216354" y="4044625"/>
            <a:ext cx="22584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/>
          <p:nvPr/>
        </p:nvSpPr>
        <p:spPr>
          <a:xfrm rot="10800000">
            <a:off x="5" y="1557952"/>
            <a:ext cx="4155214" cy="2191073"/>
          </a:xfrm>
          <a:custGeom>
            <a:rect b="b" l="l" r="r" t="t"/>
            <a:pathLst>
              <a:path extrusionOk="0" h="68455" w="12982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rot="10800000">
            <a:off x="6140523" y="1557948"/>
            <a:ext cx="4439150" cy="3587228"/>
          </a:xfrm>
          <a:custGeom>
            <a:rect b="b" l="l" r="r" t="t"/>
            <a:pathLst>
              <a:path extrusionOk="0" h="108212" w="133911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ONLY_2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311713" y="-866412"/>
            <a:ext cx="8832273" cy="2753407"/>
          </a:xfrm>
          <a:custGeom>
            <a:rect b="b" l="l" r="r" t="t"/>
            <a:pathLst>
              <a:path extrusionOk="0" h="89035" w="285603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13" y="-866412"/>
            <a:ext cx="3520185" cy="2844623"/>
          </a:xfrm>
          <a:custGeom>
            <a:rect b="b" l="l" r="r" t="t"/>
            <a:pathLst>
              <a:path extrusionOk="0" h="108212" w="133911">
                <a:moveTo>
                  <a:pt x="0" y="0"/>
                </a:moveTo>
                <a:lnTo>
                  <a:pt x="0" y="42204"/>
                </a:lnTo>
                <a:cubicBezTo>
                  <a:pt x="3818" y="43536"/>
                  <a:pt x="7871" y="44406"/>
                  <a:pt x="11781" y="45388"/>
                </a:cubicBezTo>
                <a:cubicBezTo>
                  <a:pt x="25636" y="48876"/>
                  <a:pt x="35951" y="55674"/>
                  <a:pt x="46055" y="65781"/>
                </a:cubicBezTo>
                <a:cubicBezTo>
                  <a:pt x="56040" y="75609"/>
                  <a:pt x="65279" y="86301"/>
                  <a:pt x="76481" y="94715"/>
                </a:cubicBezTo>
                <a:cubicBezTo>
                  <a:pt x="86775" y="102444"/>
                  <a:pt x="99184" y="108211"/>
                  <a:pt x="111961" y="108211"/>
                </a:cubicBezTo>
                <a:cubicBezTo>
                  <a:pt x="113086" y="108211"/>
                  <a:pt x="114215" y="108167"/>
                  <a:pt x="115345" y="108075"/>
                </a:cubicBezTo>
                <a:cubicBezTo>
                  <a:pt x="123384" y="107415"/>
                  <a:pt x="132405" y="102868"/>
                  <a:pt x="133282" y="94852"/>
                </a:cubicBezTo>
                <a:cubicBezTo>
                  <a:pt x="133911" y="89102"/>
                  <a:pt x="129964" y="83730"/>
                  <a:pt x="125199" y="80454"/>
                </a:cubicBezTo>
                <a:cubicBezTo>
                  <a:pt x="120432" y="77180"/>
                  <a:pt x="114814" y="75404"/>
                  <a:pt x="109700" y="72707"/>
                </a:cubicBezTo>
                <a:cubicBezTo>
                  <a:pt x="95166" y="65048"/>
                  <a:pt x="85158" y="49434"/>
                  <a:pt x="84273" y="33034"/>
                </a:cubicBezTo>
                <a:cubicBezTo>
                  <a:pt x="83908" y="26298"/>
                  <a:pt x="84951" y="19358"/>
                  <a:pt x="82926" y="12924"/>
                </a:cubicBezTo>
                <a:cubicBezTo>
                  <a:pt x="81214" y="7484"/>
                  <a:pt x="77652" y="3267"/>
                  <a:pt x="731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988755" y="-212940"/>
            <a:ext cx="4155214" cy="2191073"/>
          </a:xfrm>
          <a:custGeom>
            <a:rect b="b" l="l" r="r" t="t"/>
            <a:pathLst>
              <a:path extrusionOk="0" h="68455" w="12982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795000" y="552300"/>
            <a:ext cx="75540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3181950" y="2003525"/>
            <a:ext cx="27801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/>
        </p:nvSpPr>
        <p:spPr>
          <a:xfrm>
            <a:off x="3154800" y="3688275"/>
            <a:ext cx="2834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0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TWO_COLUMNS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03525" y="1319325"/>
            <a:ext cx="34581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712075" y="1319325"/>
            <a:ext cx="34581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6"/>
          <p:cNvSpPr/>
          <p:nvPr/>
        </p:nvSpPr>
        <p:spPr>
          <a:xfrm rot="-5400000">
            <a:off x="7049057" y="954914"/>
            <a:ext cx="4040323" cy="2130491"/>
          </a:xfrm>
          <a:custGeom>
            <a:rect b="b" l="l" r="r" t="t"/>
            <a:pathLst>
              <a:path extrusionOk="0" h="68455" w="129820">
                <a:moveTo>
                  <a:pt x="103822" y="1"/>
                </a:moveTo>
                <a:cubicBezTo>
                  <a:pt x="103035" y="1"/>
                  <a:pt x="102252" y="14"/>
                  <a:pt x="101474" y="40"/>
                </a:cubicBezTo>
                <a:cubicBezTo>
                  <a:pt x="85475" y="582"/>
                  <a:pt x="69129" y="5542"/>
                  <a:pt x="57479" y="16520"/>
                </a:cubicBezTo>
                <a:cubicBezTo>
                  <a:pt x="50203" y="23373"/>
                  <a:pt x="44727" y="32509"/>
                  <a:pt x="35783" y="36976"/>
                </a:cubicBezTo>
                <a:cubicBezTo>
                  <a:pt x="28919" y="40405"/>
                  <a:pt x="20876" y="40602"/>
                  <a:pt x="13740" y="43423"/>
                </a:cubicBezTo>
                <a:cubicBezTo>
                  <a:pt x="6605" y="46244"/>
                  <a:pt x="0" y="53719"/>
                  <a:pt x="2568" y="60948"/>
                </a:cubicBezTo>
                <a:cubicBezTo>
                  <a:pt x="4468" y="66297"/>
                  <a:pt x="10123" y="68455"/>
                  <a:pt x="16048" y="68455"/>
                </a:cubicBezTo>
                <a:cubicBezTo>
                  <a:pt x="18930" y="68455"/>
                  <a:pt x="21875" y="67944"/>
                  <a:pt x="24483" y="67042"/>
                </a:cubicBezTo>
                <a:cubicBezTo>
                  <a:pt x="37083" y="62687"/>
                  <a:pt x="47154" y="53198"/>
                  <a:pt x="58747" y="46619"/>
                </a:cubicBezTo>
                <a:cubicBezTo>
                  <a:pt x="69009" y="40799"/>
                  <a:pt x="80817" y="37311"/>
                  <a:pt x="92547" y="37311"/>
                </a:cubicBezTo>
                <a:cubicBezTo>
                  <a:pt x="97419" y="37311"/>
                  <a:pt x="102278" y="37913"/>
                  <a:pt x="107006" y="39199"/>
                </a:cubicBezTo>
                <a:cubicBezTo>
                  <a:pt x="115659" y="41552"/>
                  <a:pt x="123709" y="46407"/>
                  <a:pt x="129819" y="52939"/>
                </a:cubicBezTo>
                <a:lnTo>
                  <a:pt x="129819" y="6409"/>
                </a:lnTo>
                <a:cubicBezTo>
                  <a:pt x="122400" y="1786"/>
                  <a:pt x="112880" y="1"/>
                  <a:pt x="1038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>
            <a:off x="0" y="3037822"/>
            <a:ext cx="9169998" cy="2105678"/>
          </a:xfrm>
          <a:custGeom>
            <a:rect b="b" l="l" r="r" t="t"/>
            <a:pathLst>
              <a:path extrusionOk="0" h="89035" w="285603">
                <a:moveTo>
                  <a:pt x="0" y="0"/>
                </a:moveTo>
                <a:lnTo>
                  <a:pt x="0" y="20210"/>
                </a:lnTo>
                <a:cubicBezTo>
                  <a:pt x="2946" y="19770"/>
                  <a:pt x="5881" y="19552"/>
                  <a:pt x="8796" y="19552"/>
                </a:cubicBezTo>
                <a:cubicBezTo>
                  <a:pt x="17445" y="19552"/>
                  <a:pt x="25917" y="21474"/>
                  <a:pt x="33981" y="25229"/>
                </a:cubicBezTo>
                <a:cubicBezTo>
                  <a:pt x="67282" y="40733"/>
                  <a:pt x="93319" y="84631"/>
                  <a:pt x="130925" y="88727"/>
                </a:cubicBezTo>
                <a:cubicBezTo>
                  <a:pt x="132783" y="88929"/>
                  <a:pt x="134668" y="89035"/>
                  <a:pt x="136584" y="89035"/>
                </a:cubicBezTo>
                <a:cubicBezTo>
                  <a:pt x="142678" y="89035"/>
                  <a:pt x="149080" y="87969"/>
                  <a:pt x="155863" y="85573"/>
                </a:cubicBezTo>
                <a:cubicBezTo>
                  <a:pt x="187886" y="74267"/>
                  <a:pt x="210402" y="49453"/>
                  <a:pt x="246426" y="47790"/>
                </a:cubicBezTo>
                <a:cubicBezTo>
                  <a:pt x="247649" y="47733"/>
                  <a:pt x="248870" y="47705"/>
                  <a:pt x="250091" y="47705"/>
                </a:cubicBezTo>
                <a:cubicBezTo>
                  <a:pt x="262448" y="47705"/>
                  <a:pt x="274635" y="50597"/>
                  <a:pt x="285603" y="56271"/>
                </a:cubicBezTo>
                <a:lnTo>
                  <a:pt x="2856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51125" y="1731725"/>
            <a:ext cx="30099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03525" y="2292450"/>
            <a:ext cx="34581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712074" y="2292450"/>
            <a:ext cx="3458100" cy="22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5424734" y="-40297"/>
            <a:ext cx="3719266" cy="2392256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5" y="4015779"/>
            <a:ext cx="1747906" cy="1124122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803525" y="1643550"/>
            <a:ext cx="263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4712075" y="1643550"/>
            <a:ext cx="2638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4"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rot="10800000">
            <a:off x="5162896" y="-10092"/>
            <a:ext cx="3981108" cy="2560674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-445000" y="772300"/>
            <a:ext cx="10192147" cy="4554408"/>
          </a:xfrm>
          <a:custGeom>
            <a:rect b="b" l="l" r="r" t="t"/>
            <a:pathLst>
              <a:path extrusionOk="0" h="41015" w="91786">
                <a:moveTo>
                  <a:pt x="24366" y="0"/>
                </a:moveTo>
                <a:cubicBezTo>
                  <a:pt x="16671" y="0"/>
                  <a:pt x="8961" y="3263"/>
                  <a:pt x="4870" y="9866"/>
                </a:cubicBezTo>
                <a:cubicBezTo>
                  <a:pt x="1" y="17723"/>
                  <a:pt x="1109" y="37022"/>
                  <a:pt x="11280" y="40672"/>
                </a:cubicBezTo>
                <a:cubicBezTo>
                  <a:pt x="11997" y="40929"/>
                  <a:pt x="12907" y="41014"/>
                  <a:pt x="13886" y="41014"/>
                </a:cubicBezTo>
                <a:cubicBezTo>
                  <a:pt x="15844" y="41014"/>
                  <a:pt x="18078" y="40672"/>
                  <a:pt x="19591" y="40672"/>
                </a:cubicBezTo>
                <a:lnTo>
                  <a:pt x="91786" y="40672"/>
                </a:lnTo>
                <a:lnTo>
                  <a:pt x="91786" y="20159"/>
                </a:lnTo>
                <a:cubicBezTo>
                  <a:pt x="87766" y="16628"/>
                  <a:pt x="82600" y="14414"/>
                  <a:pt x="77263" y="14414"/>
                </a:cubicBezTo>
                <a:cubicBezTo>
                  <a:pt x="76878" y="14414"/>
                  <a:pt x="76492" y="14426"/>
                  <a:pt x="76106" y="14449"/>
                </a:cubicBezTo>
                <a:cubicBezTo>
                  <a:pt x="70359" y="14796"/>
                  <a:pt x="64629" y="17360"/>
                  <a:pt x="59023" y="17360"/>
                </a:cubicBezTo>
                <a:cubicBezTo>
                  <a:pt x="57613" y="17360"/>
                  <a:pt x="56211" y="17198"/>
                  <a:pt x="54819" y="16797"/>
                </a:cubicBezTo>
                <a:cubicBezTo>
                  <a:pt x="48369" y="14944"/>
                  <a:pt x="44410" y="8619"/>
                  <a:pt x="39033" y="4601"/>
                </a:cubicBezTo>
                <a:cubicBezTo>
                  <a:pt x="34939" y="1542"/>
                  <a:pt x="29657" y="0"/>
                  <a:pt x="243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802025" y="1989800"/>
            <a:ext cx="28080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88100" y="437250"/>
            <a:ext cx="6367800" cy="15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>
            <a:off x="0" y="3424825"/>
            <a:ext cx="2672120" cy="1718725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rot="-5400000">
            <a:off x="6948575" y="2948075"/>
            <a:ext cx="2672120" cy="1718725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51125" y="1408550"/>
            <a:ext cx="3577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51125" y="2643650"/>
            <a:ext cx="3837000" cy="21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-4" y="2582820"/>
            <a:ext cx="3981108" cy="2560674"/>
          </a:xfrm>
          <a:custGeom>
            <a:rect b="b" l="l" r="r" t="t"/>
            <a:pathLst>
              <a:path extrusionOk="0" h="57091" w="88760">
                <a:moveTo>
                  <a:pt x="0" y="1"/>
                </a:moveTo>
                <a:lnTo>
                  <a:pt x="0" y="57091"/>
                </a:lnTo>
                <a:lnTo>
                  <a:pt x="88760" y="57091"/>
                </a:lnTo>
                <a:cubicBezTo>
                  <a:pt x="84783" y="50112"/>
                  <a:pt x="79478" y="44017"/>
                  <a:pt x="71884" y="42242"/>
                </a:cubicBezTo>
                <a:cubicBezTo>
                  <a:pt x="70062" y="41817"/>
                  <a:pt x="68215" y="41675"/>
                  <a:pt x="66355" y="41675"/>
                </a:cubicBezTo>
                <a:cubicBezTo>
                  <a:pt x="62569" y="41675"/>
                  <a:pt x="58726" y="42265"/>
                  <a:pt x="54915" y="42265"/>
                </a:cubicBezTo>
                <a:cubicBezTo>
                  <a:pt x="54182" y="42265"/>
                  <a:pt x="53451" y="42243"/>
                  <a:pt x="52722" y="42191"/>
                </a:cubicBezTo>
                <a:cubicBezTo>
                  <a:pt x="45762" y="41698"/>
                  <a:pt x="39053" y="38328"/>
                  <a:pt x="34504" y="33042"/>
                </a:cubicBezTo>
                <a:cubicBezTo>
                  <a:pt x="30003" y="27817"/>
                  <a:pt x="27712" y="21062"/>
                  <a:pt x="23829" y="15366"/>
                </a:cubicBezTo>
                <a:cubicBezTo>
                  <a:pt x="18357" y="7336"/>
                  <a:pt x="9510" y="1912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" name="Google Shape;52;p10"/>
          <p:cNvGrpSpPr/>
          <p:nvPr/>
        </p:nvGrpSpPr>
        <p:grpSpPr>
          <a:xfrm>
            <a:off x="-274637" y="2995127"/>
            <a:ext cx="8832273" cy="2844545"/>
            <a:chOff x="13" y="3060952"/>
            <a:chExt cx="8832273" cy="2844545"/>
          </a:xfrm>
        </p:grpSpPr>
        <p:sp>
          <p:nvSpPr>
            <p:cNvPr id="53" name="Google Shape;53;p10"/>
            <p:cNvSpPr/>
            <p:nvPr/>
          </p:nvSpPr>
          <p:spPr>
            <a:xfrm rot="10800000">
              <a:off x="13" y="3152091"/>
              <a:ext cx="8832273" cy="2753407"/>
            </a:xfrm>
            <a:custGeom>
              <a:rect b="b" l="l" r="r" t="t"/>
              <a:pathLst>
                <a:path extrusionOk="0" h="89035" w="285603">
                  <a:moveTo>
                    <a:pt x="0" y="0"/>
                  </a:moveTo>
                  <a:lnTo>
                    <a:pt x="0" y="20210"/>
                  </a:lnTo>
                  <a:cubicBezTo>
                    <a:pt x="2946" y="19770"/>
                    <a:pt x="5881" y="19552"/>
                    <a:pt x="8796" y="19552"/>
                  </a:cubicBezTo>
                  <a:cubicBezTo>
                    <a:pt x="17445" y="19552"/>
                    <a:pt x="25917" y="21474"/>
                    <a:pt x="33981" y="25229"/>
                  </a:cubicBezTo>
                  <a:cubicBezTo>
                    <a:pt x="67282" y="40733"/>
                    <a:pt x="93319" y="84631"/>
                    <a:pt x="130925" y="88727"/>
                  </a:cubicBezTo>
                  <a:cubicBezTo>
                    <a:pt x="132783" y="88929"/>
                    <a:pt x="134668" y="89035"/>
                    <a:pt x="136584" y="89035"/>
                  </a:cubicBezTo>
                  <a:cubicBezTo>
                    <a:pt x="142678" y="89035"/>
                    <a:pt x="149080" y="87969"/>
                    <a:pt x="155863" y="85573"/>
                  </a:cubicBezTo>
                  <a:cubicBezTo>
                    <a:pt x="187886" y="74267"/>
                    <a:pt x="210402" y="49453"/>
                    <a:pt x="246426" y="47790"/>
                  </a:cubicBezTo>
                  <a:cubicBezTo>
                    <a:pt x="247649" y="47733"/>
                    <a:pt x="248870" y="47705"/>
                    <a:pt x="250091" y="47705"/>
                  </a:cubicBezTo>
                  <a:cubicBezTo>
                    <a:pt x="262448" y="47705"/>
                    <a:pt x="274635" y="50597"/>
                    <a:pt x="285603" y="56271"/>
                  </a:cubicBezTo>
                  <a:lnTo>
                    <a:pt x="285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 rot="10800000">
              <a:off x="30" y="3060952"/>
              <a:ext cx="4155214" cy="2191073"/>
            </a:xfrm>
            <a:custGeom>
              <a:rect b="b" l="l" r="r" t="t"/>
              <a:pathLst>
                <a:path extrusionOk="0" h="68455" w="129820">
                  <a:moveTo>
                    <a:pt x="103822" y="1"/>
                  </a:moveTo>
                  <a:cubicBezTo>
                    <a:pt x="103035" y="1"/>
                    <a:pt x="102252" y="14"/>
                    <a:pt x="101474" y="40"/>
                  </a:cubicBezTo>
                  <a:cubicBezTo>
                    <a:pt x="85475" y="582"/>
                    <a:pt x="69129" y="5542"/>
                    <a:pt x="57479" y="16520"/>
                  </a:cubicBezTo>
                  <a:cubicBezTo>
                    <a:pt x="50203" y="23373"/>
                    <a:pt x="44727" y="32509"/>
                    <a:pt x="35783" y="36976"/>
                  </a:cubicBezTo>
                  <a:cubicBezTo>
                    <a:pt x="28919" y="40405"/>
                    <a:pt x="20876" y="40602"/>
                    <a:pt x="13740" y="43423"/>
                  </a:cubicBezTo>
                  <a:cubicBezTo>
                    <a:pt x="6605" y="46244"/>
                    <a:pt x="0" y="53719"/>
                    <a:pt x="2568" y="60948"/>
                  </a:cubicBezTo>
                  <a:cubicBezTo>
                    <a:pt x="4468" y="66297"/>
                    <a:pt x="10123" y="68455"/>
                    <a:pt x="16048" y="68455"/>
                  </a:cubicBezTo>
                  <a:cubicBezTo>
                    <a:pt x="18930" y="68455"/>
                    <a:pt x="21875" y="67944"/>
                    <a:pt x="24483" y="67042"/>
                  </a:cubicBezTo>
                  <a:cubicBezTo>
                    <a:pt x="37083" y="62687"/>
                    <a:pt x="47154" y="53198"/>
                    <a:pt x="58747" y="46619"/>
                  </a:cubicBezTo>
                  <a:cubicBezTo>
                    <a:pt x="69009" y="40799"/>
                    <a:pt x="80817" y="37311"/>
                    <a:pt x="92547" y="37311"/>
                  </a:cubicBezTo>
                  <a:cubicBezTo>
                    <a:pt x="97419" y="37311"/>
                    <a:pt x="102278" y="37913"/>
                    <a:pt x="107006" y="39199"/>
                  </a:cubicBezTo>
                  <a:cubicBezTo>
                    <a:pt x="115659" y="41552"/>
                    <a:pt x="123709" y="46407"/>
                    <a:pt x="129819" y="52939"/>
                  </a:cubicBezTo>
                  <a:lnTo>
                    <a:pt x="129819" y="6409"/>
                  </a:lnTo>
                  <a:cubicBezTo>
                    <a:pt x="122400" y="1786"/>
                    <a:pt x="112880" y="1"/>
                    <a:pt x="103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Sans Condensed Black"/>
              <a:buNone/>
              <a:defRPr sz="2800">
                <a:solidFill>
                  <a:schemeClr val="dk2"/>
                </a:solidFill>
                <a:latin typeface="Fira Sans Condensed Black"/>
                <a:ea typeface="Fira Sans Condensed Black"/>
                <a:cs typeface="Fira Sans Condensed Black"/>
                <a:sym typeface="Fira Sans Condensed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Condensed"/>
              <a:buChar char="●"/>
              <a:defRPr sz="18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●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Condensed"/>
              <a:buChar char="○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Condensed"/>
              <a:buChar char="■"/>
              <a:defRPr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ctrTitle"/>
          </p:nvPr>
        </p:nvSpPr>
        <p:spPr>
          <a:xfrm>
            <a:off x="311700" y="3080425"/>
            <a:ext cx="8520600" cy="9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Click Prediction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subTitle"/>
          </p:nvPr>
        </p:nvSpPr>
        <p:spPr>
          <a:xfrm>
            <a:off x="311700" y="390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MSBA Team 5: Henry Dimlow, Pandora Shou, Zayn Sui, Cindy Zhang</a:t>
            </a:r>
            <a:endParaRPr/>
          </a:p>
        </p:txBody>
      </p:sp>
      <p:grpSp>
        <p:nvGrpSpPr>
          <p:cNvPr id="175" name="Google Shape;175;p27"/>
          <p:cNvGrpSpPr/>
          <p:nvPr/>
        </p:nvGrpSpPr>
        <p:grpSpPr>
          <a:xfrm>
            <a:off x="2193775" y="583000"/>
            <a:ext cx="4756450" cy="2497423"/>
            <a:chOff x="2193775" y="583000"/>
            <a:chExt cx="4756450" cy="2497423"/>
          </a:xfrm>
        </p:grpSpPr>
        <p:grpSp>
          <p:nvGrpSpPr>
            <p:cNvPr id="176" name="Google Shape;176;p27"/>
            <p:cNvGrpSpPr/>
            <p:nvPr/>
          </p:nvGrpSpPr>
          <p:grpSpPr>
            <a:xfrm>
              <a:off x="3306459" y="1274139"/>
              <a:ext cx="3403491" cy="1806284"/>
              <a:chOff x="3306459" y="1274139"/>
              <a:chExt cx="3403491" cy="1806284"/>
            </a:xfrm>
          </p:grpSpPr>
          <p:sp>
            <p:nvSpPr>
              <p:cNvPr id="177" name="Google Shape;177;p27"/>
              <p:cNvSpPr/>
              <p:nvPr/>
            </p:nvSpPr>
            <p:spPr>
              <a:xfrm>
                <a:off x="3306459" y="2712918"/>
                <a:ext cx="2302012" cy="216548"/>
              </a:xfrm>
              <a:custGeom>
                <a:rect b="b" l="l" r="r" t="t"/>
                <a:pathLst>
                  <a:path extrusionOk="0" h="10030" w="106624">
                    <a:moveTo>
                      <a:pt x="0" y="0"/>
                    </a:moveTo>
                    <a:lnTo>
                      <a:pt x="0" y="5089"/>
                    </a:lnTo>
                    <a:cubicBezTo>
                      <a:pt x="0" y="7543"/>
                      <a:pt x="2652" y="10030"/>
                      <a:pt x="4796" y="10030"/>
                    </a:cubicBezTo>
                    <a:lnTo>
                      <a:pt x="103998" y="10030"/>
                    </a:lnTo>
                    <a:cubicBezTo>
                      <a:pt x="106142" y="10030"/>
                      <a:pt x="106623" y="7543"/>
                      <a:pt x="106623" y="5089"/>
                    </a:cubicBezTo>
                    <a:lnTo>
                      <a:pt x="106623" y="0"/>
                    </a:ln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" name="Google Shape;178;p27"/>
              <p:cNvGrpSpPr/>
              <p:nvPr/>
            </p:nvGrpSpPr>
            <p:grpSpPr>
              <a:xfrm>
                <a:off x="3306459" y="1274139"/>
                <a:ext cx="2302012" cy="1806284"/>
                <a:chOff x="3306459" y="1274139"/>
                <a:chExt cx="2302012" cy="1806284"/>
              </a:xfrm>
            </p:grpSpPr>
            <p:sp>
              <p:nvSpPr>
                <p:cNvPr id="179" name="Google Shape;179;p27"/>
                <p:cNvSpPr/>
                <p:nvPr/>
              </p:nvSpPr>
              <p:spPr>
                <a:xfrm>
                  <a:off x="4189144" y="2805280"/>
                  <a:ext cx="536619" cy="211280"/>
                </a:xfrm>
                <a:custGeom>
                  <a:rect b="b" l="l" r="r" t="t"/>
                  <a:pathLst>
                    <a:path extrusionOk="0" h="9786" w="24855">
                      <a:moveTo>
                        <a:pt x="1" y="1"/>
                      </a:moveTo>
                      <a:lnTo>
                        <a:pt x="1" y="9786"/>
                      </a:lnTo>
                      <a:lnTo>
                        <a:pt x="24855" y="9786"/>
                      </a:lnTo>
                      <a:lnTo>
                        <a:pt x="24855" y="1"/>
                      </a:lnTo>
                      <a:close/>
                    </a:path>
                  </a:pathLst>
                </a:custGeom>
                <a:solidFill>
                  <a:srgbClr val="A1B4D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3306459" y="1274139"/>
                  <a:ext cx="2302012" cy="1655327"/>
                </a:xfrm>
                <a:custGeom>
                  <a:rect b="b" l="l" r="r" t="t"/>
                  <a:pathLst>
                    <a:path extrusionOk="0" h="76671" w="106624">
                      <a:moveTo>
                        <a:pt x="4796" y="0"/>
                      </a:moveTo>
                      <a:cubicBezTo>
                        <a:pt x="2652" y="0"/>
                        <a:pt x="0" y="1275"/>
                        <a:pt x="0" y="3976"/>
                      </a:cubicBezTo>
                      <a:lnTo>
                        <a:pt x="0" y="71730"/>
                      </a:lnTo>
                      <a:cubicBezTo>
                        <a:pt x="0" y="74184"/>
                        <a:pt x="2652" y="76671"/>
                        <a:pt x="4796" y="76671"/>
                      </a:cubicBezTo>
                      <a:lnTo>
                        <a:pt x="103998" y="76671"/>
                      </a:lnTo>
                      <a:cubicBezTo>
                        <a:pt x="106142" y="76671"/>
                        <a:pt x="106623" y="74184"/>
                        <a:pt x="106623" y="71730"/>
                      </a:cubicBezTo>
                      <a:lnTo>
                        <a:pt x="106623" y="3976"/>
                      </a:lnTo>
                      <a:cubicBezTo>
                        <a:pt x="106623" y="1275"/>
                        <a:pt x="106142" y="0"/>
                        <a:pt x="103998" y="0"/>
                      </a:cubicBezTo>
                      <a:close/>
                    </a:path>
                  </a:pathLst>
                </a:custGeom>
                <a:solidFill>
                  <a:srgbClr val="D4DDE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3369588" y="1367904"/>
                  <a:ext cx="2162152" cy="1251961"/>
                </a:xfrm>
                <a:custGeom>
                  <a:rect b="b" l="l" r="r" t="t"/>
                  <a:pathLst>
                    <a:path extrusionOk="0" h="57988" w="100146">
                      <a:moveTo>
                        <a:pt x="0" y="1"/>
                      </a:moveTo>
                      <a:lnTo>
                        <a:pt x="100145" y="1"/>
                      </a:lnTo>
                      <a:lnTo>
                        <a:pt x="100145" y="57987"/>
                      </a:lnTo>
                      <a:lnTo>
                        <a:pt x="0" y="5798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4050342" y="3013969"/>
                  <a:ext cx="814267" cy="66454"/>
                </a:xfrm>
                <a:custGeom>
                  <a:rect b="b" l="l" r="r" t="t"/>
                  <a:pathLst>
                    <a:path extrusionOk="0" h="3078" w="37715">
                      <a:moveTo>
                        <a:pt x="1539" y="0"/>
                      </a:moveTo>
                      <a:cubicBezTo>
                        <a:pt x="689" y="0"/>
                        <a:pt x="0" y="689"/>
                        <a:pt x="0" y="1539"/>
                      </a:cubicBezTo>
                      <a:cubicBezTo>
                        <a:pt x="0" y="2390"/>
                        <a:pt x="689" y="3078"/>
                        <a:pt x="1539" y="3078"/>
                      </a:cubicBezTo>
                      <a:lnTo>
                        <a:pt x="36175" y="3078"/>
                      </a:lnTo>
                      <a:cubicBezTo>
                        <a:pt x="37026" y="3078"/>
                        <a:pt x="37713" y="2390"/>
                        <a:pt x="37715" y="1539"/>
                      </a:cubicBezTo>
                      <a:cubicBezTo>
                        <a:pt x="37713" y="689"/>
                        <a:pt x="37026" y="0"/>
                        <a:pt x="36175" y="0"/>
                      </a:cubicBezTo>
                      <a:close/>
                    </a:path>
                  </a:pathLst>
                </a:custGeom>
                <a:solidFill>
                  <a:srgbClr val="C4D4F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4405649" y="2758883"/>
                  <a:ext cx="127683" cy="121768"/>
                </a:xfrm>
                <a:custGeom>
                  <a:rect b="b" l="l" r="r" t="t"/>
                  <a:pathLst>
                    <a:path extrusionOk="0" h="5640" w="5914">
                      <a:moveTo>
                        <a:pt x="2818" y="1"/>
                      </a:moveTo>
                      <a:cubicBezTo>
                        <a:pt x="2455" y="1"/>
                        <a:pt x="2089" y="71"/>
                        <a:pt x="1741" y="215"/>
                      </a:cubicBezTo>
                      <a:cubicBezTo>
                        <a:pt x="687" y="652"/>
                        <a:pt x="1" y="1680"/>
                        <a:pt x="1" y="2820"/>
                      </a:cubicBezTo>
                      <a:cubicBezTo>
                        <a:pt x="1" y="3961"/>
                        <a:pt x="687" y="4988"/>
                        <a:pt x="1741" y="5424"/>
                      </a:cubicBezTo>
                      <a:cubicBezTo>
                        <a:pt x="2090" y="5569"/>
                        <a:pt x="2456" y="5639"/>
                        <a:pt x="2819" y="5639"/>
                      </a:cubicBezTo>
                      <a:cubicBezTo>
                        <a:pt x="3553" y="5639"/>
                        <a:pt x="4274" y="5353"/>
                        <a:pt x="4814" y="4813"/>
                      </a:cubicBezTo>
                      <a:cubicBezTo>
                        <a:pt x="5913" y="3712"/>
                        <a:pt x="5913" y="1927"/>
                        <a:pt x="4814" y="826"/>
                      </a:cubicBezTo>
                      <a:cubicBezTo>
                        <a:pt x="4274" y="287"/>
                        <a:pt x="3552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9999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" name="Google Shape;184;p27"/>
              <p:cNvGrpSpPr/>
              <p:nvPr/>
            </p:nvGrpSpPr>
            <p:grpSpPr>
              <a:xfrm>
                <a:off x="3557702" y="1673446"/>
                <a:ext cx="3152248" cy="1174496"/>
                <a:chOff x="3557702" y="1673446"/>
                <a:chExt cx="3152248" cy="1174496"/>
              </a:xfrm>
            </p:grpSpPr>
            <p:sp>
              <p:nvSpPr>
                <p:cNvPr id="185" name="Google Shape;185;p27"/>
                <p:cNvSpPr/>
                <p:nvPr/>
              </p:nvSpPr>
              <p:spPr>
                <a:xfrm>
                  <a:off x="5215965" y="1673446"/>
                  <a:ext cx="124294" cy="124272"/>
                </a:xfrm>
                <a:custGeom>
                  <a:rect b="b" l="l" r="r" t="t"/>
                  <a:pathLst>
                    <a:path extrusionOk="0" h="5756" w="5757">
                      <a:moveTo>
                        <a:pt x="2879" y="0"/>
                      </a:moveTo>
                      <a:cubicBezTo>
                        <a:pt x="1289" y="0"/>
                        <a:pt x="1" y="1289"/>
                        <a:pt x="1" y="2877"/>
                      </a:cubicBezTo>
                      <a:cubicBezTo>
                        <a:pt x="1" y="4467"/>
                        <a:pt x="1289" y="5756"/>
                        <a:pt x="2879" y="5756"/>
                      </a:cubicBezTo>
                      <a:cubicBezTo>
                        <a:pt x="4468" y="5756"/>
                        <a:pt x="5756" y="4467"/>
                        <a:pt x="5756" y="2877"/>
                      </a:cubicBezTo>
                      <a:cubicBezTo>
                        <a:pt x="5756" y="1289"/>
                        <a:pt x="4468" y="0"/>
                        <a:pt x="287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6580777" y="2162481"/>
                  <a:ext cx="129173" cy="124294"/>
                </a:xfrm>
                <a:custGeom>
                  <a:rect b="b" l="l" r="r" t="t"/>
                  <a:pathLst>
                    <a:path extrusionOk="0" h="5757" w="5983">
                      <a:moveTo>
                        <a:pt x="3104" y="1"/>
                      </a:moveTo>
                      <a:cubicBezTo>
                        <a:pt x="1941" y="1"/>
                        <a:pt x="892" y="703"/>
                        <a:pt x="447" y="1778"/>
                      </a:cubicBezTo>
                      <a:cubicBezTo>
                        <a:pt x="1" y="2853"/>
                        <a:pt x="247" y="4091"/>
                        <a:pt x="1070" y="4914"/>
                      </a:cubicBezTo>
                      <a:cubicBezTo>
                        <a:pt x="1620" y="5465"/>
                        <a:pt x="2357" y="5757"/>
                        <a:pt x="3106" y="5757"/>
                      </a:cubicBezTo>
                      <a:cubicBezTo>
                        <a:pt x="3476" y="5757"/>
                        <a:pt x="3850" y="5685"/>
                        <a:pt x="4206" y="5538"/>
                      </a:cubicBezTo>
                      <a:cubicBezTo>
                        <a:pt x="5282" y="5092"/>
                        <a:pt x="5983" y="4044"/>
                        <a:pt x="5983" y="2879"/>
                      </a:cubicBezTo>
                      <a:cubicBezTo>
                        <a:pt x="5983" y="1289"/>
                        <a:pt x="4695" y="1"/>
                        <a:pt x="31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3799510" y="2219155"/>
                  <a:ext cx="83877" cy="80682"/>
                </a:xfrm>
                <a:custGeom>
                  <a:rect b="b" l="l" r="r" t="t"/>
                  <a:pathLst>
                    <a:path extrusionOk="0" h="3737" w="3885">
                      <a:moveTo>
                        <a:pt x="2016" y="1"/>
                      </a:moveTo>
                      <a:cubicBezTo>
                        <a:pt x="1261" y="1"/>
                        <a:pt x="579" y="456"/>
                        <a:pt x="290" y="1154"/>
                      </a:cubicBezTo>
                      <a:cubicBezTo>
                        <a:pt x="0" y="1852"/>
                        <a:pt x="161" y="2655"/>
                        <a:pt x="695" y="3190"/>
                      </a:cubicBezTo>
                      <a:cubicBezTo>
                        <a:pt x="1053" y="3547"/>
                        <a:pt x="1530" y="3737"/>
                        <a:pt x="2016" y="3737"/>
                      </a:cubicBezTo>
                      <a:cubicBezTo>
                        <a:pt x="2256" y="3737"/>
                        <a:pt x="2499" y="3690"/>
                        <a:pt x="2730" y="3595"/>
                      </a:cubicBezTo>
                      <a:cubicBezTo>
                        <a:pt x="3428" y="3306"/>
                        <a:pt x="3884" y="2625"/>
                        <a:pt x="3884" y="1869"/>
                      </a:cubicBezTo>
                      <a:cubicBezTo>
                        <a:pt x="3883" y="837"/>
                        <a:pt x="3046" y="1"/>
                        <a:pt x="201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3557702" y="2253914"/>
                  <a:ext cx="54623" cy="52550"/>
                </a:xfrm>
                <a:custGeom>
                  <a:rect b="b" l="l" r="r" t="t"/>
                  <a:pathLst>
                    <a:path extrusionOk="0" h="2434" w="2530">
                      <a:moveTo>
                        <a:pt x="1312" y="0"/>
                      </a:moveTo>
                      <a:cubicBezTo>
                        <a:pt x="820" y="0"/>
                        <a:pt x="377" y="298"/>
                        <a:pt x="189" y="751"/>
                      </a:cubicBezTo>
                      <a:cubicBezTo>
                        <a:pt x="0" y="1206"/>
                        <a:pt x="105" y="1730"/>
                        <a:pt x="452" y="2078"/>
                      </a:cubicBezTo>
                      <a:cubicBezTo>
                        <a:pt x="685" y="2310"/>
                        <a:pt x="996" y="2434"/>
                        <a:pt x="1313" y="2434"/>
                      </a:cubicBezTo>
                      <a:cubicBezTo>
                        <a:pt x="1470" y="2434"/>
                        <a:pt x="1628" y="2403"/>
                        <a:pt x="1779" y="2341"/>
                      </a:cubicBezTo>
                      <a:cubicBezTo>
                        <a:pt x="2234" y="2153"/>
                        <a:pt x="2530" y="1710"/>
                        <a:pt x="2530" y="1218"/>
                      </a:cubicBezTo>
                      <a:cubicBezTo>
                        <a:pt x="2530" y="545"/>
                        <a:pt x="1985" y="0"/>
                        <a:pt x="131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4928580" y="2290553"/>
                  <a:ext cx="88843" cy="85475"/>
                </a:xfrm>
                <a:custGeom>
                  <a:rect b="b" l="l" r="r" t="t"/>
                  <a:pathLst>
                    <a:path extrusionOk="0" h="3959" w="4115">
                      <a:moveTo>
                        <a:pt x="2135" y="1"/>
                      </a:moveTo>
                      <a:cubicBezTo>
                        <a:pt x="1335" y="1"/>
                        <a:pt x="613" y="484"/>
                        <a:pt x="307" y="1223"/>
                      </a:cubicBezTo>
                      <a:cubicBezTo>
                        <a:pt x="1" y="1962"/>
                        <a:pt x="170" y="2813"/>
                        <a:pt x="735" y="3380"/>
                      </a:cubicBezTo>
                      <a:cubicBezTo>
                        <a:pt x="1114" y="3758"/>
                        <a:pt x="1621" y="3959"/>
                        <a:pt x="2136" y="3959"/>
                      </a:cubicBezTo>
                      <a:cubicBezTo>
                        <a:pt x="2390" y="3959"/>
                        <a:pt x="2647" y="3910"/>
                        <a:pt x="2892" y="3808"/>
                      </a:cubicBezTo>
                      <a:cubicBezTo>
                        <a:pt x="3633" y="3502"/>
                        <a:pt x="4114" y="2780"/>
                        <a:pt x="4114" y="1980"/>
                      </a:cubicBezTo>
                      <a:cubicBezTo>
                        <a:pt x="4114" y="887"/>
                        <a:pt x="3228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5856734" y="2762467"/>
                  <a:ext cx="88843" cy="85475"/>
                </a:xfrm>
                <a:custGeom>
                  <a:rect b="b" l="l" r="r" t="t"/>
                  <a:pathLst>
                    <a:path extrusionOk="0" h="3959" w="4115">
                      <a:moveTo>
                        <a:pt x="2135" y="1"/>
                      </a:moveTo>
                      <a:cubicBezTo>
                        <a:pt x="1334" y="1"/>
                        <a:pt x="613" y="483"/>
                        <a:pt x="307" y="1223"/>
                      </a:cubicBezTo>
                      <a:cubicBezTo>
                        <a:pt x="1" y="1962"/>
                        <a:pt x="170" y="2813"/>
                        <a:pt x="735" y="3379"/>
                      </a:cubicBezTo>
                      <a:cubicBezTo>
                        <a:pt x="1114" y="3758"/>
                        <a:pt x="1621" y="3959"/>
                        <a:pt x="2135" y="3959"/>
                      </a:cubicBezTo>
                      <a:cubicBezTo>
                        <a:pt x="2390" y="3959"/>
                        <a:pt x="2647" y="3909"/>
                        <a:pt x="2892" y="3808"/>
                      </a:cubicBezTo>
                      <a:cubicBezTo>
                        <a:pt x="3631" y="3502"/>
                        <a:pt x="4114" y="2780"/>
                        <a:pt x="4114" y="1981"/>
                      </a:cubicBezTo>
                      <a:cubicBezTo>
                        <a:pt x="4114" y="887"/>
                        <a:pt x="3228" y="1"/>
                        <a:pt x="21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1" name="Google Shape;191;p27"/>
            <p:cNvSpPr/>
            <p:nvPr/>
          </p:nvSpPr>
          <p:spPr>
            <a:xfrm>
              <a:off x="5369189" y="2264882"/>
              <a:ext cx="106482" cy="51406"/>
            </a:xfrm>
            <a:custGeom>
              <a:rect b="b" l="l" r="r" t="t"/>
              <a:pathLst>
                <a:path extrusionOk="0" h="2381" w="4932">
                  <a:moveTo>
                    <a:pt x="4931" y="0"/>
                  </a:moveTo>
                  <a:lnTo>
                    <a:pt x="4931" y="0"/>
                  </a:lnTo>
                  <a:cubicBezTo>
                    <a:pt x="3627" y="626"/>
                    <a:pt x="2327" y="1260"/>
                    <a:pt x="1025" y="1891"/>
                  </a:cubicBezTo>
                  <a:cubicBezTo>
                    <a:pt x="683" y="2055"/>
                    <a:pt x="342" y="2216"/>
                    <a:pt x="0" y="2381"/>
                  </a:cubicBezTo>
                  <a:cubicBezTo>
                    <a:pt x="1866" y="2166"/>
                    <a:pt x="3603" y="1327"/>
                    <a:pt x="49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5208408" y="1997296"/>
              <a:ext cx="274193" cy="274171"/>
            </a:xfrm>
            <a:custGeom>
              <a:rect b="b" l="l" r="r" t="t"/>
              <a:pathLst>
                <a:path extrusionOk="0" h="12699" w="12700">
                  <a:moveTo>
                    <a:pt x="6349" y="0"/>
                  </a:moveTo>
                  <a:cubicBezTo>
                    <a:pt x="2842" y="0"/>
                    <a:pt x="0" y="2842"/>
                    <a:pt x="0" y="6349"/>
                  </a:cubicBezTo>
                  <a:cubicBezTo>
                    <a:pt x="0" y="9856"/>
                    <a:pt x="2842" y="12699"/>
                    <a:pt x="6349" y="12699"/>
                  </a:cubicBezTo>
                  <a:cubicBezTo>
                    <a:pt x="9856" y="12699"/>
                    <a:pt x="12699" y="9856"/>
                    <a:pt x="12699" y="6349"/>
                  </a:cubicBezTo>
                  <a:cubicBezTo>
                    <a:pt x="12699" y="2842"/>
                    <a:pt x="9856" y="0"/>
                    <a:pt x="6349" y="0"/>
                  </a:cubicBezTo>
                  <a:close/>
                </a:path>
              </a:pathLst>
            </a:custGeom>
            <a:solidFill>
              <a:srgbClr val="DA8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7"/>
            <p:cNvGrpSpPr/>
            <p:nvPr/>
          </p:nvGrpSpPr>
          <p:grpSpPr>
            <a:xfrm>
              <a:off x="5168035" y="1956879"/>
              <a:ext cx="873920" cy="490287"/>
              <a:chOff x="5168035" y="1956879"/>
              <a:chExt cx="873920" cy="490287"/>
            </a:xfrm>
          </p:grpSpPr>
          <p:sp>
            <p:nvSpPr>
              <p:cNvPr id="194" name="Google Shape;194;p27"/>
              <p:cNvSpPr/>
              <p:nvPr/>
            </p:nvSpPr>
            <p:spPr>
              <a:xfrm>
                <a:off x="5270609" y="2101770"/>
                <a:ext cx="771346" cy="345397"/>
              </a:xfrm>
              <a:custGeom>
                <a:rect b="b" l="l" r="r" t="t"/>
                <a:pathLst>
                  <a:path extrusionOk="0" h="15998" w="35727">
                    <a:moveTo>
                      <a:pt x="222" y="1"/>
                    </a:moveTo>
                    <a:cubicBezTo>
                      <a:pt x="99" y="1"/>
                      <a:pt x="1" y="99"/>
                      <a:pt x="1" y="222"/>
                    </a:cubicBezTo>
                    <a:lnTo>
                      <a:pt x="1" y="15776"/>
                    </a:lnTo>
                    <a:cubicBezTo>
                      <a:pt x="1" y="15899"/>
                      <a:pt x="99" y="15997"/>
                      <a:pt x="222" y="15997"/>
                    </a:cubicBezTo>
                    <a:lnTo>
                      <a:pt x="35505" y="15997"/>
                    </a:lnTo>
                    <a:cubicBezTo>
                      <a:pt x="35628" y="15997"/>
                      <a:pt x="35726" y="15899"/>
                      <a:pt x="35726" y="15776"/>
                    </a:cubicBezTo>
                    <a:lnTo>
                      <a:pt x="35726" y="222"/>
                    </a:lnTo>
                    <a:cubicBezTo>
                      <a:pt x="35726" y="99"/>
                      <a:pt x="35628" y="1"/>
                      <a:pt x="35505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569631" y="2180789"/>
                <a:ext cx="345483" cy="41215"/>
              </a:xfrm>
              <a:custGeom>
                <a:rect b="b" l="l" r="r" t="t"/>
                <a:pathLst>
                  <a:path extrusionOk="0" h="1909" w="16002">
                    <a:moveTo>
                      <a:pt x="955" y="1"/>
                    </a:moveTo>
                    <a:cubicBezTo>
                      <a:pt x="428" y="2"/>
                      <a:pt x="2" y="429"/>
                      <a:pt x="1" y="955"/>
                    </a:cubicBezTo>
                    <a:cubicBezTo>
                      <a:pt x="2" y="1482"/>
                      <a:pt x="428" y="1907"/>
                      <a:pt x="955" y="1909"/>
                    </a:cubicBezTo>
                    <a:lnTo>
                      <a:pt x="15048" y="1909"/>
                    </a:lnTo>
                    <a:cubicBezTo>
                      <a:pt x="15575" y="1907"/>
                      <a:pt x="16000" y="1482"/>
                      <a:pt x="16002" y="955"/>
                    </a:cubicBezTo>
                    <a:cubicBezTo>
                      <a:pt x="16000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569631" y="2253871"/>
                <a:ext cx="345483" cy="41258"/>
              </a:xfrm>
              <a:custGeom>
                <a:rect b="b" l="l" r="r" t="t"/>
                <a:pathLst>
                  <a:path extrusionOk="0" h="1911" w="16002">
                    <a:moveTo>
                      <a:pt x="955" y="1"/>
                    </a:moveTo>
                    <a:cubicBezTo>
                      <a:pt x="428" y="4"/>
                      <a:pt x="2" y="429"/>
                      <a:pt x="1" y="956"/>
                    </a:cubicBezTo>
                    <a:cubicBezTo>
                      <a:pt x="2" y="1482"/>
                      <a:pt x="429" y="1909"/>
                      <a:pt x="955" y="1910"/>
                    </a:cubicBezTo>
                    <a:lnTo>
                      <a:pt x="15048" y="1910"/>
                    </a:lnTo>
                    <a:cubicBezTo>
                      <a:pt x="15575" y="1909"/>
                      <a:pt x="16000" y="1482"/>
                      <a:pt x="16002" y="956"/>
                    </a:cubicBezTo>
                    <a:cubicBezTo>
                      <a:pt x="16000" y="429"/>
                      <a:pt x="15575" y="4"/>
                      <a:pt x="1504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569631" y="2326975"/>
                <a:ext cx="345483" cy="41237"/>
              </a:xfrm>
              <a:custGeom>
                <a:rect b="b" l="l" r="r" t="t"/>
                <a:pathLst>
                  <a:path extrusionOk="0" h="1910" w="16002">
                    <a:moveTo>
                      <a:pt x="39" y="1"/>
                    </a:moveTo>
                    <a:cubicBezTo>
                      <a:pt x="18" y="1"/>
                      <a:pt x="1" y="19"/>
                      <a:pt x="1" y="41"/>
                    </a:cubicBezTo>
                    <a:lnTo>
                      <a:pt x="1" y="1871"/>
                    </a:lnTo>
                    <a:cubicBezTo>
                      <a:pt x="1" y="1891"/>
                      <a:pt x="18" y="1909"/>
                      <a:pt x="39" y="1909"/>
                    </a:cubicBezTo>
                    <a:lnTo>
                      <a:pt x="15962" y="1909"/>
                    </a:lnTo>
                    <a:cubicBezTo>
                      <a:pt x="15984" y="1909"/>
                      <a:pt x="16002" y="1891"/>
                      <a:pt x="16002" y="1871"/>
                    </a:cubicBezTo>
                    <a:lnTo>
                      <a:pt x="16002" y="41"/>
                    </a:lnTo>
                    <a:cubicBezTo>
                      <a:pt x="16002" y="19"/>
                      <a:pt x="15984" y="1"/>
                      <a:pt x="15962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168035" y="1956879"/>
                <a:ext cx="360639" cy="360618"/>
              </a:xfrm>
              <a:custGeom>
                <a:rect b="b" l="l" r="r" t="t"/>
                <a:pathLst>
                  <a:path extrusionOk="0" h="16703" w="16704">
                    <a:moveTo>
                      <a:pt x="8351" y="1"/>
                    </a:moveTo>
                    <a:cubicBezTo>
                      <a:pt x="3739" y="1"/>
                      <a:pt x="1" y="3739"/>
                      <a:pt x="1" y="8352"/>
                    </a:cubicBezTo>
                    <a:cubicBezTo>
                      <a:pt x="1" y="12965"/>
                      <a:pt x="3740" y="16703"/>
                      <a:pt x="8351" y="16703"/>
                    </a:cubicBezTo>
                    <a:cubicBezTo>
                      <a:pt x="12964" y="16703"/>
                      <a:pt x="16704" y="12965"/>
                      <a:pt x="16704" y="8352"/>
                    </a:cubicBezTo>
                    <a:cubicBezTo>
                      <a:pt x="16704" y="3739"/>
                      <a:pt x="12964" y="1"/>
                      <a:pt x="8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5215965" y="2004831"/>
                <a:ext cx="270480" cy="270458"/>
              </a:xfrm>
              <a:custGeom>
                <a:rect b="b" l="l" r="r" t="t"/>
                <a:pathLst>
                  <a:path extrusionOk="0" h="12527" w="12528">
                    <a:moveTo>
                      <a:pt x="6264" y="0"/>
                    </a:moveTo>
                    <a:cubicBezTo>
                      <a:pt x="2806" y="0"/>
                      <a:pt x="1" y="2805"/>
                      <a:pt x="1" y="6263"/>
                    </a:cubicBezTo>
                    <a:cubicBezTo>
                      <a:pt x="1" y="9722"/>
                      <a:pt x="2806" y="12527"/>
                      <a:pt x="6264" y="12527"/>
                    </a:cubicBezTo>
                    <a:cubicBezTo>
                      <a:pt x="9722" y="12527"/>
                      <a:pt x="12527" y="9722"/>
                      <a:pt x="12527" y="6263"/>
                    </a:cubicBezTo>
                    <a:cubicBezTo>
                      <a:pt x="12527" y="2805"/>
                      <a:pt x="9722" y="0"/>
                      <a:pt x="6264" y="0"/>
                    </a:cubicBezTo>
                    <a:close/>
                  </a:path>
                </a:pathLst>
              </a:custGeom>
              <a:solidFill>
                <a:schemeClr val="dk1">
                  <a:alpha val="1124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27"/>
            <p:cNvGrpSpPr/>
            <p:nvPr/>
          </p:nvGrpSpPr>
          <p:grpSpPr>
            <a:xfrm>
              <a:off x="3378018" y="2447145"/>
              <a:ext cx="771303" cy="438191"/>
              <a:chOff x="3378018" y="2447145"/>
              <a:chExt cx="771303" cy="438191"/>
            </a:xfrm>
          </p:grpSpPr>
          <p:sp>
            <p:nvSpPr>
              <p:cNvPr id="201" name="Google Shape;201;p27"/>
              <p:cNvSpPr/>
              <p:nvPr/>
            </p:nvSpPr>
            <p:spPr>
              <a:xfrm>
                <a:off x="3378018" y="2447145"/>
                <a:ext cx="771303" cy="438191"/>
              </a:xfrm>
              <a:custGeom>
                <a:rect b="b" l="l" r="r" t="t"/>
                <a:pathLst>
                  <a:path extrusionOk="0" h="20296" w="35725">
                    <a:moveTo>
                      <a:pt x="5386" y="0"/>
                    </a:moveTo>
                    <a:cubicBezTo>
                      <a:pt x="2412" y="0"/>
                      <a:pt x="0" y="2410"/>
                      <a:pt x="0" y="5386"/>
                    </a:cubicBezTo>
                    <a:lnTo>
                      <a:pt x="0" y="10611"/>
                    </a:lnTo>
                    <a:cubicBezTo>
                      <a:pt x="0" y="13585"/>
                      <a:pt x="2410" y="15997"/>
                      <a:pt x="5386" y="15997"/>
                    </a:cubicBezTo>
                    <a:lnTo>
                      <a:pt x="6947" y="15997"/>
                    </a:lnTo>
                    <a:lnTo>
                      <a:pt x="4542" y="20296"/>
                    </a:lnTo>
                    <a:lnTo>
                      <a:pt x="10751" y="15995"/>
                    </a:lnTo>
                    <a:lnTo>
                      <a:pt x="30339" y="15995"/>
                    </a:lnTo>
                    <a:cubicBezTo>
                      <a:pt x="33314" y="15995"/>
                      <a:pt x="35724" y="13585"/>
                      <a:pt x="35724" y="10611"/>
                    </a:cubicBezTo>
                    <a:lnTo>
                      <a:pt x="35724" y="5386"/>
                    </a:lnTo>
                    <a:cubicBezTo>
                      <a:pt x="35724" y="2410"/>
                      <a:pt x="33314" y="0"/>
                      <a:pt x="30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3467725" y="2534196"/>
                <a:ext cx="187963" cy="171273"/>
              </a:xfrm>
              <a:custGeom>
                <a:rect b="b" l="l" r="r" t="t"/>
                <a:pathLst>
                  <a:path extrusionOk="0" h="7933" w="8706">
                    <a:moveTo>
                      <a:pt x="4352" y="1"/>
                    </a:moveTo>
                    <a:cubicBezTo>
                      <a:pt x="3337" y="1"/>
                      <a:pt x="2323" y="387"/>
                      <a:pt x="1549" y="1161"/>
                    </a:cubicBezTo>
                    <a:cubicBezTo>
                      <a:pt x="0" y="2710"/>
                      <a:pt x="0" y="5222"/>
                      <a:pt x="1549" y="6771"/>
                    </a:cubicBezTo>
                    <a:cubicBezTo>
                      <a:pt x="2323" y="7545"/>
                      <a:pt x="3337" y="7932"/>
                      <a:pt x="4352" y="7932"/>
                    </a:cubicBezTo>
                    <a:cubicBezTo>
                      <a:pt x="5367" y="7932"/>
                      <a:pt x="6383" y="7545"/>
                      <a:pt x="7157" y="6771"/>
                    </a:cubicBezTo>
                    <a:cubicBezTo>
                      <a:pt x="8706" y="5222"/>
                      <a:pt x="8706" y="2710"/>
                      <a:pt x="7157" y="1161"/>
                    </a:cubicBezTo>
                    <a:cubicBezTo>
                      <a:pt x="6383" y="387"/>
                      <a:pt x="5367" y="1"/>
                      <a:pt x="4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3689994" y="2526121"/>
                <a:ext cx="345526" cy="41237"/>
              </a:xfrm>
              <a:custGeom>
                <a:rect b="b" l="l" r="r" t="t"/>
                <a:pathLst>
                  <a:path extrusionOk="0" h="1910" w="16004">
                    <a:moveTo>
                      <a:pt x="955" y="1"/>
                    </a:moveTo>
                    <a:cubicBezTo>
                      <a:pt x="429" y="2"/>
                      <a:pt x="2" y="428"/>
                      <a:pt x="1" y="955"/>
                    </a:cubicBezTo>
                    <a:cubicBezTo>
                      <a:pt x="2" y="1481"/>
                      <a:pt x="429" y="1908"/>
                      <a:pt x="955" y="1909"/>
                    </a:cubicBezTo>
                    <a:lnTo>
                      <a:pt x="15048" y="1909"/>
                    </a:lnTo>
                    <a:cubicBezTo>
                      <a:pt x="15575" y="1908"/>
                      <a:pt x="16001" y="1481"/>
                      <a:pt x="16003" y="955"/>
                    </a:cubicBezTo>
                    <a:cubicBezTo>
                      <a:pt x="16001" y="428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3689994" y="2599203"/>
                <a:ext cx="345526" cy="41215"/>
              </a:xfrm>
              <a:custGeom>
                <a:rect b="b" l="l" r="r" t="t"/>
                <a:pathLst>
                  <a:path extrusionOk="0" h="1909" w="16004">
                    <a:moveTo>
                      <a:pt x="955" y="1"/>
                    </a:moveTo>
                    <a:cubicBezTo>
                      <a:pt x="429" y="2"/>
                      <a:pt x="2" y="429"/>
                      <a:pt x="1" y="955"/>
                    </a:cubicBezTo>
                    <a:cubicBezTo>
                      <a:pt x="2" y="1482"/>
                      <a:pt x="429" y="1907"/>
                      <a:pt x="955" y="1909"/>
                    </a:cubicBezTo>
                    <a:lnTo>
                      <a:pt x="15048" y="1909"/>
                    </a:lnTo>
                    <a:cubicBezTo>
                      <a:pt x="15575" y="1907"/>
                      <a:pt x="16001" y="1482"/>
                      <a:pt x="16003" y="955"/>
                    </a:cubicBezTo>
                    <a:cubicBezTo>
                      <a:pt x="16001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3689994" y="2672285"/>
                <a:ext cx="345526" cy="41258"/>
              </a:xfrm>
              <a:custGeom>
                <a:rect b="b" l="l" r="r" t="t"/>
                <a:pathLst>
                  <a:path extrusionOk="0" h="1911" w="16004">
                    <a:moveTo>
                      <a:pt x="955" y="1"/>
                    </a:moveTo>
                    <a:cubicBezTo>
                      <a:pt x="429" y="2"/>
                      <a:pt x="2" y="429"/>
                      <a:pt x="1" y="955"/>
                    </a:cubicBezTo>
                    <a:cubicBezTo>
                      <a:pt x="2" y="1482"/>
                      <a:pt x="429" y="1909"/>
                      <a:pt x="955" y="1910"/>
                    </a:cubicBezTo>
                    <a:lnTo>
                      <a:pt x="15048" y="1910"/>
                    </a:lnTo>
                    <a:cubicBezTo>
                      <a:pt x="15575" y="1909"/>
                      <a:pt x="16001" y="1482"/>
                      <a:pt x="16003" y="955"/>
                    </a:cubicBezTo>
                    <a:cubicBezTo>
                      <a:pt x="16001" y="429"/>
                      <a:pt x="15575" y="2"/>
                      <a:pt x="15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27"/>
            <p:cNvGrpSpPr/>
            <p:nvPr/>
          </p:nvGrpSpPr>
          <p:grpSpPr>
            <a:xfrm>
              <a:off x="3068170" y="679075"/>
              <a:ext cx="1870061" cy="1398967"/>
              <a:chOff x="3068170" y="679075"/>
              <a:chExt cx="1870061" cy="1398967"/>
            </a:xfrm>
          </p:grpSpPr>
          <p:sp>
            <p:nvSpPr>
              <p:cNvPr id="207" name="Google Shape;207;p27"/>
              <p:cNvSpPr/>
              <p:nvPr/>
            </p:nvSpPr>
            <p:spPr>
              <a:xfrm>
                <a:off x="4269092" y="838150"/>
                <a:ext cx="146596" cy="146575"/>
              </a:xfrm>
              <a:custGeom>
                <a:rect b="b" l="l" r="r" t="t"/>
                <a:pathLst>
                  <a:path extrusionOk="0" h="6789" w="6790">
                    <a:moveTo>
                      <a:pt x="3394" y="0"/>
                    </a:moveTo>
                    <a:lnTo>
                      <a:pt x="2194" y="2194"/>
                    </a:lnTo>
                    <a:lnTo>
                      <a:pt x="1" y="3395"/>
                    </a:lnTo>
                    <a:lnTo>
                      <a:pt x="2194" y="4595"/>
                    </a:lnTo>
                    <a:lnTo>
                      <a:pt x="3394" y="6789"/>
                    </a:lnTo>
                    <a:lnTo>
                      <a:pt x="4596" y="4595"/>
                    </a:lnTo>
                    <a:lnTo>
                      <a:pt x="6789" y="3395"/>
                    </a:lnTo>
                    <a:lnTo>
                      <a:pt x="4596" y="2194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4125000" y="679075"/>
                <a:ext cx="56890" cy="56933"/>
              </a:xfrm>
              <a:custGeom>
                <a:rect b="b" l="l" r="r" t="t"/>
                <a:pathLst>
                  <a:path extrusionOk="0" h="2637" w="2635">
                    <a:moveTo>
                      <a:pt x="1318" y="1"/>
                    </a:moveTo>
                    <a:lnTo>
                      <a:pt x="852" y="853"/>
                    </a:lnTo>
                    <a:lnTo>
                      <a:pt x="1" y="1318"/>
                    </a:lnTo>
                    <a:lnTo>
                      <a:pt x="852" y="1785"/>
                    </a:lnTo>
                    <a:lnTo>
                      <a:pt x="1318" y="2636"/>
                    </a:lnTo>
                    <a:lnTo>
                      <a:pt x="1784" y="1785"/>
                    </a:lnTo>
                    <a:lnTo>
                      <a:pt x="2635" y="1318"/>
                    </a:lnTo>
                    <a:lnTo>
                      <a:pt x="1784" y="853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3786664" y="830766"/>
                <a:ext cx="46937" cy="46937"/>
              </a:xfrm>
              <a:custGeom>
                <a:rect b="b" l="l" r="r" t="t"/>
                <a:pathLst>
                  <a:path extrusionOk="0" h="2174" w="2174">
                    <a:moveTo>
                      <a:pt x="1087" y="1"/>
                    </a:moveTo>
                    <a:lnTo>
                      <a:pt x="703" y="703"/>
                    </a:lnTo>
                    <a:lnTo>
                      <a:pt x="0" y="1087"/>
                    </a:lnTo>
                    <a:lnTo>
                      <a:pt x="703" y="1471"/>
                    </a:lnTo>
                    <a:lnTo>
                      <a:pt x="1087" y="2174"/>
                    </a:lnTo>
                    <a:lnTo>
                      <a:pt x="1471" y="1471"/>
                    </a:lnTo>
                    <a:lnTo>
                      <a:pt x="2174" y="1087"/>
                    </a:lnTo>
                    <a:lnTo>
                      <a:pt x="1471" y="703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3589050" y="916090"/>
                <a:ext cx="75284" cy="75284"/>
              </a:xfrm>
              <a:custGeom>
                <a:rect b="b" l="l" r="r" t="t"/>
                <a:pathLst>
                  <a:path extrusionOk="0" h="3487" w="3487">
                    <a:moveTo>
                      <a:pt x="1743" y="0"/>
                    </a:moveTo>
                    <a:lnTo>
                      <a:pt x="1126" y="1127"/>
                    </a:lnTo>
                    <a:lnTo>
                      <a:pt x="0" y="1743"/>
                    </a:lnTo>
                    <a:lnTo>
                      <a:pt x="1126" y="2359"/>
                    </a:lnTo>
                    <a:lnTo>
                      <a:pt x="1743" y="3487"/>
                    </a:lnTo>
                    <a:lnTo>
                      <a:pt x="2359" y="2359"/>
                    </a:lnTo>
                    <a:lnTo>
                      <a:pt x="3487" y="1743"/>
                    </a:lnTo>
                    <a:lnTo>
                      <a:pt x="2359" y="11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4466144" y="1054352"/>
                <a:ext cx="122502" cy="122480"/>
              </a:xfrm>
              <a:custGeom>
                <a:rect b="b" l="l" r="r" t="t"/>
                <a:pathLst>
                  <a:path extrusionOk="0" h="5673" w="5674">
                    <a:moveTo>
                      <a:pt x="2836" y="1"/>
                    </a:moveTo>
                    <a:lnTo>
                      <a:pt x="1834" y="1834"/>
                    </a:lnTo>
                    <a:lnTo>
                      <a:pt x="0" y="2836"/>
                    </a:lnTo>
                    <a:lnTo>
                      <a:pt x="1834" y="3839"/>
                    </a:lnTo>
                    <a:lnTo>
                      <a:pt x="2836" y="5672"/>
                    </a:lnTo>
                    <a:lnTo>
                      <a:pt x="3839" y="3839"/>
                    </a:lnTo>
                    <a:lnTo>
                      <a:pt x="5673" y="2836"/>
                    </a:lnTo>
                    <a:lnTo>
                      <a:pt x="3839" y="1834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3923436" y="1935311"/>
                <a:ext cx="70535" cy="70513"/>
              </a:xfrm>
              <a:custGeom>
                <a:rect b="b" l="l" r="r" t="t"/>
                <a:pathLst>
                  <a:path extrusionOk="0" h="3266" w="3267">
                    <a:moveTo>
                      <a:pt x="1634" y="0"/>
                    </a:moveTo>
                    <a:lnTo>
                      <a:pt x="1056" y="1056"/>
                    </a:lnTo>
                    <a:lnTo>
                      <a:pt x="1" y="1633"/>
                    </a:lnTo>
                    <a:lnTo>
                      <a:pt x="1056" y="2210"/>
                    </a:lnTo>
                    <a:lnTo>
                      <a:pt x="1634" y="3266"/>
                    </a:lnTo>
                    <a:lnTo>
                      <a:pt x="2211" y="2210"/>
                    </a:lnTo>
                    <a:lnTo>
                      <a:pt x="3266" y="1633"/>
                    </a:lnTo>
                    <a:lnTo>
                      <a:pt x="2211" y="1056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3802683" y="1831355"/>
                <a:ext cx="14897" cy="14897"/>
              </a:xfrm>
              <a:custGeom>
                <a:rect b="b" l="l" r="r" t="t"/>
                <a:pathLst>
                  <a:path extrusionOk="0" h="690" w="690">
                    <a:moveTo>
                      <a:pt x="345" y="1"/>
                    </a:moveTo>
                    <a:lnTo>
                      <a:pt x="223" y="223"/>
                    </a:lnTo>
                    <a:lnTo>
                      <a:pt x="0" y="345"/>
                    </a:lnTo>
                    <a:lnTo>
                      <a:pt x="223" y="468"/>
                    </a:lnTo>
                    <a:lnTo>
                      <a:pt x="345" y="690"/>
                    </a:lnTo>
                    <a:lnTo>
                      <a:pt x="467" y="468"/>
                    </a:lnTo>
                    <a:lnTo>
                      <a:pt x="690" y="345"/>
                    </a:lnTo>
                    <a:lnTo>
                      <a:pt x="467" y="223"/>
                    </a:lnTo>
                    <a:lnTo>
                      <a:pt x="3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3545374" y="1751450"/>
                <a:ext cx="87375" cy="87375"/>
              </a:xfrm>
              <a:custGeom>
                <a:rect b="b" l="l" r="r" t="t"/>
                <a:pathLst>
                  <a:path extrusionOk="0" h="4047" w="4047">
                    <a:moveTo>
                      <a:pt x="2023" y="0"/>
                    </a:moveTo>
                    <a:lnTo>
                      <a:pt x="1308" y="1308"/>
                    </a:lnTo>
                    <a:lnTo>
                      <a:pt x="0" y="2023"/>
                    </a:lnTo>
                    <a:lnTo>
                      <a:pt x="1308" y="2739"/>
                    </a:lnTo>
                    <a:lnTo>
                      <a:pt x="2023" y="4046"/>
                    </a:lnTo>
                    <a:lnTo>
                      <a:pt x="2737" y="2739"/>
                    </a:lnTo>
                    <a:lnTo>
                      <a:pt x="4046" y="2023"/>
                    </a:lnTo>
                    <a:lnTo>
                      <a:pt x="2737" y="1308"/>
                    </a:lnTo>
                    <a:lnTo>
                      <a:pt x="20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3372848" y="1145613"/>
                <a:ext cx="62395" cy="62395"/>
              </a:xfrm>
              <a:custGeom>
                <a:rect b="b" l="l" r="r" t="t"/>
                <a:pathLst>
                  <a:path extrusionOk="0" h="2890" w="2890">
                    <a:moveTo>
                      <a:pt x="1445" y="1"/>
                    </a:moveTo>
                    <a:lnTo>
                      <a:pt x="934" y="936"/>
                    </a:lnTo>
                    <a:lnTo>
                      <a:pt x="1" y="1445"/>
                    </a:lnTo>
                    <a:lnTo>
                      <a:pt x="934" y="1956"/>
                    </a:lnTo>
                    <a:lnTo>
                      <a:pt x="1445" y="2889"/>
                    </a:lnTo>
                    <a:lnTo>
                      <a:pt x="1956" y="1956"/>
                    </a:lnTo>
                    <a:lnTo>
                      <a:pt x="2890" y="1445"/>
                    </a:lnTo>
                    <a:lnTo>
                      <a:pt x="1956" y="936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3068170" y="1136265"/>
                <a:ext cx="113024" cy="113024"/>
              </a:xfrm>
              <a:custGeom>
                <a:rect b="b" l="l" r="r" t="t"/>
                <a:pathLst>
                  <a:path extrusionOk="0" h="5235" w="5235">
                    <a:moveTo>
                      <a:pt x="2617" y="1"/>
                    </a:moveTo>
                    <a:lnTo>
                      <a:pt x="1693" y="1693"/>
                    </a:lnTo>
                    <a:lnTo>
                      <a:pt x="1" y="2617"/>
                    </a:lnTo>
                    <a:lnTo>
                      <a:pt x="1693" y="3543"/>
                    </a:lnTo>
                    <a:lnTo>
                      <a:pt x="2617" y="5235"/>
                    </a:lnTo>
                    <a:lnTo>
                      <a:pt x="3543" y="3543"/>
                    </a:lnTo>
                    <a:lnTo>
                      <a:pt x="5235" y="2617"/>
                    </a:lnTo>
                    <a:lnTo>
                      <a:pt x="3543" y="1693"/>
                    </a:lnTo>
                    <a:lnTo>
                      <a:pt x="26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4700892" y="1273124"/>
                <a:ext cx="92297" cy="92297"/>
              </a:xfrm>
              <a:custGeom>
                <a:rect b="b" l="l" r="r" t="t"/>
                <a:pathLst>
                  <a:path extrusionOk="0" h="4275" w="4275">
                    <a:moveTo>
                      <a:pt x="2137" y="0"/>
                    </a:moveTo>
                    <a:lnTo>
                      <a:pt x="1382" y="1383"/>
                    </a:lnTo>
                    <a:lnTo>
                      <a:pt x="0" y="2138"/>
                    </a:lnTo>
                    <a:lnTo>
                      <a:pt x="1382" y="2893"/>
                    </a:lnTo>
                    <a:lnTo>
                      <a:pt x="2137" y="4274"/>
                    </a:lnTo>
                    <a:lnTo>
                      <a:pt x="2892" y="2893"/>
                    </a:lnTo>
                    <a:lnTo>
                      <a:pt x="4275" y="2138"/>
                    </a:lnTo>
                    <a:lnTo>
                      <a:pt x="2892" y="1383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4811757" y="961882"/>
                <a:ext cx="126474" cy="126474"/>
              </a:xfrm>
              <a:custGeom>
                <a:rect b="b" l="l" r="r" t="t"/>
                <a:pathLst>
                  <a:path extrusionOk="0" h="5858" w="5858">
                    <a:moveTo>
                      <a:pt x="2929" y="1"/>
                    </a:moveTo>
                    <a:lnTo>
                      <a:pt x="1894" y="1894"/>
                    </a:lnTo>
                    <a:lnTo>
                      <a:pt x="1" y="2929"/>
                    </a:lnTo>
                    <a:lnTo>
                      <a:pt x="1894" y="3964"/>
                    </a:lnTo>
                    <a:lnTo>
                      <a:pt x="2929" y="5858"/>
                    </a:lnTo>
                    <a:lnTo>
                      <a:pt x="3964" y="3964"/>
                    </a:lnTo>
                    <a:lnTo>
                      <a:pt x="5858" y="2929"/>
                    </a:lnTo>
                    <a:lnTo>
                      <a:pt x="3964" y="1894"/>
                    </a:lnTo>
                    <a:lnTo>
                      <a:pt x="29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4079769" y="1972532"/>
                <a:ext cx="46332" cy="46332"/>
              </a:xfrm>
              <a:custGeom>
                <a:rect b="b" l="l" r="r" t="t"/>
                <a:pathLst>
                  <a:path extrusionOk="0" h="2146" w="2146">
                    <a:moveTo>
                      <a:pt x="1072" y="0"/>
                    </a:moveTo>
                    <a:lnTo>
                      <a:pt x="694" y="694"/>
                    </a:lnTo>
                    <a:lnTo>
                      <a:pt x="1" y="1074"/>
                    </a:lnTo>
                    <a:lnTo>
                      <a:pt x="694" y="1453"/>
                    </a:lnTo>
                    <a:lnTo>
                      <a:pt x="1072" y="2145"/>
                    </a:lnTo>
                    <a:lnTo>
                      <a:pt x="1452" y="1453"/>
                    </a:lnTo>
                    <a:lnTo>
                      <a:pt x="2146" y="1074"/>
                    </a:lnTo>
                    <a:lnTo>
                      <a:pt x="1452" y="694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3620507" y="2038489"/>
                <a:ext cx="39574" cy="39553"/>
              </a:xfrm>
              <a:custGeom>
                <a:rect b="b" l="l" r="r" t="t"/>
                <a:pathLst>
                  <a:path extrusionOk="0" h="1832" w="1833">
                    <a:moveTo>
                      <a:pt x="916" y="0"/>
                    </a:moveTo>
                    <a:lnTo>
                      <a:pt x="593" y="592"/>
                    </a:lnTo>
                    <a:lnTo>
                      <a:pt x="1" y="916"/>
                    </a:lnTo>
                    <a:lnTo>
                      <a:pt x="593" y="1240"/>
                    </a:lnTo>
                    <a:lnTo>
                      <a:pt x="916" y="1832"/>
                    </a:lnTo>
                    <a:lnTo>
                      <a:pt x="1240" y="1240"/>
                    </a:lnTo>
                    <a:lnTo>
                      <a:pt x="1832" y="916"/>
                    </a:lnTo>
                    <a:lnTo>
                      <a:pt x="1240" y="592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27"/>
            <p:cNvGrpSpPr/>
            <p:nvPr/>
          </p:nvGrpSpPr>
          <p:grpSpPr>
            <a:xfrm>
              <a:off x="3269605" y="583000"/>
              <a:ext cx="938539" cy="1049835"/>
              <a:chOff x="3269605" y="583000"/>
              <a:chExt cx="938539" cy="1049835"/>
            </a:xfrm>
          </p:grpSpPr>
          <p:sp>
            <p:nvSpPr>
              <p:cNvPr id="222" name="Google Shape;222;p27"/>
              <p:cNvSpPr/>
              <p:nvPr/>
            </p:nvSpPr>
            <p:spPr>
              <a:xfrm>
                <a:off x="3532679" y="994311"/>
                <a:ext cx="444991" cy="281555"/>
              </a:xfrm>
              <a:custGeom>
                <a:rect b="b" l="l" r="r" t="t"/>
                <a:pathLst>
                  <a:path extrusionOk="0" h="13041" w="20611">
                    <a:moveTo>
                      <a:pt x="6708" y="0"/>
                    </a:moveTo>
                    <a:cubicBezTo>
                      <a:pt x="6571" y="0"/>
                      <a:pt x="6433" y="46"/>
                      <a:pt x="6320" y="138"/>
                    </a:cubicBezTo>
                    <a:cubicBezTo>
                      <a:pt x="6089" y="322"/>
                      <a:pt x="6021" y="644"/>
                      <a:pt x="6158" y="906"/>
                    </a:cubicBezTo>
                    <a:lnTo>
                      <a:pt x="8408" y="5283"/>
                    </a:lnTo>
                    <a:lnTo>
                      <a:pt x="915" y="2473"/>
                    </a:lnTo>
                    <a:cubicBezTo>
                      <a:pt x="844" y="2446"/>
                      <a:pt x="770" y="2433"/>
                      <a:pt x="698" y="2433"/>
                    </a:cubicBezTo>
                    <a:cubicBezTo>
                      <a:pt x="470" y="2433"/>
                      <a:pt x="253" y="2559"/>
                      <a:pt x="144" y="2773"/>
                    </a:cubicBezTo>
                    <a:cubicBezTo>
                      <a:pt x="1" y="3056"/>
                      <a:pt x="93" y="3400"/>
                      <a:pt x="358" y="3574"/>
                    </a:cubicBezTo>
                    <a:lnTo>
                      <a:pt x="14668" y="12939"/>
                    </a:lnTo>
                    <a:cubicBezTo>
                      <a:pt x="14771" y="13007"/>
                      <a:pt x="14889" y="13040"/>
                      <a:pt x="15007" y="13040"/>
                    </a:cubicBezTo>
                    <a:cubicBezTo>
                      <a:pt x="15151" y="13040"/>
                      <a:pt x="15295" y="12990"/>
                      <a:pt x="15410" y="12892"/>
                    </a:cubicBezTo>
                    <a:cubicBezTo>
                      <a:pt x="15619" y="12714"/>
                      <a:pt x="15687" y="12420"/>
                      <a:pt x="15575" y="12168"/>
                    </a:cubicBezTo>
                    <a:lnTo>
                      <a:pt x="14253" y="9191"/>
                    </a:lnTo>
                    <a:lnTo>
                      <a:pt x="19619" y="12146"/>
                    </a:lnTo>
                    <a:cubicBezTo>
                      <a:pt x="19713" y="12198"/>
                      <a:pt x="19816" y="12223"/>
                      <a:pt x="19917" y="12223"/>
                    </a:cubicBezTo>
                    <a:cubicBezTo>
                      <a:pt x="20116" y="12223"/>
                      <a:pt x="20311" y="12126"/>
                      <a:pt x="20430" y="11951"/>
                    </a:cubicBezTo>
                    <a:cubicBezTo>
                      <a:pt x="20610" y="11688"/>
                      <a:pt x="20560" y="11330"/>
                      <a:pt x="20316" y="11125"/>
                    </a:cubicBezTo>
                    <a:lnTo>
                      <a:pt x="7106" y="145"/>
                    </a:lnTo>
                    <a:cubicBezTo>
                      <a:pt x="6991" y="49"/>
                      <a:pt x="6850" y="0"/>
                      <a:pt x="6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3269605" y="1367623"/>
                <a:ext cx="684792" cy="265212"/>
              </a:xfrm>
              <a:custGeom>
                <a:rect b="b" l="l" r="r" t="t"/>
                <a:pathLst>
                  <a:path extrusionOk="0" h="12284" w="31718">
                    <a:moveTo>
                      <a:pt x="6703" y="0"/>
                    </a:moveTo>
                    <a:cubicBezTo>
                      <a:pt x="6470" y="0"/>
                      <a:pt x="6254" y="131"/>
                      <a:pt x="6148" y="343"/>
                    </a:cubicBezTo>
                    <a:cubicBezTo>
                      <a:pt x="6024" y="591"/>
                      <a:pt x="6079" y="890"/>
                      <a:pt x="6280" y="1077"/>
                    </a:cubicBezTo>
                    <a:lnTo>
                      <a:pt x="10345" y="4832"/>
                    </a:lnTo>
                    <a:lnTo>
                      <a:pt x="740" y="3797"/>
                    </a:lnTo>
                    <a:cubicBezTo>
                      <a:pt x="717" y="3795"/>
                      <a:pt x="694" y="3794"/>
                      <a:pt x="671" y="3794"/>
                    </a:cubicBezTo>
                    <a:cubicBezTo>
                      <a:pt x="381" y="3794"/>
                      <a:pt x="124" y="3998"/>
                      <a:pt x="64" y="4289"/>
                    </a:cubicBezTo>
                    <a:cubicBezTo>
                      <a:pt x="1" y="4604"/>
                      <a:pt x="186" y="4915"/>
                      <a:pt x="493" y="5008"/>
                    </a:cubicBezTo>
                    <a:lnTo>
                      <a:pt x="24344" y="12257"/>
                    </a:lnTo>
                    <a:cubicBezTo>
                      <a:pt x="24404" y="12275"/>
                      <a:pt x="24464" y="12284"/>
                      <a:pt x="24524" y="12284"/>
                    </a:cubicBezTo>
                    <a:cubicBezTo>
                      <a:pt x="24748" y="12284"/>
                      <a:pt x="24961" y="12163"/>
                      <a:pt x="25071" y="11957"/>
                    </a:cubicBezTo>
                    <a:cubicBezTo>
                      <a:pt x="25211" y="11696"/>
                      <a:pt x="25148" y="11372"/>
                      <a:pt x="24920" y="11184"/>
                    </a:cubicBezTo>
                    <a:lnTo>
                      <a:pt x="18863" y="6184"/>
                    </a:lnTo>
                    <a:lnTo>
                      <a:pt x="31097" y="5744"/>
                    </a:lnTo>
                    <a:cubicBezTo>
                      <a:pt x="31413" y="5732"/>
                      <a:pt x="31670" y="5485"/>
                      <a:pt x="31694" y="5170"/>
                    </a:cubicBezTo>
                    <a:cubicBezTo>
                      <a:pt x="31717" y="4853"/>
                      <a:pt x="31499" y="4570"/>
                      <a:pt x="31187" y="4513"/>
                    </a:cubicBezTo>
                    <a:lnTo>
                      <a:pt x="31187" y="4514"/>
                    </a:lnTo>
                    <a:lnTo>
                      <a:pt x="6815" y="11"/>
                    </a:lnTo>
                    <a:cubicBezTo>
                      <a:pt x="6777" y="4"/>
                      <a:pt x="6740" y="0"/>
                      <a:pt x="6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3822222" y="583000"/>
                <a:ext cx="385921" cy="627146"/>
              </a:xfrm>
              <a:custGeom>
                <a:rect b="b" l="l" r="r" t="t"/>
                <a:pathLst>
                  <a:path extrusionOk="0" h="29048" w="17875">
                    <a:moveTo>
                      <a:pt x="4853" y="0"/>
                    </a:moveTo>
                    <a:cubicBezTo>
                      <a:pt x="4769" y="0"/>
                      <a:pt x="4684" y="17"/>
                      <a:pt x="4603" y="53"/>
                    </a:cubicBezTo>
                    <a:cubicBezTo>
                      <a:pt x="4315" y="181"/>
                      <a:pt x="4169" y="506"/>
                      <a:pt x="4263" y="807"/>
                    </a:cubicBezTo>
                    <a:lnTo>
                      <a:pt x="7847" y="12238"/>
                    </a:lnTo>
                    <a:lnTo>
                      <a:pt x="983" y="8267"/>
                    </a:lnTo>
                    <a:cubicBezTo>
                      <a:pt x="886" y="8212"/>
                      <a:pt x="780" y="8185"/>
                      <a:pt x="674" y="8185"/>
                    </a:cubicBezTo>
                    <a:cubicBezTo>
                      <a:pt x="501" y="8185"/>
                      <a:pt x="329" y="8258"/>
                      <a:pt x="209" y="8395"/>
                    </a:cubicBezTo>
                    <a:cubicBezTo>
                      <a:pt x="14" y="8616"/>
                      <a:pt x="1" y="8943"/>
                      <a:pt x="178" y="9178"/>
                    </a:cubicBezTo>
                    <a:lnTo>
                      <a:pt x="15008" y="28801"/>
                    </a:lnTo>
                    <a:cubicBezTo>
                      <a:pt x="15130" y="28962"/>
                      <a:pt x="15315" y="29047"/>
                      <a:pt x="15504" y="29047"/>
                    </a:cubicBezTo>
                    <a:cubicBezTo>
                      <a:pt x="15615" y="29047"/>
                      <a:pt x="15727" y="29017"/>
                      <a:pt x="15828" y="28956"/>
                    </a:cubicBezTo>
                    <a:cubicBezTo>
                      <a:pt x="16101" y="28788"/>
                      <a:pt x="16201" y="28442"/>
                      <a:pt x="16062" y="28155"/>
                    </a:cubicBezTo>
                    <a:lnTo>
                      <a:pt x="11913" y="19642"/>
                    </a:lnTo>
                    <a:lnTo>
                      <a:pt x="11913" y="19642"/>
                    </a:lnTo>
                    <a:lnTo>
                      <a:pt x="16919" y="22177"/>
                    </a:lnTo>
                    <a:cubicBezTo>
                      <a:pt x="17008" y="22223"/>
                      <a:pt x="17105" y="22245"/>
                      <a:pt x="17200" y="22245"/>
                    </a:cubicBezTo>
                    <a:cubicBezTo>
                      <a:pt x="17367" y="22245"/>
                      <a:pt x="17532" y="22177"/>
                      <a:pt x="17652" y="22049"/>
                    </a:cubicBezTo>
                    <a:cubicBezTo>
                      <a:pt x="17841" y="21848"/>
                      <a:pt x="17875" y="21547"/>
                      <a:pt x="17735" y="21310"/>
                    </a:cubicBezTo>
                    <a:lnTo>
                      <a:pt x="5391" y="308"/>
                    </a:lnTo>
                    <a:cubicBezTo>
                      <a:pt x="5276" y="112"/>
                      <a:pt x="5068" y="0"/>
                      <a:pt x="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27"/>
            <p:cNvGrpSpPr/>
            <p:nvPr/>
          </p:nvGrpSpPr>
          <p:grpSpPr>
            <a:xfrm>
              <a:off x="4005262" y="1244722"/>
              <a:ext cx="1055859" cy="1375143"/>
              <a:chOff x="4005262" y="1244722"/>
              <a:chExt cx="1055859" cy="1375143"/>
            </a:xfrm>
          </p:grpSpPr>
          <p:sp>
            <p:nvSpPr>
              <p:cNvPr id="226" name="Google Shape;226;p27"/>
              <p:cNvSpPr/>
              <p:nvPr/>
            </p:nvSpPr>
            <p:spPr>
              <a:xfrm>
                <a:off x="4399668" y="2152312"/>
                <a:ext cx="232935" cy="467553"/>
              </a:xfrm>
              <a:custGeom>
                <a:rect b="b" l="l" r="r" t="t"/>
                <a:pathLst>
                  <a:path extrusionOk="0" h="21656" w="10789">
                    <a:moveTo>
                      <a:pt x="1" y="1"/>
                    </a:moveTo>
                    <a:lnTo>
                      <a:pt x="1" y="21655"/>
                    </a:lnTo>
                    <a:lnTo>
                      <a:pt x="10789" y="21655"/>
                    </a:lnTo>
                    <a:lnTo>
                      <a:pt x="10789" y="1"/>
                    </a:lnTo>
                    <a:close/>
                  </a:path>
                </a:pathLst>
              </a:custGeom>
              <a:solidFill>
                <a:srgbClr val="F0A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4839219" y="1843618"/>
                <a:ext cx="221902" cy="223780"/>
              </a:xfrm>
              <a:custGeom>
                <a:rect b="b" l="l" r="r" t="t"/>
                <a:pathLst>
                  <a:path extrusionOk="0" h="10365" w="10278">
                    <a:moveTo>
                      <a:pt x="5139" y="0"/>
                    </a:moveTo>
                    <a:cubicBezTo>
                      <a:pt x="4788" y="0"/>
                      <a:pt x="4442" y="166"/>
                      <a:pt x="4234" y="471"/>
                    </a:cubicBezTo>
                    <a:lnTo>
                      <a:pt x="332" y="6170"/>
                    </a:lnTo>
                    <a:cubicBezTo>
                      <a:pt x="1" y="6654"/>
                      <a:pt x="136" y="7316"/>
                      <a:pt x="633" y="7639"/>
                    </a:cubicBezTo>
                    <a:lnTo>
                      <a:pt x="4540" y="10188"/>
                    </a:lnTo>
                    <a:cubicBezTo>
                      <a:pt x="4724" y="10308"/>
                      <a:pt x="4933" y="10365"/>
                      <a:pt x="5140" y="10365"/>
                    </a:cubicBezTo>
                    <a:cubicBezTo>
                      <a:pt x="5491" y="10365"/>
                      <a:pt x="5836" y="10200"/>
                      <a:pt x="6045" y="9895"/>
                    </a:cubicBezTo>
                    <a:lnTo>
                      <a:pt x="9946" y="4194"/>
                    </a:lnTo>
                    <a:cubicBezTo>
                      <a:pt x="10278" y="3711"/>
                      <a:pt x="10142" y="3050"/>
                      <a:pt x="9646" y="2726"/>
                    </a:cubicBezTo>
                    <a:lnTo>
                      <a:pt x="5739" y="178"/>
                    </a:lnTo>
                    <a:cubicBezTo>
                      <a:pt x="5555" y="58"/>
                      <a:pt x="5346" y="0"/>
                      <a:pt x="5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4044988" y="1351884"/>
                <a:ext cx="204479" cy="175354"/>
              </a:xfrm>
              <a:custGeom>
                <a:rect b="b" l="l" r="r" t="t"/>
                <a:pathLst>
                  <a:path extrusionOk="0" h="8122" w="9471">
                    <a:moveTo>
                      <a:pt x="4739" y="0"/>
                    </a:moveTo>
                    <a:cubicBezTo>
                      <a:pt x="3397" y="0"/>
                      <a:pt x="2079" y="634"/>
                      <a:pt x="1277" y="1806"/>
                    </a:cubicBezTo>
                    <a:cubicBezTo>
                      <a:pt x="1" y="3670"/>
                      <a:pt x="515" y="6192"/>
                      <a:pt x="2424" y="7437"/>
                    </a:cubicBezTo>
                    <a:cubicBezTo>
                      <a:pt x="3134" y="7900"/>
                      <a:pt x="3937" y="8122"/>
                      <a:pt x="4731" y="8122"/>
                    </a:cubicBezTo>
                    <a:cubicBezTo>
                      <a:pt x="6074" y="8122"/>
                      <a:pt x="7392" y="7488"/>
                      <a:pt x="8194" y="6317"/>
                    </a:cubicBezTo>
                    <a:cubicBezTo>
                      <a:pt x="9471" y="4453"/>
                      <a:pt x="8955" y="1931"/>
                      <a:pt x="7046" y="685"/>
                    </a:cubicBezTo>
                    <a:cubicBezTo>
                      <a:pt x="6336" y="222"/>
                      <a:pt x="5533" y="0"/>
                      <a:pt x="47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4050601" y="1272800"/>
                <a:ext cx="792396" cy="693989"/>
              </a:xfrm>
              <a:custGeom>
                <a:rect b="b" l="l" r="r" t="t"/>
                <a:pathLst>
                  <a:path extrusionOk="0" h="32144" w="36702">
                    <a:moveTo>
                      <a:pt x="14764" y="0"/>
                    </a:moveTo>
                    <a:lnTo>
                      <a:pt x="0" y="21570"/>
                    </a:lnTo>
                    <a:lnTo>
                      <a:pt x="28416" y="32144"/>
                    </a:lnTo>
                    <a:lnTo>
                      <a:pt x="36702" y="20039"/>
                    </a:lnTo>
                    <a:lnTo>
                      <a:pt x="147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4005262" y="1244722"/>
                <a:ext cx="458226" cy="562484"/>
              </a:xfrm>
              <a:custGeom>
                <a:rect b="b" l="l" r="r" t="t"/>
                <a:pathLst>
                  <a:path extrusionOk="0" h="26053" w="21224">
                    <a:moveTo>
                      <a:pt x="17126" y="1"/>
                    </a:moveTo>
                    <a:cubicBezTo>
                      <a:pt x="15957" y="1"/>
                      <a:pt x="14807" y="551"/>
                      <a:pt x="14113" y="1565"/>
                    </a:cubicBezTo>
                    <a:lnTo>
                      <a:pt x="1103" y="20571"/>
                    </a:lnTo>
                    <a:cubicBezTo>
                      <a:pt x="0" y="22183"/>
                      <a:pt x="448" y="24384"/>
                      <a:pt x="2100" y="25462"/>
                    </a:cubicBezTo>
                    <a:cubicBezTo>
                      <a:pt x="2713" y="25861"/>
                      <a:pt x="3409" y="26053"/>
                      <a:pt x="4098" y="26053"/>
                    </a:cubicBezTo>
                    <a:cubicBezTo>
                      <a:pt x="5267" y="26053"/>
                      <a:pt x="6417" y="25503"/>
                      <a:pt x="7112" y="24489"/>
                    </a:cubicBezTo>
                    <a:lnTo>
                      <a:pt x="20121" y="5483"/>
                    </a:lnTo>
                    <a:cubicBezTo>
                      <a:pt x="21224" y="3870"/>
                      <a:pt x="20776" y="1669"/>
                      <a:pt x="19123" y="592"/>
                    </a:cubicBezTo>
                    <a:cubicBezTo>
                      <a:pt x="18510" y="192"/>
                      <a:pt x="17815" y="1"/>
                      <a:pt x="17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4592683" y="1689789"/>
                <a:ext cx="390542" cy="367483"/>
              </a:xfrm>
              <a:custGeom>
                <a:rect b="b" l="l" r="r" t="t"/>
                <a:pathLst>
                  <a:path extrusionOk="0" h="17021" w="18089">
                    <a:moveTo>
                      <a:pt x="10090" y="1"/>
                    </a:moveTo>
                    <a:cubicBezTo>
                      <a:pt x="7510" y="1"/>
                      <a:pt x="4971" y="1214"/>
                      <a:pt x="3439" y="3454"/>
                    </a:cubicBezTo>
                    <a:lnTo>
                      <a:pt x="2437" y="4916"/>
                    </a:lnTo>
                    <a:cubicBezTo>
                      <a:pt x="1" y="8478"/>
                      <a:pt x="990" y="13336"/>
                      <a:pt x="4639" y="15717"/>
                    </a:cubicBezTo>
                    <a:cubicBezTo>
                      <a:pt x="5991" y="16599"/>
                      <a:pt x="7527" y="17021"/>
                      <a:pt x="9048" y="17021"/>
                    </a:cubicBezTo>
                    <a:cubicBezTo>
                      <a:pt x="10000" y="17021"/>
                      <a:pt x="10947" y="16856"/>
                      <a:pt x="11840" y="16534"/>
                    </a:cubicBezTo>
                    <a:cubicBezTo>
                      <a:pt x="12424" y="16325"/>
                      <a:pt x="12982" y="16048"/>
                      <a:pt x="13503" y="15711"/>
                    </a:cubicBezTo>
                    <a:cubicBezTo>
                      <a:pt x="14285" y="15205"/>
                      <a:pt x="14970" y="14563"/>
                      <a:pt x="15525" y="13815"/>
                    </a:cubicBezTo>
                    <a:cubicBezTo>
                      <a:pt x="15585" y="13735"/>
                      <a:pt x="15644" y="13653"/>
                      <a:pt x="15703" y="13569"/>
                    </a:cubicBezTo>
                    <a:lnTo>
                      <a:pt x="16704" y="12105"/>
                    </a:lnTo>
                    <a:cubicBezTo>
                      <a:pt x="17031" y="11630"/>
                      <a:pt x="17302" y="11118"/>
                      <a:pt x="17514" y="10580"/>
                    </a:cubicBezTo>
                    <a:cubicBezTo>
                      <a:pt x="17720" y="10057"/>
                      <a:pt x="17867" y="9513"/>
                      <a:pt x="17951" y="8956"/>
                    </a:cubicBezTo>
                    <a:cubicBezTo>
                      <a:pt x="18088" y="8061"/>
                      <a:pt x="18066" y="7150"/>
                      <a:pt x="17885" y="6262"/>
                    </a:cubicBezTo>
                    <a:cubicBezTo>
                      <a:pt x="17486" y="4305"/>
                      <a:pt x="16326" y="2494"/>
                      <a:pt x="14503" y="1305"/>
                    </a:cubicBezTo>
                    <a:cubicBezTo>
                      <a:pt x="13149" y="423"/>
                      <a:pt x="11612" y="1"/>
                      <a:pt x="100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4281809" y="1881638"/>
                <a:ext cx="433462" cy="516843"/>
              </a:xfrm>
              <a:custGeom>
                <a:rect b="b" l="l" r="r" t="t"/>
                <a:pathLst>
                  <a:path extrusionOk="0" h="23939" w="20077">
                    <a:moveTo>
                      <a:pt x="14018" y="0"/>
                    </a:moveTo>
                    <a:cubicBezTo>
                      <a:pt x="13667" y="0"/>
                      <a:pt x="13321" y="165"/>
                      <a:pt x="13113" y="469"/>
                    </a:cubicBezTo>
                    <a:lnTo>
                      <a:pt x="332" y="19142"/>
                    </a:lnTo>
                    <a:cubicBezTo>
                      <a:pt x="1" y="19627"/>
                      <a:pt x="135" y="20288"/>
                      <a:pt x="631" y="20610"/>
                    </a:cubicBezTo>
                    <a:lnTo>
                      <a:pt x="5460" y="23761"/>
                    </a:lnTo>
                    <a:cubicBezTo>
                      <a:pt x="5644" y="23881"/>
                      <a:pt x="5852" y="23938"/>
                      <a:pt x="6059" y="23938"/>
                    </a:cubicBezTo>
                    <a:cubicBezTo>
                      <a:pt x="6410" y="23938"/>
                      <a:pt x="6756" y="23773"/>
                      <a:pt x="6965" y="23468"/>
                    </a:cubicBezTo>
                    <a:lnTo>
                      <a:pt x="19746" y="4796"/>
                    </a:lnTo>
                    <a:cubicBezTo>
                      <a:pt x="20077" y="4312"/>
                      <a:pt x="19943" y="3651"/>
                      <a:pt x="19447" y="3327"/>
                    </a:cubicBezTo>
                    <a:lnTo>
                      <a:pt x="14618" y="178"/>
                    </a:lnTo>
                    <a:cubicBezTo>
                      <a:pt x="14434" y="58"/>
                      <a:pt x="14225" y="0"/>
                      <a:pt x="14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4527330" y="1609928"/>
                <a:ext cx="380416" cy="420400"/>
              </a:xfrm>
              <a:custGeom>
                <a:rect b="b" l="l" r="r" t="t"/>
                <a:pathLst>
                  <a:path extrusionOk="0" h="19472" w="17620">
                    <a:moveTo>
                      <a:pt x="9868" y="1"/>
                    </a:moveTo>
                    <a:lnTo>
                      <a:pt x="1" y="14416"/>
                    </a:lnTo>
                    <a:lnTo>
                      <a:pt x="7752" y="19472"/>
                    </a:lnTo>
                    <a:lnTo>
                      <a:pt x="17620" y="5057"/>
                    </a:lnTo>
                    <a:lnTo>
                      <a:pt x="98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4380756" y="1981772"/>
                <a:ext cx="118594" cy="138262"/>
              </a:xfrm>
              <a:custGeom>
                <a:rect b="b" l="l" r="r" t="t"/>
                <a:pathLst>
                  <a:path extrusionOk="0" h="6404" w="5493">
                    <a:moveTo>
                      <a:pt x="4101" y="1"/>
                    </a:moveTo>
                    <a:cubicBezTo>
                      <a:pt x="3750" y="1"/>
                      <a:pt x="3404" y="166"/>
                      <a:pt x="3196" y="470"/>
                    </a:cubicBezTo>
                    <a:lnTo>
                      <a:pt x="334" y="4652"/>
                    </a:lnTo>
                    <a:cubicBezTo>
                      <a:pt x="1" y="5136"/>
                      <a:pt x="136" y="5797"/>
                      <a:pt x="632" y="6120"/>
                    </a:cubicBezTo>
                    <a:lnTo>
                      <a:pt x="794" y="6226"/>
                    </a:lnTo>
                    <a:cubicBezTo>
                      <a:pt x="979" y="6346"/>
                      <a:pt x="1188" y="6404"/>
                      <a:pt x="1396" y="6404"/>
                    </a:cubicBezTo>
                    <a:cubicBezTo>
                      <a:pt x="1747" y="6404"/>
                      <a:pt x="2092" y="6239"/>
                      <a:pt x="2301" y="5934"/>
                    </a:cubicBezTo>
                    <a:lnTo>
                      <a:pt x="5161" y="1753"/>
                    </a:lnTo>
                    <a:cubicBezTo>
                      <a:pt x="5493" y="1268"/>
                      <a:pt x="5359" y="607"/>
                      <a:pt x="4862" y="283"/>
                    </a:cubicBezTo>
                    <a:lnTo>
                      <a:pt x="4699" y="177"/>
                    </a:lnTo>
                    <a:cubicBezTo>
                      <a:pt x="4516" y="58"/>
                      <a:pt x="4307" y="1"/>
                      <a:pt x="4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4513210" y="1529332"/>
                <a:ext cx="156765" cy="110433"/>
              </a:xfrm>
              <a:custGeom>
                <a:rect b="b" l="l" r="r" t="t"/>
                <a:pathLst>
                  <a:path extrusionOk="0" h="5115" w="7261">
                    <a:moveTo>
                      <a:pt x="927" y="1"/>
                    </a:moveTo>
                    <a:cubicBezTo>
                      <a:pt x="664" y="1"/>
                      <a:pt x="405" y="124"/>
                      <a:pt x="250" y="352"/>
                    </a:cubicBezTo>
                    <a:cubicBezTo>
                      <a:pt x="1" y="717"/>
                      <a:pt x="103" y="1215"/>
                      <a:pt x="474" y="1453"/>
                    </a:cubicBezTo>
                    <a:lnTo>
                      <a:pt x="5884" y="4982"/>
                    </a:lnTo>
                    <a:cubicBezTo>
                      <a:pt x="6022" y="5072"/>
                      <a:pt x="6179" y="5114"/>
                      <a:pt x="6334" y="5114"/>
                    </a:cubicBezTo>
                    <a:cubicBezTo>
                      <a:pt x="6597" y="5114"/>
                      <a:pt x="6856" y="4991"/>
                      <a:pt x="7012" y="4763"/>
                    </a:cubicBezTo>
                    <a:cubicBezTo>
                      <a:pt x="7261" y="4398"/>
                      <a:pt x="7159" y="3900"/>
                      <a:pt x="6788" y="3662"/>
                    </a:cubicBezTo>
                    <a:lnTo>
                      <a:pt x="1378" y="134"/>
                    </a:lnTo>
                    <a:cubicBezTo>
                      <a:pt x="1239" y="44"/>
                      <a:pt x="1082" y="1"/>
                      <a:pt x="927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4466943" y="1596952"/>
                <a:ext cx="156722" cy="110454"/>
              </a:xfrm>
              <a:custGeom>
                <a:rect b="b" l="l" r="r" t="t"/>
                <a:pathLst>
                  <a:path extrusionOk="0" h="5116" w="7259">
                    <a:moveTo>
                      <a:pt x="926" y="0"/>
                    </a:moveTo>
                    <a:cubicBezTo>
                      <a:pt x="663" y="0"/>
                      <a:pt x="404" y="124"/>
                      <a:pt x="248" y="353"/>
                    </a:cubicBezTo>
                    <a:cubicBezTo>
                      <a:pt x="0" y="718"/>
                      <a:pt x="100" y="1216"/>
                      <a:pt x="473" y="1454"/>
                    </a:cubicBezTo>
                    <a:lnTo>
                      <a:pt x="5884" y="4983"/>
                    </a:lnTo>
                    <a:cubicBezTo>
                      <a:pt x="6021" y="5073"/>
                      <a:pt x="6177" y="5116"/>
                      <a:pt x="6332" y="5116"/>
                    </a:cubicBezTo>
                    <a:cubicBezTo>
                      <a:pt x="6595" y="5116"/>
                      <a:pt x="6855" y="4992"/>
                      <a:pt x="7011" y="4764"/>
                    </a:cubicBezTo>
                    <a:cubicBezTo>
                      <a:pt x="7259" y="4399"/>
                      <a:pt x="7159" y="3901"/>
                      <a:pt x="6786" y="3663"/>
                    </a:cubicBezTo>
                    <a:lnTo>
                      <a:pt x="1375" y="134"/>
                    </a:lnTo>
                    <a:cubicBezTo>
                      <a:pt x="1238" y="43"/>
                      <a:pt x="1081" y="0"/>
                      <a:pt x="926" y="0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4414587" y="1673424"/>
                <a:ext cx="156765" cy="110454"/>
              </a:xfrm>
              <a:custGeom>
                <a:rect b="b" l="l" r="r" t="t"/>
                <a:pathLst>
                  <a:path extrusionOk="0" h="5116" w="7261">
                    <a:moveTo>
                      <a:pt x="927" y="1"/>
                    </a:moveTo>
                    <a:cubicBezTo>
                      <a:pt x="663" y="1"/>
                      <a:pt x="404" y="125"/>
                      <a:pt x="248" y="353"/>
                    </a:cubicBezTo>
                    <a:cubicBezTo>
                      <a:pt x="0" y="718"/>
                      <a:pt x="102" y="1216"/>
                      <a:pt x="473" y="1455"/>
                    </a:cubicBezTo>
                    <a:lnTo>
                      <a:pt x="5884" y="4984"/>
                    </a:lnTo>
                    <a:cubicBezTo>
                      <a:pt x="6021" y="5073"/>
                      <a:pt x="6177" y="5116"/>
                      <a:pt x="6332" y="5116"/>
                    </a:cubicBezTo>
                    <a:cubicBezTo>
                      <a:pt x="6596" y="5116"/>
                      <a:pt x="6855" y="4992"/>
                      <a:pt x="7012" y="4764"/>
                    </a:cubicBezTo>
                    <a:cubicBezTo>
                      <a:pt x="7260" y="4399"/>
                      <a:pt x="7159" y="3902"/>
                      <a:pt x="6788" y="3663"/>
                    </a:cubicBezTo>
                    <a:lnTo>
                      <a:pt x="1377" y="134"/>
                    </a:lnTo>
                    <a:cubicBezTo>
                      <a:pt x="1239" y="44"/>
                      <a:pt x="1082" y="1"/>
                      <a:pt x="927" y="1"/>
                    </a:cubicBezTo>
                    <a:close/>
                  </a:path>
                </a:pathLst>
              </a:custGeom>
              <a:solidFill>
                <a:srgbClr val="C4D4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4881212" y="1835068"/>
                <a:ext cx="99055" cy="83165"/>
              </a:xfrm>
              <a:custGeom>
                <a:rect b="b" l="l" r="r" t="t"/>
                <a:pathLst>
                  <a:path extrusionOk="0" h="3852" w="4588">
                    <a:moveTo>
                      <a:pt x="926" y="0"/>
                    </a:moveTo>
                    <a:cubicBezTo>
                      <a:pt x="873" y="0"/>
                      <a:pt x="819" y="6"/>
                      <a:pt x="766" y="16"/>
                    </a:cubicBezTo>
                    <a:cubicBezTo>
                      <a:pt x="557" y="56"/>
                      <a:pt x="370" y="178"/>
                      <a:pt x="250" y="353"/>
                    </a:cubicBezTo>
                    <a:cubicBezTo>
                      <a:pt x="1" y="718"/>
                      <a:pt x="102" y="1216"/>
                      <a:pt x="474" y="1454"/>
                    </a:cubicBezTo>
                    <a:lnTo>
                      <a:pt x="4150" y="3851"/>
                    </a:lnTo>
                    <a:cubicBezTo>
                      <a:pt x="4356" y="3328"/>
                      <a:pt x="4503" y="2784"/>
                      <a:pt x="4587" y="2227"/>
                    </a:cubicBezTo>
                    <a:lnTo>
                      <a:pt x="1378" y="134"/>
                    </a:lnTo>
                    <a:cubicBezTo>
                      <a:pt x="1242" y="46"/>
                      <a:pt x="1085" y="0"/>
                      <a:pt x="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4834944" y="1902710"/>
                <a:ext cx="112570" cy="85345"/>
              </a:xfrm>
              <a:custGeom>
                <a:rect b="b" l="l" r="r" t="t"/>
                <a:pathLst>
                  <a:path extrusionOk="0" h="3953" w="5214">
                    <a:moveTo>
                      <a:pt x="924" y="1"/>
                    </a:moveTo>
                    <a:cubicBezTo>
                      <a:pt x="871" y="1"/>
                      <a:pt x="818" y="6"/>
                      <a:pt x="766" y="16"/>
                    </a:cubicBezTo>
                    <a:cubicBezTo>
                      <a:pt x="555" y="56"/>
                      <a:pt x="370" y="176"/>
                      <a:pt x="248" y="353"/>
                    </a:cubicBezTo>
                    <a:cubicBezTo>
                      <a:pt x="0" y="718"/>
                      <a:pt x="102" y="1216"/>
                      <a:pt x="473" y="1454"/>
                    </a:cubicBezTo>
                    <a:lnTo>
                      <a:pt x="4304" y="3953"/>
                    </a:lnTo>
                    <a:cubicBezTo>
                      <a:pt x="4364" y="3873"/>
                      <a:pt x="4423" y="3791"/>
                      <a:pt x="4480" y="3707"/>
                    </a:cubicBezTo>
                    <a:lnTo>
                      <a:pt x="5214" y="2637"/>
                    </a:lnTo>
                    <a:lnTo>
                      <a:pt x="1375" y="134"/>
                    </a:lnTo>
                    <a:cubicBezTo>
                      <a:pt x="1241" y="46"/>
                      <a:pt x="1083" y="1"/>
                      <a:pt x="9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7"/>
              <p:cNvSpPr/>
              <p:nvPr/>
            </p:nvSpPr>
            <p:spPr>
              <a:xfrm>
                <a:off x="4782545" y="1979182"/>
                <a:ext cx="101689" cy="67620"/>
              </a:xfrm>
              <a:custGeom>
                <a:rect b="b" l="l" r="r" t="t"/>
                <a:pathLst>
                  <a:path extrusionOk="0" h="3132" w="4710">
                    <a:moveTo>
                      <a:pt x="926" y="1"/>
                    </a:moveTo>
                    <a:cubicBezTo>
                      <a:pt x="874" y="1"/>
                      <a:pt x="820" y="6"/>
                      <a:pt x="768" y="16"/>
                    </a:cubicBezTo>
                    <a:cubicBezTo>
                      <a:pt x="557" y="56"/>
                      <a:pt x="372" y="178"/>
                      <a:pt x="250" y="353"/>
                    </a:cubicBezTo>
                    <a:cubicBezTo>
                      <a:pt x="1" y="719"/>
                      <a:pt x="102" y="1216"/>
                      <a:pt x="475" y="1455"/>
                    </a:cubicBezTo>
                    <a:lnTo>
                      <a:pt x="3046" y="3132"/>
                    </a:lnTo>
                    <a:cubicBezTo>
                      <a:pt x="3630" y="2923"/>
                      <a:pt x="4188" y="2646"/>
                      <a:pt x="4709" y="2307"/>
                    </a:cubicBezTo>
                    <a:lnTo>
                      <a:pt x="1377" y="134"/>
                    </a:lnTo>
                    <a:cubicBezTo>
                      <a:pt x="1243" y="47"/>
                      <a:pt x="1085" y="1"/>
                      <a:pt x="9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4733471" y="1709177"/>
                <a:ext cx="77767" cy="66692"/>
              </a:xfrm>
              <a:custGeom>
                <a:rect b="b" l="l" r="r" t="t"/>
                <a:pathLst>
                  <a:path extrusionOk="0" h="3089" w="3602">
                    <a:moveTo>
                      <a:pt x="1801" y="0"/>
                    </a:moveTo>
                    <a:cubicBezTo>
                      <a:pt x="1291" y="0"/>
                      <a:pt x="791" y="241"/>
                      <a:pt x="486" y="686"/>
                    </a:cubicBezTo>
                    <a:cubicBezTo>
                      <a:pt x="1" y="1396"/>
                      <a:pt x="196" y="2354"/>
                      <a:pt x="922" y="2829"/>
                    </a:cubicBezTo>
                    <a:cubicBezTo>
                      <a:pt x="1193" y="3004"/>
                      <a:pt x="1498" y="3088"/>
                      <a:pt x="1800" y="3088"/>
                    </a:cubicBezTo>
                    <a:cubicBezTo>
                      <a:pt x="2311" y="3088"/>
                      <a:pt x="2812" y="2848"/>
                      <a:pt x="3116" y="2402"/>
                    </a:cubicBezTo>
                    <a:cubicBezTo>
                      <a:pt x="3602" y="1693"/>
                      <a:pt x="3406" y="733"/>
                      <a:pt x="2680" y="261"/>
                    </a:cubicBezTo>
                    <a:cubicBezTo>
                      <a:pt x="2410" y="85"/>
                      <a:pt x="2104" y="0"/>
                      <a:pt x="1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4672005" y="1798992"/>
                <a:ext cx="77767" cy="66692"/>
              </a:xfrm>
              <a:custGeom>
                <a:rect b="b" l="l" r="r" t="t"/>
                <a:pathLst>
                  <a:path extrusionOk="0" h="3089" w="3602">
                    <a:moveTo>
                      <a:pt x="1802" y="0"/>
                    </a:moveTo>
                    <a:cubicBezTo>
                      <a:pt x="1291" y="0"/>
                      <a:pt x="790" y="241"/>
                      <a:pt x="486" y="687"/>
                    </a:cubicBezTo>
                    <a:cubicBezTo>
                      <a:pt x="0" y="1395"/>
                      <a:pt x="196" y="2354"/>
                      <a:pt x="922" y="2828"/>
                    </a:cubicBezTo>
                    <a:cubicBezTo>
                      <a:pt x="1192" y="3004"/>
                      <a:pt x="1498" y="3088"/>
                      <a:pt x="1800" y="3088"/>
                    </a:cubicBezTo>
                    <a:cubicBezTo>
                      <a:pt x="2310" y="3088"/>
                      <a:pt x="2811" y="2847"/>
                      <a:pt x="3116" y="2402"/>
                    </a:cubicBezTo>
                    <a:cubicBezTo>
                      <a:pt x="3601" y="1693"/>
                      <a:pt x="3406" y="734"/>
                      <a:pt x="2680" y="260"/>
                    </a:cubicBezTo>
                    <a:cubicBezTo>
                      <a:pt x="2410" y="85"/>
                      <a:pt x="2104" y="0"/>
                      <a:pt x="1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4610646" y="1886129"/>
                <a:ext cx="77767" cy="66713"/>
              </a:xfrm>
              <a:custGeom>
                <a:rect b="b" l="l" r="r" t="t"/>
                <a:pathLst>
                  <a:path extrusionOk="0" h="3090" w="3602">
                    <a:moveTo>
                      <a:pt x="1802" y="1"/>
                    </a:moveTo>
                    <a:cubicBezTo>
                      <a:pt x="1292" y="1"/>
                      <a:pt x="791" y="242"/>
                      <a:pt x="486" y="687"/>
                    </a:cubicBezTo>
                    <a:cubicBezTo>
                      <a:pt x="1" y="1396"/>
                      <a:pt x="196" y="2355"/>
                      <a:pt x="922" y="2829"/>
                    </a:cubicBezTo>
                    <a:cubicBezTo>
                      <a:pt x="1192" y="3005"/>
                      <a:pt x="1497" y="3089"/>
                      <a:pt x="1799" y="3089"/>
                    </a:cubicBezTo>
                    <a:cubicBezTo>
                      <a:pt x="2310" y="3089"/>
                      <a:pt x="2812" y="2848"/>
                      <a:pt x="3116" y="2402"/>
                    </a:cubicBezTo>
                    <a:cubicBezTo>
                      <a:pt x="3602" y="1694"/>
                      <a:pt x="3406" y="735"/>
                      <a:pt x="2680" y="261"/>
                    </a:cubicBezTo>
                    <a:cubicBezTo>
                      <a:pt x="2410" y="85"/>
                      <a:pt x="2104" y="1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4259377" y="2050882"/>
                <a:ext cx="231574" cy="155081"/>
              </a:xfrm>
              <a:custGeom>
                <a:rect b="b" l="l" r="r" t="t"/>
                <a:pathLst>
                  <a:path extrusionOk="0" h="7183" w="10726">
                    <a:moveTo>
                      <a:pt x="2369" y="1"/>
                    </a:moveTo>
                    <a:cubicBezTo>
                      <a:pt x="1612" y="1"/>
                      <a:pt x="880" y="416"/>
                      <a:pt x="515" y="1133"/>
                    </a:cubicBezTo>
                    <a:cubicBezTo>
                      <a:pt x="0" y="2149"/>
                      <a:pt x="409" y="3400"/>
                      <a:pt x="1425" y="3915"/>
                    </a:cubicBezTo>
                    <a:lnTo>
                      <a:pt x="7428" y="6960"/>
                    </a:lnTo>
                    <a:cubicBezTo>
                      <a:pt x="7726" y="7111"/>
                      <a:pt x="8045" y="7183"/>
                      <a:pt x="8359" y="7183"/>
                    </a:cubicBezTo>
                    <a:cubicBezTo>
                      <a:pt x="9115" y="7183"/>
                      <a:pt x="9847" y="6768"/>
                      <a:pt x="10211" y="6052"/>
                    </a:cubicBezTo>
                    <a:cubicBezTo>
                      <a:pt x="10726" y="5036"/>
                      <a:pt x="10317" y="3783"/>
                      <a:pt x="9301" y="3269"/>
                    </a:cubicBezTo>
                    <a:lnTo>
                      <a:pt x="3298" y="223"/>
                    </a:lnTo>
                    <a:cubicBezTo>
                      <a:pt x="3000" y="72"/>
                      <a:pt x="2682" y="1"/>
                      <a:pt x="2369" y="1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4228589" y="2129491"/>
                <a:ext cx="231596" cy="155081"/>
              </a:xfrm>
              <a:custGeom>
                <a:rect b="b" l="l" r="r" t="t"/>
                <a:pathLst>
                  <a:path extrusionOk="0" h="7183" w="10727">
                    <a:moveTo>
                      <a:pt x="2369" y="0"/>
                    </a:moveTo>
                    <a:cubicBezTo>
                      <a:pt x="1612" y="0"/>
                      <a:pt x="880" y="416"/>
                      <a:pt x="516" y="1133"/>
                    </a:cubicBezTo>
                    <a:cubicBezTo>
                      <a:pt x="1" y="2149"/>
                      <a:pt x="410" y="3400"/>
                      <a:pt x="1426" y="3915"/>
                    </a:cubicBezTo>
                    <a:lnTo>
                      <a:pt x="7429" y="6960"/>
                    </a:lnTo>
                    <a:cubicBezTo>
                      <a:pt x="7727" y="7111"/>
                      <a:pt x="8045" y="7183"/>
                      <a:pt x="8359" y="7183"/>
                    </a:cubicBezTo>
                    <a:cubicBezTo>
                      <a:pt x="9116" y="7183"/>
                      <a:pt x="9847" y="6768"/>
                      <a:pt x="10211" y="6050"/>
                    </a:cubicBezTo>
                    <a:cubicBezTo>
                      <a:pt x="10727" y="5036"/>
                      <a:pt x="10317" y="3783"/>
                      <a:pt x="9302" y="3268"/>
                    </a:cubicBezTo>
                    <a:lnTo>
                      <a:pt x="3299" y="223"/>
                    </a:lnTo>
                    <a:cubicBezTo>
                      <a:pt x="3001" y="72"/>
                      <a:pt x="2683" y="0"/>
                      <a:pt x="2369" y="0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4259377" y="1952777"/>
                <a:ext cx="231574" cy="155103"/>
              </a:xfrm>
              <a:custGeom>
                <a:rect b="b" l="l" r="r" t="t"/>
                <a:pathLst>
                  <a:path extrusionOk="0" h="7184" w="10726">
                    <a:moveTo>
                      <a:pt x="2367" y="1"/>
                    </a:moveTo>
                    <a:cubicBezTo>
                      <a:pt x="1611" y="1"/>
                      <a:pt x="880" y="415"/>
                      <a:pt x="515" y="1133"/>
                    </a:cubicBezTo>
                    <a:cubicBezTo>
                      <a:pt x="0" y="2149"/>
                      <a:pt x="409" y="3401"/>
                      <a:pt x="1425" y="3916"/>
                    </a:cubicBezTo>
                    <a:lnTo>
                      <a:pt x="7428" y="6961"/>
                    </a:lnTo>
                    <a:cubicBezTo>
                      <a:pt x="7726" y="7112"/>
                      <a:pt x="8044" y="7183"/>
                      <a:pt x="8359" y="7183"/>
                    </a:cubicBezTo>
                    <a:cubicBezTo>
                      <a:pt x="9115" y="7183"/>
                      <a:pt x="9847" y="6768"/>
                      <a:pt x="10211" y="6051"/>
                    </a:cubicBezTo>
                    <a:cubicBezTo>
                      <a:pt x="10726" y="5035"/>
                      <a:pt x="10317" y="3783"/>
                      <a:pt x="9301" y="3268"/>
                    </a:cubicBezTo>
                    <a:lnTo>
                      <a:pt x="3298" y="223"/>
                    </a:lnTo>
                    <a:cubicBezTo>
                      <a:pt x="3000" y="72"/>
                      <a:pt x="2682" y="1"/>
                      <a:pt x="2367" y="1"/>
                    </a:cubicBezTo>
                    <a:close/>
                  </a:path>
                </a:pathLst>
              </a:custGeom>
              <a:solidFill>
                <a:srgbClr val="FFCC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>
                <a:off x="4528539" y="2114098"/>
                <a:ext cx="185955" cy="221146"/>
              </a:xfrm>
              <a:custGeom>
                <a:rect b="b" l="l" r="r" t="t"/>
                <a:pathLst>
                  <a:path extrusionOk="0" h="10243" w="8613">
                    <a:moveTo>
                      <a:pt x="4201" y="1"/>
                    </a:moveTo>
                    <a:lnTo>
                      <a:pt x="1" y="6179"/>
                    </a:lnTo>
                    <a:cubicBezTo>
                      <a:pt x="1" y="6179"/>
                      <a:pt x="2638" y="10242"/>
                      <a:pt x="4446" y="10242"/>
                    </a:cubicBezTo>
                    <a:cubicBezTo>
                      <a:pt x="4941" y="10242"/>
                      <a:pt x="5374" y="9937"/>
                      <a:pt x="5673" y="9160"/>
                    </a:cubicBezTo>
                    <a:cubicBezTo>
                      <a:pt x="8612" y="1528"/>
                      <a:pt x="4201" y="1"/>
                      <a:pt x="4201" y="1"/>
                    </a:cubicBezTo>
                    <a:close/>
                  </a:path>
                </a:pathLst>
              </a:custGeom>
              <a:solidFill>
                <a:srgbClr val="F0AD7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4468519" y="2247481"/>
                <a:ext cx="60042" cy="138608"/>
              </a:xfrm>
              <a:custGeom>
                <a:rect b="b" l="l" r="r" t="t"/>
                <a:pathLst>
                  <a:path extrusionOk="0" h="6420" w="2781">
                    <a:moveTo>
                      <a:pt x="2781" y="1"/>
                    </a:moveTo>
                    <a:lnTo>
                      <a:pt x="1" y="4063"/>
                    </a:lnTo>
                    <a:cubicBezTo>
                      <a:pt x="84" y="4031"/>
                      <a:pt x="169" y="4016"/>
                      <a:pt x="256" y="4016"/>
                    </a:cubicBezTo>
                    <a:cubicBezTo>
                      <a:pt x="1364" y="4016"/>
                      <a:pt x="2781" y="6420"/>
                      <a:pt x="2781" y="6420"/>
                    </a:cubicBezTo>
                    <a:cubicBezTo>
                      <a:pt x="1843" y="1432"/>
                      <a:pt x="2780" y="2"/>
                      <a:pt x="2781" y="1"/>
                    </a:cubicBezTo>
                    <a:close/>
                  </a:path>
                </a:pathLst>
              </a:custGeom>
              <a:solidFill>
                <a:srgbClr val="CE8C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" name="Google Shape;249;p27"/>
            <p:cNvSpPr/>
            <p:nvPr/>
          </p:nvSpPr>
          <p:spPr>
            <a:xfrm>
              <a:off x="4468713" y="2065887"/>
              <a:ext cx="203486" cy="139536"/>
            </a:xfrm>
            <a:custGeom>
              <a:rect b="b" l="l" r="r" t="t"/>
              <a:pathLst>
                <a:path extrusionOk="0" h="6463" w="9425">
                  <a:moveTo>
                    <a:pt x="2129" y="0"/>
                  </a:moveTo>
                  <a:cubicBezTo>
                    <a:pt x="1449" y="0"/>
                    <a:pt x="791" y="373"/>
                    <a:pt x="463" y="1019"/>
                  </a:cubicBezTo>
                  <a:cubicBezTo>
                    <a:pt x="1" y="1932"/>
                    <a:pt x="369" y="3058"/>
                    <a:pt x="1282" y="3522"/>
                  </a:cubicBezTo>
                  <a:lnTo>
                    <a:pt x="6684" y="6262"/>
                  </a:lnTo>
                  <a:cubicBezTo>
                    <a:pt x="6951" y="6398"/>
                    <a:pt x="7237" y="6463"/>
                    <a:pt x="7520" y="6463"/>
                  </a:cubicBezTo>
                  <a:cubicBezTo>
                    <a:pt x="8200" y="6463"/>
                    <a:pt x="8859" y="6089"/>
                    <a:pt x="9186" y="5444"/>
                  </a:cubicBezTo>
                  <a:lnTo>
                    <a:pt x="9425" y="6080"/>
                  </a:lnTo>
                  <a:cubicBezTo>
                    <a:pt x="9237" y="4967"/>
                    <a:pt x="9281" y="3403"/>
                    <a:pt x="8366" y="2939"/>
                  </a:cubicBezTo>
                  <a:lnTo>
                    <a:pt x="2966" y="201"/>
                  </a:lnTo>
                  <a:cubicBezTo>
                    <a:pt x="2698" y="65"/>
                    <a:pt x="2412" y="0"/>
                    <a:pt x="2129" y="0"/>
                  </a:cubicBezTo>
                  <a:close/>
                </a:path>
              </a:pathLst>
            </a:custGeom>
            <a:solidFill>
              <a:srgbClr val="F0AD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" name="Google Shape;250;p27"/>
            <p:cNvGrpSpPr/>
            <p:nvPr/>
          </p:nvGrpSpPr>
          <p:grpSpPr>
            <a:xfrm>
              <a:off x="6012463" y="1248447"/>
              <a:ext cx="937762" cy="1287088"/>
              <a:chOff x="6012463" y="1248447"/>
              <a:chExt cx="937762" cy="1287088"/>
            </a:xfrm>
          </p:grpSpPr>
          <p:sp>
            <p:nvSpPr>
              <p:cNvPr id="251" name="Google Shape;251;p27"/>
              <p:cNvSpPr/>
              <p:nvPr/>
            </p:nvSpPr>
            <p:spPr>
              <a:xfrm>
                <a:off x="6012463" y="1528814"/>
                <a:ext cx="538455" cy="532582"/>
              </a:xfrm>
              <a:custGeom>
                <a:rect b="b" l="l" r="r" t="t"/>
                <a:pathLst>
                  <a:path extrusionOk="0" h="24668" w="24940">
                    <a:moveTo>
                      <a:pt x="12911" y="7165"/>
                    </a:moveTo>
                    <a:cubicBezTo>
                      <a:pt x="15619" y="7165"/>
                      <a:pt x="17814" y="9361"/>
                      <a:pt x="17814" y="12069"/>
                    </a:cubicBezTo>
                    <a:cubicBezTo>
                      <a:pt x="17814" y="14776"/>
                      <a:pt x="15619" y="16972"/>
                      <a:pt x="12911" y="16972"/>
                    </a:cubicBezTo>
                    <a:cubicBezTo>
                      <a:pt x="10203" y="16972"/>
                      <a:pt x="8008" y="14776"/>
                      <a:pt x="8008" y="12069"/>
                    </a:cubicBezTo>
                    <a:cubicBezTo>
                      <a:pt x="8008" y="9361"/>
                      <a:pt x="10203" y="7165"/>
                      <a:pt x="12911" y="7165"/>
                    </a:cubicBezTo>
                    <a:close/>
                    <a:moveTo>
                      <a:pt x="10227" y="0"/>
                    </a:moveTo>
                    <a:cubicBezTo>
                      <a:pt x="10024" y="2"/>
                      <a:pt x="9859" y="165"/>
                      <a:pt x="9859" y="368"/>
                    </a:cubicBezTo>
                    <a:lnTo>
                      <a:pt x="9859" y="2514"/>
                    </a:lnTo>
                    <a:cubicBezTo>
                      <a:pt x="9297" y="2692"/>
                      <a:pt x="8750" y="2921"/>
                      <a:pt x="8229" y="3198"/>
                    </a:cubicBezTo>
                    <a:lnTo>
                      <a:pt x="6801" y="1473"/>
                    </a:lnTo>
                    <a:cubicBezTo>
                      <a:pt x="6727" y="1385"/>
                      <a:pt x="6622" y="1340"/>
                      <a:pt x="6517" y="1340"/>
                    </a:cubicBezTo>
                    <a:cubicBezTo>
                      <a:pt x="6434" y="1340"/>
                      <a:pt x="6351" y="1367"/>
                      <a:pt x="6283" y="1424"/>
                    </a:cubicBezTo>
                    <a:lnTo>
                      <a:pt x="2408" y="4629"/>
                    </a:lnTo>
                    <a:cubicBezTo>
                      <a:pt x="2252" y="4759"/>
                      <a:pt x="2229" y="4992"/>
                      <a:pt x="2359" y="5148"/>
                    </a:cubicBezTo>
                    <a:lnTo>
                      <a:pt x="4108" y="7262"/>
                    </a:lnTo>
                    <a:cubicBezTo>
                      <a:pt x="3958" y="7536"/>
                      <a:pt x="3821" y="7815"/>
                      <a:pt x="3697" y="8104"/>
                    </a:cubicBezTo>
                    <a:lnTo>
                      <a:pt x="368" y="8104"/>
                    </a:lnTo>
                    <a:cubicBezTo>
                      <a:pt x="165" y="8105"/>
                      <a:pt x="0" y="8269"/>
                      <a:pt x="0" y="8472"/>
                    </a:cubicBezTo>
                    <a:lnTo>
                      <a:pt x="0" y="13501"/>
                    </a:lnTo>
                    <a:cubicBezTo>
                      <a:pt x="0" y="13703"/>
                      <a:pt x="165" y="13868"/>
                      <a:pt x="368" y="13870"/>
                    </a:cubicBezTo>
                    <a:lnTo>
                      <a:pt x="3044" y="13870"/>
                    </a:lnTo>
                    <a:cubicBezTo>
                      <a:pt x="3214" y="14809"/>
                      <a:pt x="3519" y="15720"/>
                      <a:pt x="3951" y="16574"/>
                    </a:cubicBezTo>
                    <a:lnTo>
                      <a:pt x="1941" y="19002"/>
                    </a:lnTo>
                    <a:cubicBezTo>
                      <a:pt x="1811" y="19160"/>
                      <a:pt x="1833" y="19391"/>
                      <a:pt x="1989" y="19520"/>
                    </a:cubicBezTo>
                    <a:lnTo>
                      <a:pt x="5865" y="22727"/>
                    </a:lnTo>
                    <a:cubicBezTo>
                      <a:pt x="5933" y="22783"/>
                      <a:pt x="6016" y="22811"/>
                      <a:pt x="6099" y="22811"/>
                    </a:cubicBezTo>
                    <a:cubicBezTo>
                      <a:pt x="6204" y="22811"/>
                      <a:pt x="6309" y="22766"/>
                      <a:pt x="6383" y="22678"/>
                    </a:cubicBezTo>
                    <a:lnTo>
                      <a:pt x="7949" y="20783"/>
                    </a:lnTo>
                    <a:cubicBezTo>
                      <a:pt x="8555" y="21128"/>
                      <a:pt x="9193" y="21409"/>
                      <a:pt x="9858" y="21621"/>
                    </a:cubicBezTo>
                    <a:lnTo>
                      <a:pt x="9858" y="24299"/>
                    </a:lnTo>
                    <a:cubicBezTo>
                      <a:pt x="9859" y="24503"/>
                      <a:pt x="10022" y="24667"/>
                      <a:pt x="10226" y="24667"/>
                    </a:cubicBezTo>
                    <a:lnTo>
                      <a:pt x="15255" y="24667"/>
                    </a:lnTo>
                    <a:cubicBezTo>
                      <a:pt x="15457" y="24667"/>
                      <a:pt x="15622" y="24503"/>
                      <a:pt x="15623" y="24299"/>
                    </a:cubicBezTo>
                    <a:lnTo>
                      <a:pt x="15623" y="21723"/>
                    </a:lnTo>
                    <a:cubicBezTo>
                      <a:pt x="16342" y="21521"/>
                      <a:pt x="17036" y="21240"/>
                      <a:pt x="17693" y="20882"/>
                    </a:cubicBezTo>
                    <a:lnTo>
                      <a:pt x="19179" y="22678"/>
                    </a:lnTo>
                    <a:cubicBezTo>
                      <a:pt x="19251" y="22766"/>
                      <a:pt x="19357" y="22811"/>
                      <a:pt x="19463" y="22811"/>
                    </a:cubicBezTo>
                    <a:cubicBezTo>
                      <a:pt x="19545" y="22811"/>
                      <a:pt x="19629" y="22784"/>
                      <a:pt x="19697" y="22727"/>
                    </a:cubicBezTo>
                    <a:lnTo>
                      <a:pt x="23572" y="19522"/>
                    </a:lnTo>
                    <a:cubicBezTo>
                      <a:pt x="23727" y="19391"/>
                      <a:pt x="23749" y="19160"/>
                      <a:pt x="23621" y="19002"/>
                    </a:cubicBezTo>
                    <a:lnTo>
                      <a:pt x="21770" y="16767"/>
                    </a:lnTo>
                    <a:cubicBezTo>
                      <a:pt x="22253" y="15859"/>
                      <a:pt x="22593" y="14881"/>
                      <a:pt x="22777" y="13868"/>
                    </a:cubicBezTo>
                    <a:lnTo>
                      <a:pt x="24572" y="13868"/>
                    </a:lnTo>
                    <a:cubicBezTo>
                      <a:pt x="24775" y="13868"/>
                      <a:pt x="24938" y="13703"/>
                      <a:pt x="24940" y="13500"/>
                    </a:cubicBezTo>
                    <a:lnTo>
                      <a:pt x="24940" y="8474"/>
                    </a:lnTo>
                    <a:cubicBezTo>
                      <a:pt x="24938" y="8270"/>
                      <a:pt x="24775" y="8105"/>
                      <a:pt x="24572" y="8105"/>
                    </a:cubicBezTo>
                    <a:lnTo>
                      <a:pt x="22125" y="8105"/>
                    </a:lnTo>
                    <a:cubicBezTo>
                      <a:pt x="21951" y="7701"/>
                      <a:pt x="21749" y="7309"/>
                      <a:pt x="21524" y="6931"/>
                    </a:cubicBezTo>
                    <a:lnTo>
                      <a:pt x="22999" y="5149"/>
                    </a:lnTo>
                    <a:cubicBezTo>
                      <a:pt x="23127" y="4992"/>
                      <a:pt x="23105" y="4760"/>
                      <a:pt x="22951" y="4631"/>
                    </a:cubicBezTo>
                    <a:lnTo>
                      <a:pt x="19076" y="1424"/>
                    </a:lnTo>
                    <a:cubicBezTo>
                      <a:pt x="19007" y="1368"/>
                      <a:pt x="18924" y="1340"/>
                      <a:pt x="18841" y="1340"/>
                    </a:cubicBezTo>
                    <a:cubicBezTo>
                      <a:pt x="18736" y="1340"/>
                      <a:pt x="18631" y="1385"/>
                      <a:pt x="18559" y="1473"/>
                    </a:cubicBezTo>
                    <a:lnTo>
                      <a:pt x="17268" y="3033"/>
                    </a:lnTo>
                    <a:cubicBezTo>
                      <a:pt x="16739" y="2777"/>
                      <a:pt x="16188" y="2570"/>
                      <a:pt x="15625" y="2412"/>
                    </a:cubicBezTo>
                    <a:lnTo>
                      <a:pt x="15625" y="368"/>
                    </a:lnTo>
                    <a:cubicBezTo>
                      <a:pt x="15623" y="165"/>
                      <a:pt x="15458" y="2"/>
                      <a:pt x="15256" y="0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6012463" y="1528814"/>
                <a:ext cx="273286" cy="532582"/>
              </a:xfrm>
              <a:custGeom>
                <a:rect b="b" l="l" r="r" t="t"/>
                <a:pathLst>
                  <a:path extrusionOk="0" h="24668" w="12658">
                    <a:moveTo>
                      <a:pt x="10227" y="0"/>
                    </a:moveTo>
                    <a:cubicBezTo>
                      <a:pt x="10024" y="0"/>
                      <a:pt x="9859" y="165"/>
                      <a:pt x="9859" y="368"/>
                    </a:cubicBezTo>
                    <a:lnTo>
                      <a:pt x="9859" y="2512"/>
                    </a:lnTo>
                    <a:cubicBezTo>
                      <a:pt x="9295" y="2692"/>
                      <a:pt x="8750" y="2921"/>
                      <a:pt x="8228" y="3198"/>
                    </a:cubicBezTo>
                    <a:lnTo>
                      <a:pt x="6800" y="1473"/>
                    </a:lnTo>
                    <a:cubicBezTo>
                      <a:pt x="6727" y="1385"/>
                      <a:pt x="6621" y="1339"/>
                      <a:pt x="6515" y="1339"/>
                    </a:cubicBezTo>
                    <a:cubicBezTo>
                      <a:pt x="6433" y="1339"/>
                      <a:pt x="6350" y="1367"/>
                      <a:pt x="6281" y="1423"/>
                    </a:cubicBezTo>
                    <a:lnTo>
                      <a:pt x="2408" y="4629"/>
                    </a:lnTo>
                    <a:cubicBezTo>
                      <a:pt x="2252" y="4759"/>
                      <a:pt x="2229" y="4992"/>
                      <a:pt x="2359" y="5148"/>
                    </a:cubicBezTo>
                    <a:lnTo>
                      <a:pt x="4107" y="7262"/>
                    </a:lnTo>
                    <a:cubicBezTo>
                      <a:pt x="3958" y="7534"/>
                      <a:pt x="3821" y="7815"/>
                      <a:pt x="3696" y="8104"/>
                    </a:cubicBezTo>
                    <a:lnTo>
                      <a:pt x="368" y="8104"/>
                    </a:lnTo>
                    <a:cubicBezTo>
                      <a:pt x="165" y="8104"/>
                      <a:pt x="0" y="8269"/>
                      <a:pt x="0" y="8472"/>
                    </a:cubicBezTo>
                    <a:lnTo>
                      <a:pt x="0" y="13500"/>
                    </a:lnTo>
                    <a:cubicBezTo>
                      <a:pt x="0" y="13703"/>
                      <a:pt x="165" y="13868"/>
                      <a:pt x="368" y="13868"/>
                    </a:cubicBezTo>
                    <a:lnTo>
                      <a:pt x="3044" y="13868"/>
                    </a:lnTo>
                    <a:cubicBezTo>
                      <a:pt x="3214" y="14809"/>
                      <a:pt x="3519" y="15720"/>
                      <a:pt x="3951" y="16574"/>
                    </a:cubicBezTo>
                    <a:lnTo>
                      <a:pt x="1941" y="19002"/>
                    </a:lnTo>
                    <a:cubicBezTo>
                      <a:pt x="1811" y="19158"/>
                      <a:pt x="1833" y="19391"/>
                      <a:pt x="1989" y="19520"/>
                    </a:cubicBezTo>
                    <a:lnTo>
                      <a:pt x="5865" y="22727"/>
                    </a:lnTo>
                    <a:cubicBezTo>
                      <a:pt x="5933" y="22783"/>
                      <a:pt x="6015" y="22810"/>
                      <a:pt x="6097" y="22810"/>
                    </a:cubicBezTo>
                    <a:cubicBezTo>
                      <a:pt x="6203" y="22810"/>
                      <a:pt x="6309" y="22765"/>
                      <a:pt x="6383" y="22677"/>
                    </a:cubicBezTo>
                    <a:lnTo>
                      <a:pt x="7949" y="20783"/>
                    </a:lnTo>
                    <a:cubicBezTo>
                      <a:pt x="8555" y="21128"/>
                      <a:pt x="9193" y="21409"/>
                      <a:pt x="9858" y="21621"/>
                    </a:cubicBezTo>
                    <a:lnTo>
                      <a:pt x="9858" y="24299"/>
                    </a:lnTo>
                    <a:cubicBezTo>
                      <a:pt x="9859" y="24503"/>
                      <a:pt x="10022" y="24667"/>
                      <a:pt x="10226" y="24667"/>
                    </a:cubicBezTo>
                    <a:lnTo>
                      <a:pt x="12658" y="24667"/>
                    </a:lnTo>
                    <a:lnTo>
                      <a:pt x="12658" y="16958"/>
                    </a:lnTo>
                    <a:cubicBezTo>
                      <a:pt x="10068" y="16827"/>
                      <a:pt x="8008" y="14691"/>
                      <a:pt x="8008" y="12069"/>
                    </a:cubicBezTo>
                    <a:cubicBezTo>
                      <a:pt x="8008" y="9445"/>
                      <a:pt x="10070" y="7310"/>
                      <a:pt x="12658" y="7178"/>
                    </a:cubicBezTo>
                    <a:lnTo>
                      <a:pt x="126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6140125" y="2236621"/>
                <a:ext cx="302174" cy="298914"/>
              </a:xfrm>
              <a:custGeom>
                <a:rect b="b" l="l" r="r" t="t"/>
                <a:pathLst>
                  <a:path extrusionOk="0" h="13845" w="13996">
                    <a:moveTo>
                      <a:pt x="7247" y="4021"/>
                    </a:moveTo>
                    <a:cubicBezTo>
                      <a:pt x="7601" y="4021"/>
                      <a:pt x="7958" y="4089"/>
                      <a:pt x="8298" y="4230"/>
                    </a:cubicBezTo>
                    <a:cubicBezTo>
                      <a:pt x="9326" y="4657"/>
                      <a:pt x="9997" y="5660"/>
                      <a:pt x="9997" y="6773"/>
                    </a:cubicBezTo>
                    <a:cubicBezTo>
                      <a:pt x="9997" y="8292"/>
                      <a:pt x="8765" y="9525"/>
                      <a:pt x="7245" y="9525"/>
                    </a:cubicBezTo>
                    <a:cubicBezTo>
                      <a:pt x="6132" y="9525"/>
                      <a:pt x="5128" y="8855"/>
                      <a:pt x="4703" y="7826"/>
                    </a:cubicBezTo>
                    <a:cubicBezTo>
                      <a:pt x="4277" y="6798"/>
                      <a:pt x="4513" y="5614"/>
                      <a:pt x="5299" y="4828"/>
                    </a:cubicBezTo>
                    <a:cubicBezTo>
                      <a:pt x="5826" y="4301"/>
                      <a:pt x="6531" y="4021"/>
                      <a:pt x="7247" y="4021"/>
                    </a:cubicBezTo>
                    <a:close/>
                    <a:moveTo>
                      <a:pt x="5739" y="0"/>
                    </a:moveTo>
                    <a:cubicBezTo>
                      <a:pt x="5624" y="2"/>
                      <a:pt x="5533" y="93"/>
                      <a:pt x="5533" y="208"/>
                    </a:cubicBezTo>
                    <a:lnTo>
                      <a:pt x="5533" y="1411"/>
                    </a:lnTo>
                    <a:cubicBezTo>
                      <a:pt x="5217" y="1511"/>
                      <a:pt x="4910" y="1640"/>
                      <a:pt x="4617" y="1795"/>
                    </a:cubicBezTo>
                    <a:lnTo>
                      <a:pt x="3816" y="826"/>
                    </a:lnTo>
                    <a:cubicBezTo>
                      <a:pt x="3775" y="778"/>
                      <a:pt x="3716" y="752"/>
                      <a:pt x="3657" y="752"/>
                    </a:cubicBezTo>
                    <a:cubicBezTo>
                      <a:pt x="3611" y="752"/>
                      <a:pt x="3564" y="768"/>
                      <a:pt x="3525" y="800"/>
                    </a:cubicBezTo>
                    <a:lnTo>
                      <a:pt x="1352" y="2599"/>
                    </a:lnTo>
                    <a:cubicBezTo>
                      <a:pt x="1263" y="2671"/>
                      <a:pt x="1252" y="2802"/>
                      <a:pt x="1324" y="2889"/>
                    </a:cubicBezTo>
                    <a:lnTo>
                      <a:pt x="2306" y="4076"/>
                    </a:lnTo>
                    <a:cubicBezTo>
                      <a:pt x="2222" y="4229"/>
                      <a:pt x="2145" y="4386"/>
                      <a:pt x="2075" y="4548"/>
                    </a:cubicBezTo>
                    <a:lnTo>
                      <a:pt x="208" y="4548"/>
                    </a:lnTo>
                    <a:cubicBezTo>
                      <a:pt x="93" y="4548"/>
                      <a:pt x="0" y="4641"/>
                      <a:pt x="0" y="4754"/>
                    </a:cubicBezTo>
                    <a:lnTo>
                      <a:pt x="0" y="7577"/>
                    </a:lnTo>
                    <a:cubicBezTo>
                      <a:pt x="0" y="7692"/>
                      <a:pt x="93" y="7783"/>
                      <a:pt x="208" y="7784"/>
                    </a:cubicBezTo>
                    <a:lnTo>
                      <a:pt x="1708" y="7784"/>
                    </a:lnTo>
                    <a:cubicBezTo>
                      <a:pt x="1804" y="8311"/>
                      <a:pt x="1976" y="8824"/>
                      <a:pt x="2217" y="9302"/>
                    </a:cubicBezTo>
                    <a:lnTo>
                      <a:pt x="1090" y="10664"/>
                    </a:lnTo>
                    <a:cubicBezTo>
                      <a:pt x="1018" y="10752"/>
                      <a:pt x="1029" y="10882"/>
                      <a:pt x="1118" y="10956"/>
                    </a:cubicBezTo>
                    <a:lnTo>
                      <a:pt x="3291" y="12755"/>
                    </a:lnTo>
                    <a:cubicBezTo>
                      <a:pt x="3330" y="12786"/>
                      <a:pt x="3376" y="12802"/>
                      <a:pt x="3423" y="12802"/>
                    </a:cubicBezTo>
                    <a:cubicBezTo>
                      <a:pt x="3482" y="12802"/>
                      <a:pt x="3541" y="12776"/>
                      <a:pt x="3582" y="12727"/>
                    </a:cubicBezTo>
                    <a:lnTo>
                      <a:pt x="4461" y="11664"/>
                    </a:lnTo>
                    <a:cubicBezTo>
                      <a:pt x="4801" y="11858"/>
                      <a:pt x="5161" y="12016"/>
                      <a:pt x="5533" y="12133"/>
                    </a:cubicBezTo>
                    <a:lnTo>
                      <a:pt x="5533" y="13637"/>
                    </a:lnTo>
                    <a:cubicBezTo>
                      <a:pt x="5533" y="13752"/>
                      <a:pt x="5624" y="13843"/>
                      <a:pt x="5739" y="13844"/>
                    </a:cubicBezTo>
                    <a:lnTo>
                      <a:pt x="8562" y="13844"/>
                    </a:lnTo>
                    <a:cubicBezTo>
                      <a:pt x="8675" y="13843"/>
                      <a:pt x="8768" y="13752"/>
                      <a:pt x="8768" y="13637"/>
                    </a:cubicBezTo>
                    <a:lnTo>
                      <a:pt x="8768" y="12191"/>
                    </a:lnTo>
                    <a:cubicBezTo>
                      <a:pt x="9171" y="12078"/>
                      <a:pt x="9561" y="11920"/>
                      <a:pt x="9929" y="11720"/>
                    </a:cubicBezTo>
                    <a:lnTo>
                      <a:pt x="10763" y="12727"/>
                    </a:lnTo>
                    <a:cubicBezTo>
                      <a:pt x="10804" y="12776"/>
                      <a:pt x="10863" y="12802"/>
                      <a:pt x="10923" y="12802"/>
                    </a:cubicBezTo>
                    <a:cubicBezTo>
                      <a:pt x="10969" y="12802"/>
                      <a:pt x="11016" y="12786"/>
                      <a:pt x="11054" y="12755"/>
                    </a:cubicBezTo>
                    <a:lnTo>
                      <a:pt x="13229" y="10956"/>
                    </a:lnTo>
                    <a:cubicBezTo>
                      <a:pt x="13316" y="10882"/>
                      <a:pt x="13329" y="10752"/>
                      <a:pt x="13255" y="10664"/>
                    </a:cubicBezTo>
                    <a:lnTo>
                      <a:pt x="12217" y="9410"/>
                    </a:lnTo>
                    <a:cubicBezTo>
                      <a:pt x="12490" y="8900"/>
                      <a:pt x="12680" y="8351"/>
                      <a:pt x="12783" y="7783"/>
                    </a:cubicBezTo>
                    <a:lnTo>
                      <a:pt x="13790" y="7783"/>
                    </a:lnTo>
                    <a:cubicBezTo>
                      <a:pt x="13903" y="7783"/>
                      <a:pt x="13996" y="7690"/>
                      <a:pt x="13996" y="7577"/>
                    </a:cubicBezTo>
                    <a:lnTo>
                      <a:pt x="13996" y="4756"/>
                    </a:lnTo>
                    <a:cubicBezTo>
                      <a:pt x="13996" y="4641"/>
                      <a:pt x="13903" y="4548"/>
                      <a:pt x="13790" y="4548"/>
                    </a:cubicBezTo>
                    <a:lnTo>
                      <a:pt x="12416" y="4548"/>
                    </a:lnTo>
                    <a:cubicBezTo>
                      <a:pt x="12318" y="4321"/>
                      <a:pt x="12206" y="4102"/>
                      <a:pt x="12079" y="3890"/>
                    </a:cubicBezTo>
                    <a:lnTo>
                      <a:pt x="12906" y="2890"/>
                    </a:lnTo>
                    <a:cubicBezTo>
                      <a:pt x="12980" y="2802"/>
                      <a:pt x="12967" y="2672"/>
                      <a:pt x="12880" y="2599"/>
                    </a:cubicBezTo>
                    <a:lnTo>
                      <a:pt x="10705" y="800"/>
                    </a:lnTo>
                    <a:cubicBezTo>
                      <a:pt x="10667" y="768"/>
                      <a:pt x="10620" y="753"/>
                      <a:pt x="10574" y="753"/>
                    </a:cubicBezTo>
                    <a:cubicBezTo>
                      <a:pt x="10514" y="753"/>
                      <a:pt x="10456" y="778"/>
                      <a:pt x="10415" y="828"/>
                    </a:cubicBezTo>
                    <a:lnTo>
                      <a:pt x="9689" y="1702"/>
                    </a:lnTo>
                    <a:cubicBezTo>
                      <a:pt x="9394" y="1559"/>
                      <a:pt x="9084" y="1443"/>
                      <a:pt x="8768" y="1353"/>
                    </a:cubicBezTo>
                    <a:lnTo>
                      <a:pt x="8768" y="208"/>
                    </a:lnTo>
                    <a:cubicBezTo>
                      <a:pt x="8768" y="93"/>
                      <a:pt x="8675" y="2"/>
                      <a:pt x="8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6648008" y="1248447"/>
                <a:ext cx="302217" cy="298892"/>
              </a:xfrm>
              <a:custGeom>
                <a:rect b="b" l="l" r="r" t="t"/>
                <a:pathLst>
                  <a:path extrusionOk="0" h="13844" w="13998">
                    <a:moveTo>
                      <a:pt x="7247" y="4021"/>
                    </a:moveTo>
                    <a:cubicBezTo>
                      <a:pt x="7601" y="4021"/>
                      <a:pt x="7959" y="4090"/>
                      <a:pt x="8299" y="4231"/>
                    </a:cubicBezTo>
                    <a:cubicBezTo>
                      <a:pt x="9326" y="4656"/>
                      <a:pt x="9998" y="5660"/>
                      <a:pt x="9998" y="6772"/>
                    </a:cubicBezTo>
                    <a:cubicBezTo>
                      <a:pt x="9998" y="8293"/>
                      <a:pt x="8765" y="9524"/>
                      <a:pt x="7246" y="9524"/>
                    </a:cubicBezTo>
                    <a:cubicBezTo>
                      <a:pt x="6133" y="9524"/>
                      <a:pt x="5129" y="8854"/>
                      <a:pt x="4703" y="7826"/>
                    </a:cubicBezTo>
                    <a:cubicBezTo>
                      <a:pt x="4278" y="6797"/>
                      <a:pt x="4513" y="5615"/>
                      <a:pt x="5300" y="4827"/>
                    </a:cubicBezTo>
                    <a:cubicBezTo>
                      <a:pt x="5827" y="4301"/>
                      <a:pt x="6531" y="4021"/>
                      <a:pt x="7247" y="4021"/>
                    </a:cubicBezTo>
                    <a:close/>
                    <a:moveTo>
                      <a:pt x="5740" y="1"/>
                    </a:moveTo>
                    <a:cubicBezTo>
                      <a:pt x="5626" y="1"/>
                      <a:pt x="5534" y="93"/>
                      <a:pt x="5534" y="207"/>
                    </a:cubicBezTo>
                    <a:lnTo>
                      <a:pt x="5534" y="1411"/>
                    </a:lnTo>
                    <a:cubicBezTo>
                      <a:pt x="5217" y="1511"/>
                      <a:pt x="4911" y="1639"/>
                      <a:pt x="4618" y="1795"/>
                    </a:cubicBezTo>
                    <a:lnTo>
                      <a:pt x="3817" y="827"/>
                    </a:lnTo>
                    <a:cubicBezTo>
                      <a:pt x="3776" y="777"/>
                      <a:pt x="3717" y="752"/>
                      <a:pt x="3657" y="752"/>
                    </a:cubicBezTo>
                    <a:cubicBezTo>
                      <a:pt x="3611" y="752"/>
                      <a:pt x="3564" y="767"/>
                      <a:pt x="3525" y="799"/>
                    </a:cubicBezTo>
                    <a:lnTo>
                      <a:pt x="1352" y="2598"/>
                    </a:lnTo>
                    <a:cubicBezTo>
                      <a:pt x="1264" y="2671"/>
                      <a:pt x="1252" y="2801"/>
                      <a:pt x="1324" y="2889"/>
                    </a:cubicBezTo>
                    <a:lnTo>
                      <a:pt x="2306" y="4076"/>
                    </a:lnTo>
                    <a:cubicBezTo>
                      <a:pt x="2222" y="4229"/>
                      <a:pt x="2144" y="4387"/>
                      <a:pt x="2075" y="4549"/>
                    </a:cubicBezTo>
                    <a:lnTo>
                      <a:pt x="208" y="4549"/>
                    </a:lnTo>
                    <a:cubicBezTo>
                      <a:pt x="93" y="4549"/>
                      <a:pt x="1" y="4641"/>
                      <a:pt x="1" y="4755"/>
                    </a:cubicBezTo>
                    <a:lnTo>
                      <a:pt x="1" y="7577"/>
                    </a:lnTo>
                    <a:cubicBezTo>
                      <a:pt x="1" y="7691"/>
                      <a:pt x="93" y="7783"/>
                      <a:pt x="208" y="7783"/>
                    </a:cubicBezTo>
                    <a:lnTo>
                      <a:pt x="1710" y="7783"/>
                    </a:lnTo>
                    <a:cubicBezTo>
                      <a:pt x="1806" y="8312"/>
                      <a:pt x="1977" y="8823"/>
                      <a:pt x="2218" y="9303"/>
                    </a:cubicBezTo>
                    <a:lnTo>
                      <a:pt x="1090" y="10665"/>
                    </a:lnTo>
                    <a:cubicBezTo>
                      <a:pt x="1018" y="10751"/>
                      <a:pt x="1030" y="10883"/>
                      <a:pt x="1118" y="10955"/>
                    </a:cubicBezTo>
                    <a:lnTo>
                      <a:pt x="3291" y="12754"/>
                    </a:lnTo>
                    <a:cubicBezTo>
                      <a:pt x="3330" y="12786"/>
                      <a:pt x="3377" y="12801"/>
                      <a:pt x="3424" y="12801"/>
                    </a:cubicBezTo>
                    <a:cubicBezTo>
                      <a:pt x="3484" y="12801"/>
                      <a:pt x="3542" y="12776"/>
                      <a:pt x="3583" y="12727"/>
                    </a:cubicBezTo>
                    <a:lnTo>
                      <a:pt x="4463" y="11664"/>
                    </a:lnTo>
                    <a:cubicBezTo>
                      <a:pt x="4802" y="11857"/>
                      <a:pt x="5161" y="12015"/>
                      <a:pt x="5534" y="12134"/>
                    </a:cubicBezTo>
                    <a:lnTo>
                      <a:pt x="5534" y="13637"/>
                    </a:lnTo>
                    <a:cubicBezTo>
                      <a:pt x="5534" y="13751"/>
                      <a:pt x="5626" y="13843"/>
                      <a:pt x="5740" y="13843"/>
                    </a:cubicBezTo>
                    <a:lnTo>
                      <a:pt x="8562" y="13843"/>
                    </a:lnTo>
                    <a:cubicBezTo>
                      <a:pt x="8676" y="13843"/>
                      <a:pt x="8768" y="13751"/>
                      <a:pt x="8768" y="13637"/>
                    </a:cubicBezTo>
                    <a:lnTo>
                      <a:pt x="8768" y="12191"/>
                    </a:lnTo>
                    <a:cubicBezTo>
                      <a:pt x="9173" y="12078"/>
                      <a:pt x="9562" y="11919"/>
                      <a:pt x="9930" y="11719"/>
                    </a:cubicBezTo>
                    <a:lnTo>
                      <a:pt x="10765" y="12727"/>
                    </a:lnTo>
                    <a:cubicBezTo>
                      <a:pt x="10805" y="12776"/>
                      <a:pt x="10864" y="12801"/>
                      <a:pt x="10923" y="12801"/>
                    </a:cubicBezTo>
                    <a:cubicBezTo>
                      <a:pt x="10970" y="12801"/>
                      <a:pt x="11017" y="12786"/>
                      <a:pt x="11055" y="12754"/>
                    </a:cubicBezTo>
                    <a:lnTo>
                      <a:pt x="13229" y="10955"/>
                    </a:lnTo>
                    <a:cubicBezTo>
                      <a:pt x="13318" y="10883"/>
                      <a:pt x="13330" y="10751"/>
                      <a:pt x="13257" y="10665"/>
                    </a:cubicBezTo>
                    <a:lnTo>
                      <a:pt x="12218" y="9410"/>
                    </a:lnTo>
                    <a:cubicBezTo>
                      <a:pt x="12490" y="8899"/>
                      <a:pt x="12680" y="8352"/>
                      <a:pt x="12783" y="7783"/>
                    </a:cubicBezTo>
                    <a:lnTo>
                      <a:pt x="13790" y="7783"/>
                    </a:lnTo>
                    <a:cubicBezTo>
                      <a:pt x="13905" y="7782"/>
                      <a:pt x="13997" y="7691"/>
                      <a:pt x="13998" y="7576"/>
                    </a:cubicBezTo>
                    <a:lnTo>
                      <a:pt x="13998" y="4755"/>
                    </a:lnTo>
                    <a:cubicBezTo>
                      <a:pt x="13997" y="4640"/>
                      <a:pt x="13904" y="4549"/>
                      <a:pt x="13790" y="4549"/>
                    </a:cubicBezTo>
                    <a:lnTo>
                      <a:pt x="12417" y="4549"/>
                    </a:lnTo>
                    <a:cubicBezTo>
                      <a:pt x="12320" y="4322"/>
                      <a:pt x="12206" y="4101"/>
                      <a:pt x="12080" y="3889"/>
                    </a:cubicBezTo>
                    <a:lnTo>
                      <a:pt x="12908" y="2889"/>
                    </a:lnTo>
                    <a:cubicBezTo>
                      <a:pt x="12981" y="2801"/>
                      <a:pt x="12967" y="2671"/>
                      <a:pt x="12880" y="2598"/>
                    </a:cubicBezTo>
                    <a:lnTo>
                      <a:pt x="10706" y="799"/>
                    </a:lnTo>
                    <a:cubicBezTo>
                      <a:pt x="10667" y="767"/>
                      <a:pt x="10621" y="752"/>
                      <a:pt x="10575" y="752"/>
                    </a:cubicBezTo>
                    <a:cubicBezTo>
                      <a:pt x="10516" y="752"/>
                      <a:pt x="10457" y="778"/>
                      <a:pt x="10416" y="827"/>
                    </a:cubicBezTo>
                    <a:lnTo>
                      <a:pt x="9691" y="1703"/>
                    </a:lnTo>
                    <a:cubicBezTo>
                      <a:pt x="9394" y="1558"/>
                      <a:pt x="9086" y="1442"/>
                      <a:pt x="8768" y="1354"/>
                    </a:cubicBezTo>
                    <a:lnTo>
                      <a:pt x="8768" y="207"/>
                    </a:lnTo>
                    <a:cubicBezTo>
                      <a:pt x="8768" y="93"/>
                      <a:pt x="8676" y="1"/>
                      <a:pt x="8562" y="1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27"/>
            <p:cNvGrpSpPr/>
            <p:nvPr/>
          </p:nvGrpSpPr>
          <p:grpSpPr>
            <a:xfrm>
              <a:off x="2295334" y="1534371"/>
              <a:ext cx="666419" cy="715234"/>
              <a:chOff x="2295334" y="1528534"/>
              <a:chExt cx="666419" cy="715234"/>
            </a:xfrm>
          </p:grpSpPr>
          <p:sp>
            <p:nvSpPr>
              <p:cNvPr id="256" name="Google Shape;256;p27"/>
              <p:cNvSpPr/>
              <p:nvPr/>
            </p:nvSpPr>
            <p:spPr>
              <a:xfrm>
                <a:off x="2295334" y="1528534"/>
                <a:ext cx="666419" cy="715234"/>
              </a:xfrm>
              <a:custGeom>
                <a:rect b="b" l="l" r="r" t="t"/>
                <a:pathLst>
                  <a:path extrusionOk="0" h="33128" w="30867">
                    <a:moveTo>
                      <a:pt x="3066" y="0"/>
                    </a:moveTo>
                    <a:cubicBezTo>
                      <a:pt x="1380" y="0"/>
                      <a:pt x="1" y="1381"/>
                      <a:pt x="1" y="3067"/>
                    </a:cubicBezTo>
                    <a:lnTo>
                      <a:pt x="1" y="23081"/>
                    </a:lnTo>
                    <a:cubicBezTo>
                      <a:pt x="1" y="24767"/>
                      <a:pt x="1380" y="26147"/>
                      <a:pt x="3066" y="26147"/>
                    </a:cubicBezTo>
                    <a:lnTo>
                      <a:pt x="16250" y="26147"/>
                    </a:lnTo>
                    <a:lnTo>
                      <a:pt x="21934" y="33127"/>
                    </a:lnTo>
                    <a:lnTo>
                      <a:pt x="21934" y="26147"/>
                    </a:lnTo>
                    <a:lnTo>
                      <a:pt x="27801" y="26147"/>
                    </a:lnTo>
                    <a:cubicBezTo>
                      <a:pt x="29487" y="26147"/>
                      <a:pt x="30866" y="24767"/>
                      <a:pt x="30866" y="23081"/>
                    </a:cubicBezTo>
                    <a:lnTo>
                      <a:pt x="30866" y="3067"/>
                    </a:lnTo>
                    <a:cubicBezTo>
                      <a:pt x="30866" y="1380"/>
                      <a:pt x="29487" y="0"/>
                      <a:pt x="27801" y="0"/>
                    </a:cubicBezTo>
                    <a:close/>
                  </a:path>
                </a:pathLst>
              </a:custGeom>
              <a:solidFill>
                <a:srgbClr val="CAC5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2364293" y="1681758"/>
                <a:ext cx="516303" cy="305477"/>
              </a:xfrm>
              <a:custGeom>
                <a:rect b="b" l="l" r="r" t="t"/>
                <a:pathLst>
                  <a:path extrusionOk="0" h="14149" w="23914">
                    <a:moveTo>
                      <a:pt x="20234" y="1"/>
                    </a:moveTo>
                    <a:cubicBezTo>
                      <a:pt x="20105" y="1"/>
                      <a:pt x="19975" y="67"/>
                      <a:pt x="19906" y="197"/>
                    </a:cubicBezTo>
                    <a:lnTo>
                      <a:pt x="13012" y="13075"/>
                    </a:lnTo>
                    <a:lnTo>
                      <a:pt x="4357" y="1052"/>
                    </a:lnTo>
                    <a:cubicBezTo>
                      <a:pt x="4292" y="961"/>
                      <a:pt x="4189" y="905"/>
                      <a:pt x="4077" y="899"/>
                    </a:cubicBezTo>
                    <a:cubicBezTo>
                      <a:pt x="4070" y="899"/>
                      <a:pt x="4064" y="899"/>
                      <a:pt x="4057" y="899"/>
                    </a:cubicBezTo>
                    <a:cubicBezTo>
                      <a:pt x="3952" y="899"/>
                      <a:pt x="3851" y="942"/>
                      <a:pt x="3779" y="1020"/>
                    </a:cubicBezTo>
                    <a:lnTo>
                      <a:pt x="144" y="5001"/>
                    </a:lnTo>
                    <a:cubicBezTo>
                      <a:pt x="0" y="5151"/>
                      <a:pt x="9" y="5391"/>
                      <a:pt x="162" y="5533"/>
                    </a:cubicBezTo>
                    <a:cubicBezTo>
                      <a:pt x="234" y="5597"/>
                      <a:pt x="324" y="5629"/>
                      <a:pt x="413" y="5629"/>
                    </a:cubicBezTo>
                    <a:cubicBezTo>
                      <a:pt x="516" y="5629"/>
                      <a:pt x="619" y="5587"/>
                      <a:pt x="694" y="5503"/>
                    </a:cubicBezTo>
                    <a:lnTo>
                      <a:pt x="4021" y="1859"/>
                    </a:lnTo>
                    <a:lnTo>
                      <a:pt x="12758" y="13994"/>
                    </a:lnTo>
                    <a:cubicBezTo>
                      <a:pt x="12827" y="14091"/>
                      <a:pt x="12939" y="14149"/>
                      <a:pt x="13059" y="14149"/>
                    </a:cubicBezTo>
                    <a:lnTo>
                      <a:pt x="13083" y="14149"/>
                    </a:lnTo>
                    <a:cubicBezTo>
                      <a:pt x="13211" y="14140"/>
                      <a:pt x="13326" y="14066"/>
                      <a:pt x="13386" y="13953"/>
                    </a:cubicBezTo>
                    <a:lnTo>
                      <a:pt x="20269" y="1097"/>
                    </a:lnTo>
                    <a:lnTo>
                      <a:pt x="23182" y="5458"/>
                    </a:lnTo>
                    <a:cubicBezTo>
                      <a:pt x="23253" y="5565"/>
                      <a:pt x="23371" y="5623"/>
                      <a:pt x="23491" y="5623"/>
                    </a:cubicBezTo>
                    <a:cubicBezTo>
                      <a:pt x="23562" y="5623"/>
                      <a:pt x="23634" y="5603"/>
                      <a:pt x="23697" y="5561"/>
                    </a:cubicBezTo>
                    <a:cubicBezTo>
                      <a:pt x="23868" y="5447"/>
                      <a:pt x="23913" y="5216"/>
                      <a:pt x="23800" y="5045"/>
                    </a:cubicBezTo>
                    <a:lnTo>
                      <a:pt x="20543" y="166"/>
                    </a:lnTo>
                    <a:cubicBezTo>
                      <a:pt x="20469" y="55"/>
                      <a:pt x="20351" y="1"/>
                      <a:pt x="20234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2417231" y="1674590"/>
                <a:ext cx="69196" cy="69218"/>
              </a:xfrm>
              <a:custGeom>
                <a:rect b="b" l="l" r="r" t="t"/>
                <a:pathLst>
                  <a:path extrusionOk="0" h="3206" w="3205">
                    <a:moveTo>
                      <a:pt x="1603" y="0"/>
                    </a:moveTo>
                    <a:cubicBezTo>
                      <a:pt x="719" y="2"/>
                      <a:pt x="2" y="719"/>
                      <a:pt x="1" y="1602"/>
                    </a:cubicBezTo>
                    <a:cubicBezTo>
                      <a:pt x="2" y="2487"/>
                      <a:pt x="719" y="3203"/>
                      <a:pt x="1603" y="3206"/>
                    </a:cubicBezTo>
                    <a:cubicBezTo>
                      <a:pt x="2486" y="3203"/>
                      <a:pt x="3203" y="2487"/>
                      <a:pt x="3205" y="1602"/>
                    </a:cubicBezTo>
                    <a:cubicBezTo>
                      <a:pt x="3203" y="719"/>
                      <a:pt x="2486" y="2"/>
                      <a:pt x="1603" y="0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2622401" y="1953446"/>
                <a:ext cx="69174" cy="69239"/>
              </a:xfrm>
              <a:custGeom>
                <a:rect b="b" l="l" r="r" t="t"/>
                <a:pathLst>
                  <a:path extrusionOk="0" h="3207" w="3204">
                    <a:moveTo>
                      <a:pt x="1602" y="1"/>
                    </a:moveTo>
                    <a:cubicBezTo>
                      <a:pt x="717" y="4"/>
                      <a:pt x="2" y="719"/>
                      <a:pt x="0" y="1603"/>
                    </a:cubicBezTo>
                    <a:cubicBezTo>
                      <a:pt x="2" y="2488"/>
                      <a:pt x="717" y="3203"/>
                      <a:pt x="1602" y="3206"/>
                    </a:cubicBezTo>
                    <a:cubicBezTo>
                      <a:pt x="2485" y="3203"/>
                      <a:pt x="3202" y="2488"/>
                      <a:pt x="3204" y="1603"/>
                    </a:cubicBezTo>
                    <a:cubicBezTo>
                      <a:pt x="3202" y="719"/>
                      <a:pt x="2485" y="4"/>
                      <a:pt x="1602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2760297" y="1655202"/>
                <a:ext cx="69218" cy="69218"/>
              </a:xfrm>
              <a:custGeom>
                <a:rect b="b" l="l" r="r" t="t"/>
                <a:pathLst>
                  <a:path extrusionOk="0" h="3206" w="3206">
                    <a:moveTo>
                      <a:pt x="1602" y="0"/>
                    </a:moveTo>
                    <a:cubicBezTo>
                      <a:pt x="719" y="3"/>
                      <a:pt x="3" y="719"/>
                      <a:pt x="0" y="1602"/>
                    </a:cubicBezTo>
                    <a:cubicBezTo>
                      <a:pt x="3" y="2487"/>
                      <a:pt x="719" y="3203"/>
                      <a:pt x="1602" y="3206"/>
                    </a:cubicBezTo>
                    <a:cubicBezTo>
                      <a:pt x="2487" y="3203"/>
                      <a:pt x="3202" y="2487"/>
                      <a:pt x="3205" y="1602"/>
                    </a:cubicBezTo>
                    <a:cubicBezTo>
                      <a:pt x="3202" y="719"/>
                      <a:pt x="2487" y="3"/>
                      <a:pt x="1602" y="0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2507111" y="1797696"/>
                <a:ext cx="59049" cy="59049"/>
              </a:xfrm>
              <a:custGeom>
                <a:rect b="b" l="l" r="r" t="t"/>
                <a:pathLst>
                  <a:path extrusionOk="0" h="2735" w="2735">
                    <a:moveTo>
                      <a:pt x="1368" y="1"/>
                    </a:moveTo>
                    <a:cubicBezTo>
                      <a:pt x="613" y="2"/>
                      <a:pt x="3" y="613"/>
                      <a:pt x="0" y="1367"/>
                    </a:cubicBezTo>
                    <a:cubicBezTo>
                      <a:pt x="3" y="2122"/>
                      <a:pt x="613" y="2732"/>
                      <a:pt x="1368" y="2735"/>
                    </a:cubicBezTo>
                    <a:cubicBezTo>
                      <a:pt x="2122" y="2732"/>
                      <a:pt x="2733" y="2122"/>
                      <a:pt x="2734" y="1367"/>
                    </a:cubicBezTo>
                    <a:cubicBezTo>
                      <a:pt x="2733" y="613"/>
                      <a:pt x="2122" y="2"/>
                      <a:pt x="136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2692461" y="1797696"/>
                <a:ext cx="59049" cy="59049"/>
              </a:xfrm>
              <a:custGeom>
                <a:rect b="b" l="l" r="r" t="t"/>
                <a:pathLst>
                  <a:path extrusionOk="0" h="2735" w="2735">
                    <a:moveTo>
                      <a:pt x="1368" y="1"/>
                    </a:moveTo>
                    <a:cubicBezTo>
                      <a:pt x="614" y="2"/>
                      <a:pt x="3" y="613"/>
                      <a:pt x="0" y="1367"/>
                    </a:cubicBezTo>
                    <a:cubicBezTo>
                      <a:pt x="3" y="2122"/>
                      <a:pt x="614" y="2732"/>
                      <a:pt x="1368" y="2735"/>
                    </a:cubicBezTo>
                    <a:cubicBezTo>
                      <a:pt x="2122" y="2732"/>
                      <a:pt x="2733" y="2122"/>
                      <a:pt x="2734" y="1367"/>
                    </a:cubicBezTo>
                    <a:cubicBezTo>
                      <a:pt x="2733" y="613"/>
                      <a:pt x="2122" y="2"/>
                      <a:pt x="1368" y="1"/>
                    </a:cubicBezTo>
                    <a:close/>
                  </a:path>
                </a:pathLst>
              </a:custGeom>
              <a:solidFill>
                <a:srgbClr val="999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7"/>
            <p:cNvSpPr/>
            <p:nvPr/>
          </p:nvSpPr>
          <p:spPr>
            <a:xfrm>
              <a:off x="2193775" y="2455349"/>
              <a:ext cx="227170" cy="262988"/>
            </a:xfrm>
            <a:custGeom>
              <a:rect b="b" l="l" r="r" t="t"/>
              <a:pathLst>
                <a:path extrusionOk="0" h="12181" w="10522">
                  <a:moveTo>
                    <a:pt x="165" y="0"/>
                  </a:moveTo>
                  <a:cubicBezTo>
                    <a:pt x="57" y="604"/>
                    <a:pt x="1" y="1216"/>
                    <a:pt x="1" y="1830"/>
                  </a:cubicBezTo>
                  <a:cubicBezTo>
                    <a:pt x="1" y="7537"/>
                    <a:pt x="4643" y="12181"/>
                    <a:pt x="10349" y="12181"/>
                  </a:cubicBezTo>
                  <a:cubicBezTo>
                    <a:pt x="10402" y="12181"/>
                    <a:pt x="10455" y="12178"/>
                    <a:pt x="10508" y="12176"/>
                  </a:cubicBezTo>
                  <a:cubicBezTo>
                    <a:pt x="10522" y="10560"/>
                    <a:pt x="10511" y="8944"/>
                    <a:pt x="10448" y="7329"/>
                  </a:cubicBezTo>
                  <a:cubicBezTo>
                    <a:pt x="10416" y="7329"/>
                    <a:pt x="10383" y="7335"/>
                    <a:pt x="10351" y="7335"/>
                  </a:cubicBezTo>
                  <a:cubicBezTo>
                    <a:pt x="7384" y="7335"/>
                    <a:pt x="4609" y="4678"/>
                    <a:pt x="4893" y="1146"/>
                  </a:cubicBezTo>
                  <a:cubicBezTo>
                    <a:pt x="3210" y="750"/>
                    <a:pt x="1622" y="906"/>
                    <a:pt x="165" y="0"/>
                  </a:cubicBezTo>
                  <a:close/>
                </a:path>
              </a:pathLst>
            </a:custGeom>
            <a:solidFill>
              <a:srgbClr val="CA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2194164" y="2271381"/>
              <a:ext cx="277000" cy="210934"/>
            </a:xfrm>
            <a:custGeom>
              <a:rect b="b" l="l" r="r" t="t"/>
              <a:pathLst>
                <a:path extrusionOk="0" h="9770" w="12830">
                  <a:moveTo>
                    <a:pt x="10333" y="1"/>
                  </a:moveTo>
                  <a:cubicBezTo>
                    <a:pt x="4821" y="1"/>
                    <a:pt x="302" y="4332"/>
                    <a:pt x="0" y="9770"/>
                  </a:cubicBezTo>
                  <a:cubicBezTo>
                    <a:pt x="1624" y="9724"/>
                    <a:pt x="3250" y="9690"/>
                    <a:pt x="4875" y="9667"/>
                  </a:cubicBezTo>
                  <a:cubicBezTo>
                    <a:pt x="5214" y="6955"/>
                    <a:pt x="7530" y="4848"/>
                    <a:pt x="10333" y="4848"/>
                  </a:cubicBezTo>
                  <a:cubicBezTo>
                    <a:pt x="10596" y="4849"/>
                    <a:pt x="10861" y="4870"/>
                    <a:pt x="11122" y="4910"/>
                  </a:cubicBezTo>
                  <a:cubicBezTo>
                    <a:pt x="11679" y="3370"/>
                    <a:pt x="12231" y="1830"/>
                    <a:pt x="12830" y="309"/>
                  </a:cubicBezTo>
                  <a:cubicBezTo>
                    <a:pt x="12013" y="104"/>
                    <a:pt x="11174" y="1"/>
                    <a:pt x="10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93775" y="2271381"/>
              <a:ext cx="446913" cy="446956"/>
            </a:xfrm>
            <a:custGeom>
              <a:rect b="b" l="l" r="r" t="t"/>
              <a:pathLst>
                <a:path extrusionOk="0" h="20702" w="20700">
                  <a:moveTo>
                    <a:pt x="10351" y="4848"/>
                  </a:moveTo>
                  <a:cubicBezTo>
                    <a:pt x="13385" y="4848"/>
                    <a:pt x="15854" y="7315"/>
                    <a:pt x="15854" y="10351"/>
                  </a:cubicBezTo>
                  <a:cubicBezTo>
                    <a:pt x="15854" y="13387"/>
                    <a:pt x="13385" y="15856"/>
                    <a:pt x="10351" y="15856"/>
                  </a:cubicBezTo>
                  <a:cubicBezTo>
                    <a:pt x="7315" y="15856"/>
                    <a:pt x="4846" y="13387"/>
                    <a:pt x="4846" y="10351"/>
                  </a:cubicBezTo>
                  <a:cubicBezTo>
                    <a:pt x="4846" y="7315"/>
                    <a:pt x="7315" y="4848"/>
                    <a:pt x="10351" y="4848"/>
                  </a:cubicBezTo>
                  <a:close/>
                  <a:moveTo>
                    <a:pt x="10351" y="1"/>
                  </a:moveTo>
                  <a:cubicBezTo>
                    <a:pt x="4644" y="1"/>
                    <a:pt x="1" y="4645"/>
                    <a:pt x="1" y="10351"/>
                  </a:cubicBezTo>
                  <a:cubicBezTo>
                    <a:pt x="1" y="16058"/>
                    <a:pt x="4644" y="20702"/>
                    <a:pt x="10351" y="20702"/>
                  </a:cubicBezTo>
                  <a:cubicBezTo>
                    <a:pt x="16058" y="20702"/>
                    <a:pt x="20700" y="16058"/>
                    <a:pt x="20700" y="10351"/>
                  </a:cubicBezTo>
                  <a:cubicBezTo>
                    <a:pt x="20700" y="4645"/>
                    <a:pt x="16058" y="1"/>
                    <a:pt x="103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3030884" y="1856723"/>
              <a:ext cx="104107" cy="100156"/>
            </a:xfrm>
            <a:custGeom>
              <a:rect b="b" l="l" r="r" t="t"/>
              <a:pathLst>
                <a:path extrusionOk="0" h="4639" w="4822">
                  <a:moveTo>
                    <a:pt x="2502" y="1"/>
                  </a:moveTo>
                  <a:cubicBezTo>
                    <a:pt x="1564" y="1"/>
                    <a:pt x="719" y="566"/>
                    <a:pt x="360" y="1433"/>
                  </a:cubicBezTo>
                  <a:cubicBezTo>
                    <a:pt x="1" y="2299"/>
                    <a:pt x="200" y="3297"/>
                    <a:pt x="864" y="3960"/>
                  </a:cubicBezTo>
                  <a:cubicBezTo>
                    <a:pt x="1307" y="4403"/>
                    <a:pt x="1899" y="4639"/>
                    <a:pt x="2503" y="4639"/>
                  </a:cubicBezTo>
                  <a:cubicBezTo>
                    <a:pt x="2802" y="4639"/>
                    <a:pt x="3103" y="4581"/>
                    <a:pt x="3390" y="4462"/>
                  </a:cubicBezTo>
                  <a:cubicBezTo>
                    <a:pt x="4257" y="4104"/>
                    <a:pt x="4821" y="3257"/>
                    <a:pt x="4821" y="2320"/>
                  </a:cubicBezTo>
                  <a:cubicBezTo>
                    <a:pt x="4821" y="1040"/>
                    <a:pt x="3783" y="1"/>
                    <a:pt x="2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5103697" y="1025120"/>
              <a:ext cx="533597" cy="533597"/>
            </a:xfrm>
            <a:custGeom>
              <a:rect b="b" l="l" r="r" t="t"/>
              <a:pathLst>
                <a:path extrusionOk="0" h="24715" w="24715">
                  <a:moveTo>
                    <a:pt x="12359" y="5785"/>
                  </a:moveTo>
                  <a:cubicBezTo>
                    <a:pt x="15982" y="5785"/>
                    <a:pt x="18930" y="8734"/>
                    <a:pt x="18930" y="12357"/>
                  </a:cubicBezTo>
                  <a:cubicBezTo>
                    <a:pt x="18930" y="15982"/>
                    <a:pt x="15982" y="18930"/>
                    <a:pt x="12359" y="18930"/>
                  </a:cubicBezTo>
                  <a:cubicBezTo>
                    <a:pt x="8734" y="18930"/>
                    <a:pt x="5787" y="15982"/>
                    <a:pt x="5787" y="12357"/>
                  </a:cubicBezTo>
                  <a:cubicBezTo>
                    <a:pt x="5787" y="8734"/>
                    <a:pt x="8734" y="5785"/>
                    <a:pt x="12359" y="5785"/>
                  </a:cubicBezTo>
                  <a:close/>
                  <a:moveTo>
                    <a:pt x="12359" y="0"/>
                  </a:moveTo>
                  <a:cubicBezTo>
                    <a:pt x="5545" y="0"/>
                    <a:pt x="1" y="5544"/>
                    <a:pt x="1" y="12357"/>
                  </a:cubicBezTo>
                  <a:cubicBezTo>
                    <a:pt x="1" y="19171"/>
                    <a:pt x="5545" y="24714"/>
                    <a:pt x="12359" y="24714"/>
                  </a:cubicBezTo>
                  <a:cubicBezTo>
                    <a:pt x="19172" y="24714"/>
                    <a:pt x="24715" y="19171"/>
                    <a:pt x="24715" y="12357"/>
                  </a:cubicBezTo>
                  <a:cubicBezTo>
                    <a:pt x="24715" y="5544"/>
                    <a:pt x="19172" y="0"/>
                    <a:pt x="12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idx="1" type="body"/>
          </p:nvPr>
        </p:nvSpPr>
        <p:spPr>
          <a:xfrm>
            <a:off x="694050" y="721300"/>
            <a:ext cx="75777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Drop other variable:</a:t>
            </a:r>
            <a:r>
              <a:rPr lang="en" sz="1800"/>
              <a:t> email_id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4" name="Google Shape;504;p36"/>
          <p:cNvSpPr txBox="1"/>
          <p:nvPr>
            <p:ph type="title"/>
          </p:nvPr>
        </p:nvSpPr>
        <p:spPr>
          <a:xfrm>
            <a:off x="651125" y="498825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Preparation: Exclude Variables</a:t>
            </a:r>
            <a:endParaRPr sz="2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505" name="Google Shape;505;p36"/>
          <p:cNvGraphicFramePr/>
          <p:nvPr/>
        </p:nvGraphicFramePr>
        <p:xfrm>
          <a:off x="930900" y="222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{4A335499-A57C-4A6D-BCFD-6BE244535C3E}</a:tableStyleId>
              </a:tblPr>
              <a:tblGrid>
                <a:gridCol w="668175"/>
                <a:gridCol w="780650"/>
                <a:gridCol w="1019900"/>
                <a:gridCol w="428925"/>
                <a:gridCol w="686275"/>
                <a:gridCol w="981775"/>
                <a:gridCol w="1506000"/>
                <a:gridCol w="762525"/>
                <a:gridCol w="743475"/>
              </a:tblGrid>
              <a:tr h="286125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email_id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email_text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email_version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hour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weekday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user_country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user_past_purchases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if_opened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if_clicked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506" name="Google Shape;506;p36"/>
          <p:cNvCxnSpPr/>
          <p:nvPr/>
        </p:nvCxnSpPr>
        <p:spPr>
          <a:xfrm>
            <a:off x="930900" y="2550375"/>
            <a:ext cx="648900" cy="27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6"/>
          <p:cNvCxnSpPr/>
          <p:nvPr/>
        </p:nvCxnSpPr>
        <p:spPr>
          <a:xfrm flipH="1">
            <a:off x="940350" y="2536300"/>
            <a:ext cx="630000" cy="3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 txBox="1"/>
          <p:nvPr>
            <p:ph type="title"/>
          </p:nvPr>
        </p:nvSpPr>
        <p:spPr>
          <a:xfrm>
            <a:off x="651125" y="387000"/>
            <a:ext cx="81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Preparation: Categorical features </a:t>
            </a:r>
            <a:endParaRPr/>
          </a:p>
        </p:txBody>
      </p:sp>
      <p:sp>
        <p:nvSpPr>
          <p:cNvPr id="513" name="Google Shape;513;p37"/>
          <p:cNvSpPr txBox="1"/>
          <p:nvPr>
            <p:ph idx="4294967295" type="body"/>
          </p:nvPr>
        </p:nvSpPr>
        <p:spPr>
          <a:xfrm>
            <a:off x="651125" y="1048050"/>
            <a:ext cx="7577700" cy="32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Nominal </a:t>
            </a:r>
            <a:r>
              <a:rPr b="1" lang="en"/>
              <a:t>Attributes: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'User_country'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Ordinal  Attributes: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'Hour'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'weekday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Binomial Attributes:</a:t>
            </a:r>
            <a:endParaRPr/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'Email_text'</a:t>
            </a:r>
            <a:endParaRPr sz="1800"/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'Email_version'</a:t>
            </a:r>
            <a:endParaRPr sz="1800"/>
          </a:p>
          <a:p>
            <a:pPr indent="-3429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'if_opened'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14" name="Google Shape;514;p37"/>
          <p:cNvGrpSpPr/>
          <p:nvPr/>
        </p:nvGrpSpPr>
        <p:grpSpPr>
          <a:xfrm>
            <a:off x="3686025" y="1396613"/>
            <a:ext cx="5322225" cy="2033975"/>
            <a:chOff x="3686025" y="1809625"/>
            <a:chExt cx="5322225" cy="2033975"/>
          </a:xfrm>
        </p:grpSpPr>
        <p:sp>
          <p:nvSpPr>
            <p:cNvPr id="515" name="Google Shape;515;p37"/>
            <p:cNvSpPr/>
            <p:nvPr/>
          </p:nvSpPr>
          <p:spPr>
            <a:xfrm>
              <a:off x="3686025" y="1918225"/>
              <a:ext cx="611100" cy="24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686025" y="3490500"/>
              <a:ext cx="611100" cy="24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 txBox="1"/>
            <p:nvPr/>
          </p:nvSpPr>
          <p:spPr>
            <a:xfrm>
              <a:off x="5021250" y="1809625"/>
              <a:ext cx="398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Get dummies</a:t>
              </a:r>
              <a:endParaRPr b="1" sz="18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518" name="Google Shape;518;p37"/>
            <p:cNvSpPr txBox="1"/>
            <p:nvPr/>
          </p:nvSpPr>
          <p:spPr>
            <a:xfrm>
              <a:off x="5021250" y="3381900"/>
              <a:ext cx="398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0/1</a:t>
              </a:r>
              <a:endParaRPr b="1" sz="1800"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aphicFrame>
        <p:nvGraphicFramePr>
          <p:cNvPr id="519" name="Google Shape;519;p37"/>
          <p:cNvGraphicFramePr/>
          <p:nvPr/>
        </p:nvGraphicFramePr>
        <p:xfrm>
          <a:off x="785800" y="38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{4A335499-A57C-4A6D-BCFD-6BE244535C3E}</a:tableStyleId>
              </a:tblPr>
              <a:tblGrid>
                <a:gridCol w="667700"/>
                <a:gridCol w="780100"/>
                <a:gridCol w="981550"/>
                <a:gridCol w="640000"/>
                <a:gridCol w="695175"/>
                <a:gridCol w="916075"/>
                <a:gridCol w="1446925"/>
                <a:gridCol w="779175"/>
                <a:gridCol w="820250"/>
              </a:tblGrid>
              <a:tr h="286125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email_id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email_text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email_version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hour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weekday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user_country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user_past_purchases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if_opened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if_clicked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0/1</a:t>
                      </a:r>
                      <a:endParaRPr b="1" sz="3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0/1</a:t>
                      </a:r>
                      <a:endParaRPr b="1" sz="3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number</a:t>
                      </a:r>
                      <a:endParaRPr b="1" sz="3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dummy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520" name="Google Shape;520;p37"/>
          <p:cNvCxnSpPr/>
          <p:nvPr/>
        </p:nvCxnSpPr>
        <p:spPr>
          <a:xfrm>
            <a:off x="804600" y="4222025"/>
            <a:ext cx="648900" cy="27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7"/>
          <p:cNvCxnSpPr/>
          <p:nvPr/>
        </p:nvCxnSpPr>
        <p:spPr>
          <a:xfrm flipH="1">
            <a:off x="814050" y="4207950"/>
            <a:ext cx="630000" cy="3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37"/>
          <p:cNvSpPr/>
          <p:nvPr/>
        </p:nvSpPr>
        <p:spPr>
          <a:xfrm>
            <a:off x="3686025" y="2198588"/>
            <a:ext cx="6111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"/>
          <p:cNvSpPr txBox="1"/>
          <p:nvPr/>
        </p:nvSpPr>
        <p:spPr>
          <a:xfrm>
            <a:off x="5081375" y="2089988"/>
            <a:ext cx="398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Transform text to number</a:t>
            </a:r>
            <a:endParaRPr b="1"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"/>
          <p:cNvSpPr txBox="1"/>
          <p:nvPr>
            <p:ph type="title"/>
          </p:nvPr>
        </p:nvSpPr>
        <p:spPr>
          <a:xfrm>
            <a:off x="651125" y="387000"/>
            <a:ext cx="85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Preparation: Transformation </a:t>
            </a:r>
            <a:endParaRPr/>
          </a:p>
        </p:txBody>
      </p:sp>
      <p:graphicFrame>
        <p:nvGraphicFramePr>
          <p:cNvPr id="529" name="Google Shape;529;p38"/>
          <p:cNvGraphicFramePr/>
          <p:nvPr/>
        </p:nvGraphicFramePr>
        <p:xfrm>
          <a:off x="785800" y="38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{4A335499-A57C-4A6D-BCFD-6BE244535C3E}</a:tableStyleId>
              </a:tblPr>
              <a:tblGrid>
                <a:gridCol w="667700"/>
                <a:gridCol w="780100"/>
                <a:gridCol w="981550"/>
                <a:gridCol w="588475"/>
                <a:gridCol w="695200"/>
                <a:gridCol w="924650"/>
                <a:gridCol w="1429750"/>
                <a:gridCol w="762000"/>
                <a:gridCol w="742950"/>
              </a:tblGrid>
              <a:tr h="100000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email_id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email_text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email_version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hour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weekday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user_country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user_past_purchases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if_opened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if_clicked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0/1</a:t>
                      </a:r>
                      <a:endParaRPr b="1" sz="3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0/1</a:t>
                      </a:r>
                      <a:endParaRPr b="1" sz="3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dummy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log</a:t>
                      </a:r>
                      <a:endParaRPr b="1" sz="11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530" name="Google Shape;530;p38"/>
          <p:cNvCxnSpPr/>
          <p:nvPr/>
        </p:nvCxnSpPr>
        <p:spPr>
          <a:xfrm>
            <a:off x="785800" y="4217300"/>
            <a:ext cx="648900" cy="27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8"/>
          <p:cNvCxnSpPr/>
          <p:nvPr/>
        </p:nvCxnSpPr>
        <p:spPr>
          <a:xfrm flipH="1">
            <a:off x="795250" y="4217300"/>
            <a:ext cx="630000" cy="3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38"/>
          <p:cNvSpPr txBox="1"/>
          <p:nvPr>
            <p:ph idx="4294967295" type="body"/>
          </p:nvPr>
        </p:nvSpPr>
        <p:spPr>
          <a:xfrm>
            <a:off x="757850" y="1097800"/>
            <a:ext cx="74472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Apply </a:t>
            </a:r>
            <a:r>
              <a:rPr b="1" lang="en"/>
              <a:t>log</a:t>
            </a:r>
            <a:r>
              <a:rPr lang="en"/>
              <a:t> transformation to user_past_purchases to deal with the right-skewed distribution.</a:t>
            </a:r>
            <a:endParaRPr/>
          </a:p>
        </p:txBody>
      </p:sp>
      <p:pic>
        <p:nvPicPr>
          <p:cNvPr id="533" name="Google Shape;5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775" y="1845400"/>
            <a:ext cx="3630974" cy="17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type="title"/>
          </p:nvPr>
        </p:nvSpPr>
        <p:spPr>
          <a:xfrm>
            <a:off x="651125" y="387000"/>
            <a:ext cx="85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Preparation: </a:t>
            </a: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9" name="Google Shape;539;p39"/>
          <p:cNvGraphicFramePr/>
          <p:nvPr/>
        </p:nvGraphicFramePr>
        <p:xfrm>
          <a:off x="266325" y="254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{4A335499-A57C-4A6D-BCFD-6BE244535C3E}</a:tableStyleId>
              </a:tblPr>
              <a:tblGrid>
                <a:gridCol w="738050"/>
                <a:gridCol w="862300"/>
                <a:gridCol w="1084950"/>
                <a:gridCol w="650475"/>
                <a:gridCol w="768450"/>
                <a:gridCol w="1022050"/>
                <a:gridCol w="1640475"/>
                <a:gridCol w="842275"/>
                <a:gridCol w="821225"/>
              </a:tblGrid>
              <a:tr h="100000">
                <a:tc grid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86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email_id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email_text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email_version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hour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weekday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user_country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user_past_purchases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if_opened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if_clicked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0/1</a:t>
                      </a:r>
                      <a:endParaRPr b="1" sz="3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0/1</a:t>
                      </a:r>
                      <a:endParaRPr b="1" sz="3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dummy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log</a:t>
                      </a:r>
                      <a:endParaRPr b="1" sz="11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ser_past_purchases_</a:t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rgbClr val="212121"/>
                          </a:solidFill>
                          <a:highlight>
                            <a:schemeClr val="accent4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square</a:t>
                      </a:r>
                      <a:endParaRPr b="1" sz="1100">
                        <a:solidFill>
                          <a:schemeClr val="dk1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50">
                        <a:solidFill>
                          <a:srgbClr val="212121"/>
                        </a:solidFill>
                        <a:highlight>
                          <a:schemeClr val="accent4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540" name="Google Shape;540;p39"/>
          <p:cNvCxnSpPr/>
          <p:nvPr/>
        </p:nvCxnSpPr>
        <p:spPr>
          <a:xfrm>
            <a:off x="317850" y="2882750"/>
            <a:ext cx="648900" cy="27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9"/>
          <p:cNvCxnSpPr/>
          <p:nvPr/>
        </p:nvCxnSpPr>
        <p:spPr>
          <a:xfrm flipH="1">
            <a:off x="327300" y="2864000"/>
            <a:ext cx="630000" cy="3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9"/>
          <p:cNvSpPr txBox="1"/>
          <p:nvPr>
            <p:ph idx="4294967295" type="body"/>
          </p:nvPr>
        </p:nvSpPr>
        <p:spPr>
          <a:xfrm>
            <a:off x="757850" y="1097800"/>
            <a:ext cx="74472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new feature : </a:t>
            </a:r>
            <a:r>
              <a:rPr b="1" lang="en"/>
              <a:t>square</a:t>
            </a:r>
            <a:r>
              <a:rPr lang="en"/>
              <a:t> of user_past_experience to increase complexity of attributes.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"/>
          <p:cNvSpPr/>
          <p:nvPr/>
        </p:nvSpPr>
        <p:spPr>
          <a:xfrm flipH="1" rot="-1366051">
            <a:off x="6611987" y="-218504"/>
            <a:ext cx="3420739" cy="750789"/>
          </a:xfrm>
          <a:custGeom>
            <a:rect b="b" l="l" r="r" t="t"/>
            <a:pathLst>
              <a:path extrusionOk="0" h="30031" w="136827">
                <a:moveTo>
                  <a:pt x="136827" y="10695"/>
                </a:moveTo>
                <a:cubicBezTo>
                  <a:pt x="130380" y="18064"/>
                  <a:pt x="122415" y="25549"/>
                  <a:pt x="112857" y="27673"/>
                </a:cubicBezTo>
                <a:cubicBezTo>
                  <a:pt x="104564" y="29516"/>
                  <a:pt x="95632" y="28734"/>
                  <a:pt x="87390" y="26674"/>
                </a:cubicBezTo>
                <a:cubicBezTo>
                  <a:pt x="80529" y="24959"/>
                  <a:pt x="71577" y="23511"/>
                  <a:pt x="68414" y="17186"/>
                </a:cubicBezTo>
                <a:cubicBezTo>
                  <a:pt x="66244" y="12846"/>
                  <a:pt x="66184" y="5812"/>
                  <a:pt x="69912" y="2705"/>
                </a:cubicBezTo>
                <a:cubicBezTo>
                  <a:pt x="74139" y="-818"/>
                  <a:pt x="83930" y="-1218"/>
                  <a:pt x="86391" y="3704"/>
                </a:cubicBezTo>
                <a:cubicBezTo>
                  <a:pt x="90146" y="11215"/>
                  <a:pt x="87689" y="24006"/>
                  <a:pt x="80398" y="28173"/>
                </a:cubicBezTo>
                <a:cubicBezTo>
                  <a:pt x="68507" y="34969"/>
                  <a:pt x="54117" y="20450"/>
                  <a:pt x="40948" y="16687"/>
                </a:cubicBezTo>
                <a:cubicBezTo>
                  <a:pt x="27706" y="12903"/>
                  <a:pt x="12320" y="16026"/>
                  <a:pt x="0" y="2218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48" name="Google Shape;548;p40"/>
          <p:cNvSpPr txBox="1"/>
          <p:nvPr>
            <p:ph type="title"/>
          </p:nvPr>
        </p:nvSpPr>
        <p:spPr>
          <a:xfrm>
            <a:off x="582200" y="329125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Preparation: Oversampling</a:t>
            </a:r>
            <a:endParaRPr/>
          </a:p>
        </p:txBody>
      </p:sp>
      <p:sp>
        <p:nvSpPr>
          <p:cNvPr id="549" name="Google Shape;549;p40"/>
          <p:cNvSpPr txBox="1"/>
          <p:nvPr>
            <p:ph idx="1" type="body"/>
          </p:nvPr>
        </p:nvSpPr>
        <p:spPr>
          <a:xfrm>
            <a:off x="757850" y="901825"/>
            <a:ext cx="74472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Among 100,000 emails in the dataset, in only </a:t>
            </a:r>
            <a:r>
              <a:rPr b="1" lang="en" sz="1600"/>
              <a:t>2.1%</a:t>
            </a:r>
            <a:r>
              <a:rPr lang="en" sz="1600"/>
              <a:t> (about 2,119 emails) the advertisement has been clicked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Deal with imbalance: </a:t>
            </a:r>
            <a:r>
              <a:rPr b="1" lang="en" sz="1600"/>
              <a:t>Oversampling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The after_oversampling proportion is </a:t>
            </a:r>
            <a:r>
              <a:rPr b="1" lang="en" sz="1600"/>
              <a:t>1 : 0.7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4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63" y="2699800"/>
            <a:ext cx="3952074" cy="2443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0"/>
          <p:cNvSpPr txBox="1"/>
          <p:nvPr/>
        </p:nvSpPr>
        <p:spPr>
          <a:xfrm>
            <a:off x="5409700" y="2631025"/>
            <a:ext cx="31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Condensed"/>
                <a:ea typeface="Fira Sans Condensed"/>
                <a:cs typeface="Fira Sans Condensed"/>
                <a:sym typeface="Fira Sans Condensed"/>
              </a:rPr>
              <a:t>After train/ test split (ratio = 0.2/0.8)</a:t>
            </a:r>
            <a:endParaRPr b="1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2" name="Google Shape;552;p40"/>
          <p:cNvSpPr/>
          <p:nvPr/>
        </p:nvSpPr>
        <p:spPr>
          <a:xfrm rot="-3728487">
            <a:off x="5257621" y="3098195"/>
            <a:ext cx="392262" cy="281279"/>
          </a:xfrm>
          <a:prstGeom prst="leftArrow">
            <a:avLst>
              <a:gd fmla="val 50000" name="adj1"/>
              <a:gd fmla="val 468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"/>
          <p:cNvSpPr txBox="1"/>
          <p:nvPr>
            <p:ph type="title"/>
          </p:nvPr>
        </p:nvSpPr>
        <p:spPr>
          <a:xfrm>
            <a:off x="651125" y="387000"/>
            <a:ext cx="81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Preparation: Feature Selection </a:t>
            </a:r>
            <a:endParaRPr/>
          </a:p>
        </p:txBody>
      </p:sp>
      <p:sp>
        <p:nvSpPr>
          <p:cNvPr id="558" name="Google Shape;558;p41"/>
          <p:cNvSpPr/>
          <p:nvPr/>
        </p:nvSpPr>
        <p:spPr>
          <a:xfrm>
            <a:off x="4257275" y="44275"/>
            <a:ext cx="5599175" cy="787275"/>
          </a:xfrm>
          <a:custGeom>
            <a:rect b="b" l="l" r="r" t="t"/>
            <a:pathLst>
              <a:path extrusionOk="0" h="31491" w="223967">
                <a:moveTo>
                  <a:pt x="223967" y="0"/>
                </a:moveTo>
                <a:cubicBezTo>
                  <a:pt x="221487" y="7446"/>
                  <a:pt x="217464" y="15437"/>
                  <a:pt x="210734" y="19475"/>
                </a:cubicBezTo>
                <a:cubicBezTo>
                  <a:pt x="203490" y="23821"/>
                  <a:pt x="188187" y="24992"/>
                  <a:pt x="185516" y="16978"/>
                </a:cubicBezTo>
                <a:cubicBezTo>
                  <a:pt x="184301" y="13332"/>
                  <a:pt x="185573" y="7710"/>
                  <a:pt x="189011" y="5992"/>
                </a:cubicBezTo>
                <a:cubicBezTo>
                  <a:pt x="192375" y="4311"/>
                  <a:pt x="197453" y="4475"/>
                  <a:pt x="200247" y="6991"/>
                </a:cubicBezTo>
                <a:cubicBezTo>
                  <a:pt x="206115" y="12274"/>
                  <a:pt x="200087" y="26529"/>
                  <a:pt x="192756" y="29462"/>
                </a:cubicBezTo>
                <a:cubicBezTo>
                  <a:pt x="170167" y="38499"/>
                  <a:pt x="146344" y="14234"/>
                  <a:pt x="122345" y="10237"/>
                </a:cubicBezTo>
                <a:cubicBezTo>
                  <a:pt x="103760" y="7142"/>
                  <a:pt x="86306" y="21383"/>
                  <a:pt x="67914" y="25467"/>
                </a:cubicBezTo>
                <a:cubicBezTo>
                  <a:pt x="62037" y="26772"/>
                  <a:pt x="55778" y="28675"/>
                  <a:pt x="49937" y="27215"/>
                </a:cubicBezTo>
                <a:cubicBezTo>
                  <a:pt x="41530" y="25113"/>
                  <a:pt x="33634" y="19974"/>
                  <a:pt x="24968" y="19974"/>
                </a:cubicBezTo>
                <a:cubicBezTo>
                  <a:pt x="21132" y="19974"/>
                  <a:pt x="17913" y="23002"/>
                  <a:pt x="14482" y="24718"/>
                </a:cubicBezTo>
                <a:cubicBezTo>
                  <a:pt x="10141" y="26888"/>
                  <a:pt x="4853" y="26216"/>
                  <a:pt x="0" y="26216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9" name="Google Shape;559;p41"/>
          <p:cNvSpPr txBox="1"/>
          <p:nvPr>
            <p:ph idx="4294967295" type="body"/>
          </p:nvPr>
        </p:nvSpPr>
        <p:spPr>
          <a:xfrm>
            <a:off x="757850" y="901825"/>
            <a:ext cx="74472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-Use Sequential Backward Elimination on kNN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60" name="Google Shape;5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675" y="1648075"/>
            <a:ext cx="5240124" cy="33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1"/>
          <p:cNvSpPr txBox="1"/>
          <p:nvPr/>
        </p:nvSpPr>
        <p:spPr>
          <a:xfrm>
            <a:off x="757850" y="12794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-</a:t>
            </a:r>
            <a:r>
              <a:rPr b="1"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Keep all attributes</a:t>
            </a:r>
            <a:endParaRPr b="1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Preparation: Learning Curve</a:t>
            </a:r>
            <a:endParaRPr/>
          </a:p>
        </p:txBody>
      </p:sp>
      <p:sp>
        <p:nvSpPr>
          <p:cNvPr id="567" name="Google Shape;567;p42"/>
          <p:cNvSpPr txBox="1"/>
          <p:nvPr>
            <p:ph idx="1" type="body"/>
          </p:nvPr>
        </p:nvSpPr>
        <p:spPr>
          <a:xfrm>
            <a:off x="757850" y="901825"/>
            <a:ext cx="7447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-</a:t>
            </a:r>
            <a:r>
              <a:rPr lang="en" sz="1600"/>
              <a:t>Use learning curve to check whether reducing training instance would worsen model performance</a:t>
            </a:r>
            <a:endParaRPr b="1" sz="1600"/>
          </a:p>
        </p:txBody>
      </p:sp>
      <p:pic>
        <p:nvPicPr>
          <p:cNvPr id="568" name="Google Shape;5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75" y="2447250"/>
            <a:ext cx="2870750" cy="22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426" y="2441007"/>
            <a:ext cx="2870749" cy="227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675" y="2424751"/>
            <a:ext cx="2894136" cy="22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2"/>
          <p:cNvSpPr txBox="1"/>
          <p:nvPr/>
        </p:nvSpPr>
        <p:spPr>
          <a:xfrm>
            <a:off x="1324975" y="4653950"/>
            <a:ext cx="5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kNN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4129847" y="4653950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Decision Tree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73" name="Google Shape;573;p42"/>
          <p:cNvSpPr txBox="1"/>
          <p:nvPr/>
        </p:nvSpPr>
        <p:spPr>
          <a:xfrm>
            <a:off x="6944550" y="4653950"/>
            <a:ext cx="1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Logistic Regression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74" name="Google Shape;574;p42"/>
          <p:cNvSpPr txBox="1"/>
          <p:nvPr/>
        </p:nvSpPr>
        <p:spPr>
          <a:xfrm>
            <a:off x="748625" y="1453225"/>
            <a:ext cx="720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-</a:t>
            </a: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Performance of Decision Tree and Logistic Regression </a:t>
            </a:r>
            <a:r>
              <a:rPr b="1"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get worse</a:t>
            </a:r>
            <a:endParaRPr b="1"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75" name="Google Shape;575;p42"/>
          <p:cNvSpPr txBox="1"/>
          <p:nvPr/>
        </p:nvSpPr>
        <p:spPr>
          <a:xfrm>
            <a:off x="714275" y="1691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-</a:t>
            </a:r>
            <a:r>
              <a:rPr b="1"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Use whole dataset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3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581" name="Google Shape;581;p43"/>
          <p:cNvSpPr txBox="1"/>
          <p:nvPr/>
        </p:nvSpPr>
        <p:spPr>
          <a:xfrm>
            <a:off x="506625" y="1039025"/>
            <a:ext cx="69210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●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Train three different models to determine the best performing one:</a:t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○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Logistic Regression, k-NN, Decision Tree</a:t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●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Use nested cross-validation with hyperparameter search</a:t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○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5 folds in the inner and outer loops</a:t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○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Recall scoring metric - Get rid of FN as much as possible</a:t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●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Utilize a grid search for hyperparameter tuning</a:t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●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Conduct additional data preparation for the k-NN model</a:t>
            </a:r>
            <a:endParaRPr sz="1600">
              <a:solidFill>
                <a:schemeClr val="dk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ira Sans Condensed"/>
              <a:buChar char="○"/>
            </a:pPr>
            <a:r>
              <a:rPr lang="en" sz="1600">
                <a:solidFill>
                  <a:schemeClr val="dk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Standardize numeric &amp; ordinal features </a:t>
            </a:r>
            <a:endParaRPr sz="15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4257275" y="44275"/>
            <a:ext cx="5599175" cy="787275"/>
          </a:xfrm>
          <a:custGeom>
            <a:rect b="b" l="l" r="r" t="t"/>
            <a:pathLst>
              <a:path extrusionOk="0" h="31491" w="223967">
                <a:moveTo>
                  <a:pt x="223967" y="0"/>
                </a:moveTo>
                <a:cubicBezTo>
                  <a:pt x="221487" y="7446"/>
                  <a:pt x="217464" y="15437"/>
                  <a:pt x="210734" y="19475"/>
                </a:cubicBezTo>
                <a:cubicBezTo>
                  <a:pt x="203490" y="23821"/>
                  <a:pt x="188187" y="24992"/>
                  <a:pt x="185516" y="16978"/>
                </a:cubicBezTo>
                <a:cubicBezTo>
                  <a:pt x="184301" y="13332"/>
                  <a:pt x="185573" y="7710"/>
                  <a:pt x="189011" y="5992"/>
                </a:cubicBezTo>
                <a:cubicBezTo>
                  <a:pt x="192375" y="4311"/>
                  <a:pt x="197453" y="4475"/>
                  <a:pt x="200247" y="6991"/>
                </a:cubicBezTo>
                <a:cubicBezTo>
                  <a:pt x="206115" y="12274"/>
                  <a:pt x="200087" y="26529"/>
                  <a:pt x="192756" y="29462"/>
                </a:cubicBezTo>
                <a:cubicBezTo>
                  <a:pt x="170167" y="38499"/>
                  <a:pt x="146344" y="14234"/>
                  <a:pt x="122345" y="10237"/>
                </a:cubicBezTo>
                <a:cubicBezTo>
                  <a:pt x="103760" y="7142"/>
                  <a:pt x="86306" y="21383"/>
                  <a:pt x="67914" y="25467"/>
                </a:cubicBezTo>
                <a:cubicBezTo>
                  <a:pt x="62037" y="26772"/>
                  <a:pt x="55778" y="28675"/>
                  <a:pt x="49937" y="27215"/>
                </a:cubicBezTo>
                <a:cubicBezTo>
                  <a:pt x="41530" y="25113"/>
                  <a:pt x="33634" y="19974"/>
                  <a:pt x="24968" y="19974"/>
                </a:cubicBezTo>
                <a:cubicBezTo>
                  <a:pt x="21132" y="19974"/>
                  <a:pt x="17913" y="23002"/>
                  <a:pt x="14482" y="24718"/>
                </a:cubicBezTo>
                <a:cubicBezTo>
                  <a:pt x="10141" y="26888"/>
                  <a:pt x="4853" y="26216"/>
                  <a:pt x="0" y="26216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88" name="Google Shape;588;p44"/>
          <p:cNvSpPr txBox="1"/>
          <p:nvPr>
            <p:ph idx="1" type="subTitle"/>
          </p:nvPr>
        </p:nvSpPr>
        <p:spPr>
          <a:xfrm>
            <a:off x="651125" y="959700"/>
            <a:ext cx="4782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Nested Cross Validation with 5 folds, scoring on </a:t>
            </a:r>
            <a:r>
              <a:rPr b="1" lang="en"/>
              <a:t>recall</a:t>
            </a:r>
            <a:endParaRPr b="1"/>
          </a:p>
        </p:txBody>
      </p:sp>
      <p:graphicFrame>
        <p:nvGraphicFramePr>
          <p:cNvPr id="589" name="Google Shape;589;p44"/>
          <p:cNvGraphicFramePr/>
          <p:nvPr/>
        </p:nvGraphicFramePr>
        <p:xfrm>
          <a:off x="1297650" y="15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{99B668CA-7A53-4A53-9AB6-C8A3C3B85B85}</a:tableStyleId>
              </a:tblPr>
              <a:tblGrid>
                <a:gridCol w="1637175"/>
                <a:gridCol w="1637175"/>
                <a:gridCol w="1637175"/>
                <a:gridCol w="1637175"/>
              </a:tblGrid>
              <a:tr h="80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Model</a:t>
                      </a:r>
                      <a:endParaRPr sz="1800">
                        <a:solidFill>
                          <a:schemeClr val="lt1"/>
                        </a:solidFill>
                        <a:latin typeface="Fira Sans Condensed Black"/>
                        <a:ea typeface="Fira Sans Condensed Black"/>
                        <a:cs typeface="Fira Sans Condensed Black"/>
                        <a:sym typeface="Fira Sans Condensed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Decision Tree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k-NN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Logistic Regression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Hyperparameters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{'criterion': 'gini', 'max_depth': None, 'min_samples_leaf': 1, 'min_samples_split': 4}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{'knn__n_neighbors': 11, 'knn__weights': 'distance'}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{'C': 1, 'penalty': 'l2'}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7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Non-nested CV recall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0.9858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0.9736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0.9493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8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ested CV recall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0.9859 +/- 0.0005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0.9735 +/-  0.0010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0.9493 +/- 0.0008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Curve</a:t>
            </a:r>
            <a:endParaRPr/>
          </a:p>
        </p:txBody>
      </p:sp>
      <p:sp>
        <p:nvSpPr>
          <p:cNvPr id="595" name="Google Shape;595;p45"/>
          <p:cNvSpPr txBox="1"/>
          <p:nvPr/>
        </p:nvSpPr>
        <p:spPr>
          <a:xfrm>
            <a:off x="4783325" y="1393800"/>
            <a:ext cx="342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Profit of TP = 99; 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Profit of 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FP = -1; 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Profit of 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FN = 0; 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Profit of 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TN = 0;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6" name="Google Shape;596;p45"/>
          <p:cNvSpPr txBox="1"/>
          <p:nvPr/>
        </p:nvSpPr>
        <p:spPr>
          <a:xfrm>
            <a:off x="4783325" y="2734000"/>
            <a:ext cx="34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Logistic Regression model has the highest expected profit.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97" name="Google Shape;5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100"/>
            <a:ext cx="4478525" cy="358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1322808" y="1243084"/>
            <a:ext cx="666419" cy="715234"/>
          </a:xfrm>
          <a:custGeom>
            <a:rect b="b" l="l" r="r" t="t"/>
            <a:pathLst>
              <a:path extrusionOk="0" h="33128" w="30867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-470800" y="1740463"/>
            <a:ext cx="7944275" cy="2868750"/>
          </a:xfrm>
          <a:custGeom>
            <a:rect b="b" l="l" r="r" t="t"/>
            <a:pathLst>
              <a:path extrusionOk="0" h="114750" w="317771">
                <a:moveTo>
                  <a:pt x="317771" y="11053"/>
                </a:moveTo>
                <a:cubicBezTo>
                  <a:pt x="314664" y="20374"/>
                  <a:pt x="310330" y="31264"/>
                  <a:pt x="301542" y="35658"/>
                </a:cubicBezTo>
                <a:cubicBezTo>
                  <a:pt x="283370" y="44744"/>
                  <a:pt x="260276" y="46731"/>
                  <a:pt x="240815" y="40893"/>
                </a:cubicBezTo>
                <a:cubicBezTo>
                  <a:pt x="233303" y="38640"/>
                  <a:pt x="225821" y="34453"/>
                  <a:pt x="220922" y="28329"/>
                </a:cubicBezTo>
                <a:cubicBezTo>
                  <a:pt x="215336" y="21346"/>
                  <a:pt x="211149" y="6994"/>
                  <a:pt x="218304" y="1630"/>
                </a:cubicBezTo>
                <a:cubicBezTo>
                  <a:pt x="222138" y="-1244"/>
                  <a:pt x="230296" y="-38"/>
                  <a:pt x="232439" y="4248"/>
                </a:cubicBezTo>
                <a:cubicBezTo>
                  <a:pt x="240127" y="19623"/>
                  <a:pt x="237516" y="41798"/>
                  <a:pt x="227204" y="55552"/>
                </a:cubicBezTo>
                <a:cubicBezTo>
                  <a:pt x="207161" y="82284"/>
                  <a:pt x="167896" y="91808"/>
                  <a:pt x="134542" y="93768"/>
                </a:cubicBezTo>
                <a:cubicBezTo>
                  <a:pt x="112290" y="95076"/>
                  <a:pt x="87694" y="94242"/>
                  <a:pt x="68580" y="82774"/>
                </a:cubicBezTo>
                <a:cubicBezTo>
                  <a:pt x="60637" y="78008"/>
                  <a:pt x="58408" y="58469"/>
                  <a:pt x="67009" y="55028"/>
                </a:cubicBezTo>
                <a:cubicBezTo>
                  <a:pt x="75992" y="51434"/>
                  <a:pt x="87176" y="63964"/>
                  <a:pt x="89520" y="73351"/>
                </a:cubicBezTo>
                <a:cubicBezTo>
                  <a:pt x="92539" y="85437"/>
                  <a:pt x="91919" y="102216"/>
                  <a:pt x="82191" y="109997"/>
                </a:cubicBezTo>
                <a:cubicBezTo>
                  <a:pt x="66908" y="122221"/>
                  <a:pt x="42825" y="107246"/>
                  <a:pt x="24081" y="101621"/>
                </a:cubicBezTo>
                <a:cubicBezTo>
                  <a:pt x="16364" y="99305"/>
                  <a:pt x="8057" y="99527"/>
                  <a:pt x="0" y="99527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74" name="Google Shape;274;p28"/>
          <p:cNvSpPr txBox="1"/>
          <p:nvPr>
            <p:ph type="title"/>
          </p:nvPr>
        </p:nvSpPr>
        <p:spPr>
          <a:xfrm>
            <a:off x="733550" y="393825"/>
            <a:ext cx="73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5" name="Google Shape;275;p28"/>
          <p:cNvSpPr txBox="1"/>
          <p:nvPr>
            <p:ph idx="2" type="title"/>
          </p:nvPr>
        </p:nvSpPr>
        <p:spPr>
          <a:xfrm>
            <a:off x="939650" y="1493272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3476846" y="1243084"/>
            <a:ext cx="666419" cy="715234"/>
          </a:xfrm>
          <a:custGeom>
            <a:rect b="b" l="l" r="r" t="t"/>
            <a:pathLst>
              <a:path extrusionOk="0" h="33128" w="30867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5875483" y="1243084"/>
            <a:ext cx="666419" cy="715234"/>
          </a:xfrm>
          <a:custGeom>
            <a:rect b="b" l="l" r="r" t="t"/>
            <a:pathLst>
              <a:path extrusionOk="0" h="33128" w="30867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8"/>
          <p:cNvSpPr txBox="1"/>
          <p:nvPr>
            <p:ph idx="3" type="title"/>
          </p:nvPr>
        </p:nvSpPr>
        <p:spPr>
          <a:xfrm>
            <a:off x="581150" y="1904400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279" name="Google Shape;279;p28"/>
          <p:cNvSpPr txBox="1"/>
          <p:nvPr>
            <p:ph idx="4" type="title"/>
          </p:nvPr>
        </p:nvSpPr>
        <p:spPr>
          <a:xfrm>
            <a:off x="3117200" y="1493272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28"/>
          <p:cNvSpPr txBox="1"/>
          <p:nvPr>
            <p:ph idx="5" type="title"/>
          </p:nvPr>
        </p:nvSpPr>
        <p:spPr>
          <a:xfrm>
            <a:off x="2758700" y="1904400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602146" y="3050659"/>
            <a:ext cx="666419" cy="715234"/>
          </a:xfrm>
          <a:custGeom>
            <a:rect b="b" l="l" r="r" t="t"/>
            <a:pathLst>
              <a:path extrusionOk="0" h="33128" w="30867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4779683" y="3050659"/>
            <a:ext cx="666419" cy="715234"/>
          </a:xfrm>
          <a:custGeom>
            <a:rect b="b" l="l" r="r" t="t"/>
            <a:pathLst>
              <a:path extrusionOk="0" h="33128" w="30867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7178346" y="3050659"/>
            <a:ext cx="666419" cy="715234"/>
          </a:xfrm>
          <a:custGeom>
            <a:rect b="b" l="l" r="r" t="t"/>
            <a:pathLst>
              <a:path extrusionOk="0" h="33128" w="30867">
                <a:moveTo>
                  <a:pt x="3066" y="0"/>
                </a:moveTo>
                <a:cubicBezTo>
                  <a:pt x="1380" y="0"/>
                  <a:pt x="1" y="1381"/>
                  <a:pt x="1" y="3067"/>
                </a:cubicBezTo>
                <a:lnTo>
                  <a:pt x="1" y="23081"/>
                </a:lnTo>
                <a:cubicBezTo>
                  <a:pt x="1" y="24767"/>
                  <a:pt x="1380" y="26147"/>
                  <a:pt x="3066" y="26147"/>
                </a:cubicBezTo>
                <a:lnTo>
                  <a:pt x="16250" y="26147"/>
                </a:lnTo>
                <a:lnTo>
                  <a:pt x="21934" y="33127"/>
                </a:lnTo>
                <a:lnTo>
                  <a:pt x="21934" y="26147"/>
                </a:lnTo>
                <a:lnTo>
                  <a:pt x="27801" y="26147"/>
                </a:lnTo>
                <a:cubicBezTo>
                  <a:pt x="29487" y="26147"/>
                  <a:pt x="30866" y="24767"/>
                  <a:pt x="30866" y="23081"/>
                </a:cubicBezTo>
                <a:lnTo>
                  <a:pt x="30866" y="3067"/>
                </a:lnTo>
                <a:cubicBezTo>
                  <a:pt x="30866" y="1380"/>
                  <a:pt x="29487" y="0"/>
                  <a:pt x="27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8"/>
          <p:cNvSpPr txBox="1"/>
          <p:nvPr>
            <p:ph idx="7" type="title"/>
          </p:nvPr>
        </p:nvSpPr>
        <p:spPr>
          <a:xfrm>
            <a:off x="5515850" y="1493272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28"/>
          <p:cNvSpPr txBox="1"/>
          <p:nvPr>
            <p:ph idx="8" type="title"/>
          </p:nvPr>
        </p:nvSpPr>
        <p:spPr>
          <a:xfrm>
            <a:off x="5157350" y="1904400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286" name="Google Shape;286;p28"/>
          <p:cNvSpPr txBox="1"/>
          <p:nvPr>
            <p:ph idx="13" type="title"/>
          </p:nvPr>
        </p:nvSpPr>
        <p:spPr>
          <a:xfrm>
            <a:off x="2242500" y="3293950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8"/>
          <p:cNvSpPr txBox="1"/>
          <p:nvPr>
            <p:ph idx="14" type="title"/>
          </p:nvPr>
        </p:nvSpPr>
        <p:spPr>
          <a:xfrm>
            <a:off x="1884000" y="3705175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88" name="Google Shape;288;p28"/>
          <p:cNvSpPr txBox="1"/>
          <p:nvPr>
            <p:ph idx="16" type="title"/>
          </p:nvPr>
        </p:nvSpPr>
        <p:spPr>
          <a:xfrm>
            <a:off x="4420050" y="3293950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28"/>
          <p:cNvSpPr txBox="1"/>
          <p:nvPr>
            <p:ph idx="17" type="title"/>
          </p:nvPr>
        </p:nvSpPr>
        <p:spPr>
          <a:xfrm>
            <a:off x="4061550" y="3705175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90" name="Google Shape;290;p28"/>
          <p:cNvSpPr txBox="1"/>
          <p:nvPr>
            <p:ph idx="19" type="title"/>
          </p:nvPr>
        </p:nvSpPr>
        <p:spPr>
          <a:xfrm>
            <a:off x="6818700" y="3293950"/>
            <a:ext cx="1385700" cy="3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28"/>
          <p:cNvSpPr txBox="1"/>
          <p:nvPr>
            <p:ph idx="20" type="title"/>
          </p:nvPr>
        </p:nvSpPr>
        <p:spPr>
          <a:xfrm>
            <a:off x="6460200" y="3705175"/>
            <a:ext cx="21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grpSp>
        <p:nvGrpSpPr>
          <p:cNvPr id="292" name="Google Shape;292;p28"/>
          <p:cNvGrpSpPr/>
          <p:nvPr/>
        </p:nvGrpSpPr>
        <p:grpSpPr>
          <a:xfrm>
            <a:off x="7260053" y="501002"/>
            <a:ext cx="1752931" cy="1629120"/>
            <a:chOff x="7260053" y="501002"/>
            <a:chExt cx="1752931" cy="1629120"/>
          </a:xfrm>
        </p:grpSpPr>
        <p:sp>
          <p:nvSpPr>
            <p:cNvPr id="293" name="Google Shape;293;p28"/>
            <p:cNvSpPr/>
            <p:nvPr/>
          </p:nvSpPr>
          <p:spPr>
            <a:xfrm rot="-781915">
              <a:off x="7909985" y="505074"/>
              <a:ext cx="40574" cy="39035"/>
            </a:xfrm>
            <a:custGeom>
              <a:rect b="b" l="l" r="r" t="t"/>
              <a:pathLst>
                <a:path extrusionOk="0" h="4843" w="5034">
                  <a:moveTo>
                    <a:pt x="2612" y="0"/>
                  </a:moveTo>
                  <a:cubicBezTo>
                    <a:pt x="1633" y="0"/>
                    <a:pt x="750" y="590"/>
                    <a:pt x="375" y="1494"/>
                  </a:cubicBezTo>
                  <a:cubicBezTo>
                    <a:pt x="1" y="2400"/>
                    <a:pt x="208" y="3441"/>
                    <a:pt x="900" y="4133"/>
                  </a:cubicBezTo>
                  <a:cubicBezTo>
                    <a:pt x="1364" y="4597"/>
                    <a:pt x="1983" y="4843"/>
                    <a:pt x="2613" y="4843"/>
                  </a:cubicBezTo>
                  <a:cubicBezTo>
                    <a:pt x="2924" y="4843"/>
                    <a:pt x="3239" y="4782"/>
                    <a:pt x="3538" y="4658"/>
                  </a:cubicBezTo>
                  <a:cubicBezTo>
                    <a:pt x="4442" y="4284"/>
                    <a:pt x="5033" y="3401"/>
                    <a:pt x="5033" y="2421"/>
                  </a:cubicBezTo>
                  <a:cubicBezTo>
                    <a:pt x="5033" y="1084"/>
                    <a:pt x="3950" y="0"/>
                    <a:pt x="2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28"/>
            <p:cNvGrpSpPr/>
            <p:nvPr/>
          </p:nvGrpSpPr>
          <p:grpSpPr>
            <a:xfrm>
              <a:off x="7260053" y="548163"/>
              <a:ext cx="1752931" cy="1581959"/>
              <a:chOff x="7580428" y="219838"/>
              <a:chExt cx="1752931" cy="1581959"/>
            </a:xfrm>
          </p:grpSpPr>
          <p:sp>
            <p:nvSpPr>
              <p:cNvPr id="295" name="Google Shape;295;p28"/>
              <p:cNvSpPr/>
              <p:nvPr/>
            </p:nvSpPr>
            <p:spPr>
              <a:xfrm rot="-781915">
                <a:off x="7654286" y="637614"/>
                <a:ext cx="1605215" cy="838419"/>
              </a:xfrm>
              <a:custGeom>
                <a:rect b="b" l="l" r="r" t="t"/>
                <a:pathLst>
                  <a:path extrusionOk="0" h="104021" w="199156">
                    <a:moveTo>
                      <a:pt x="199156" y="1"/>
                    </a:moveTo>
                    <a:lnTo>
                      <a:pt x="0" y="41262"/>
                    </a:lnTo>
                    <a:lnTo>
                      <a:pt x="79582" y="104020"/>
                    </a:lnTo>
                    <a:lnTo>
                      <a:pt x="1991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 rot="-781915">
                <a:off x="7953113" y="786260"/>
                <a:ext cx="922115" cy="762049"/>
              </a:xfrm>
              <a:custGeom>
                <a:rect b="b" l="l" r="r" t="t"/>
                <a:pathLst>
                  <a:path extrusionOk="0" h="94546" w="114405">
                    <a:moveTo>
                      <a:pt x="114404" y="0"/>
                    </a:moveTo>
                    <a:lnTo>
                      <a:pt x="0" y="52238"/>
                    </a:lnTo>
                    <a:lnTo>
                      <a:pt x="433" y="94545"/>
                    </a:lnTo>
                    <a:lnTo>
                      <a:pt x="28063" y="73823"/>
                    </a:lnTo>
                    <a:lnTo>
                      <a:pt x="12952" y="59145"/>
                    </a:lnTo>
                    <a:lnTo>
                      <a:pt x="1144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 rot="-781915">
                <a:off x="7956891" y="788788"/>
                <a:ext cx="915578" cy="759438"/>
              </a:xfrm>
              <a:custGeom>
                <a:rect b="b" l="l" r="r" t="t"/>
                <a:pathLst>
                  <a:path extrusionOk="0" h="94222" w="113594">
                    <a:moveTo>
                      <a:pt x="113594" y="0"/>
                    </a:moveTo>
                    <a:lnTo>
                      <a:pt x="7339" y="55368"/>
                    </a:lnTo>
                    <a:lnTo>
                      <a:pt x="0" y="94221"/>
                    </a:lnTo>
                    <a:lnTo>
                      <a:pt x="22124" y="68319"/>
                    </a:lnTo>
                    <a:lnTo>
                      <a:pt x="12573" y="58929"/>
                    </a:lnTo>
                    <a:lnTo>
                      <a:pt x="1135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 rot="-781915">
                <a:off x="8573923" y="1427363"/>
                <a:ext cx="215309" cy="260196"/>
              </a:xfrm>
              <a:custGeom>
                <a:rect b="b" l="l" r="r" t="t"/>
                <a:pathLst>
                  <a:path extrusionOk="0" h="32282" w="26713">
                    <a:moveTo>
                      <a:pt x="13356" y="0"/>
                    </a:moveTo>
                    <a:cubicBezTo>
                      <a:pt x="12968" y="0"/>
                      <a:pt x="12655" y="313"/>
                      <a:pt x="12655" y="702"/>
                    </a:cubicBezTo>
                    <a:cubicBezTo>
                      <a:pt x="12655" y="15229"/>
                      <a:pt x="1210" y="15436"/>
                      <a:pt x="722" y="15439"/>
                    </a:cubicBezTo>
                    <a:cubicBezTo>
                      <a:pt x="721" y="15439"/>
                      <a:pt x="720" y="15439"/>
                      <a:pt x="719" y="15439"/>
                    </a:cubicBezTo>
                    <a:cubicBezTo>
                      <a:pt x="346" y="15439"/>
                      <a:pt x="37" y="15732"/>
                      <a:pt x="19" y="16106"/>
                    </a:cubicBezTo>
                    <a:cubicBezTo>
                      <a:pt x="1" y="16482"/>
                      <a:pt x="280" y="16804"/>
                      <a:pt x="655" y="16840"/>
                    </a:cubicBezTo>
                    <a:cubicBezTo>
                      <a:pt x="10514" y="17825"/>
                      <a:pt x="12368" y="25267"/>
                      <a:pt x="12655" y="29165"/>
                    </a:cubicBezTo>
                    <a:lnTo>
                      <a:pt x="12655" y="29308"/>
                    </a:lnTo>
                    <a:cubicBezTo>
                      <a:pt x="12564" y="30667"/>
                      <a:pt x="12650" y="31576"/>
                      <a:pt x="12658" y="31649"/>
                    </a:cubicBezTo>
                    <a:cubicBezTo>
                      <a:pt x="12661" y="31686"/>
                      <a:pt x="12679" y="31717"/>
                      <a:pt x="12687" y="31752"/>
                    </a:cubicBezTo>
                    <a:cubicBezTo>
                      <a:pt x="12696" y="31792"/>
                      <a:pt x="12707" y="31832"/>
                      <a:pt x="12722" y="31870"/>
                    </a:cubicBezTo>
                    <a:cubicBezTo>
                      <a:pt x="12744" y="31912"/>
                      <a:pt x="12768" y="31950"/>
                      <a:pt x="12797" y="31986"/>
                    </a:cubicBezTo>
                    <a:cubicBezTo>
                      <a:pt x="12819" y="32019"/>
                      <a:pt x="12842" y="32050"/>
                      <a:pt x="12870" y="32079"/>
                    </a:cubicBezTo>
                    <a:cubicBezTo>
                      <a:pt x="12903" y="32110"/>
                      <a:pt x="12942" y="32138"/>
                      <a:pt x="12980" y="32161"/>
                    </a:cubicBezTo>
                    <a:cubicBezTo>
                      <a:pt x="13012" y="32184"/>
                      <a:pt x="13046" y="32204"/>
                      <a:pt x="13080" y="32222"/>
                    </a:cubicBezTo>
                    <a:cubicBezTo>
                      <a:pt x="13126" y="32239"/>
                      <a:pt x="13175" y="32250"/>
                      <a:pt x="13223" y="32257"/>
                    </a:cubicBezTo>
                    <a:cubicBezTo>
                      <a:pt x="13257" y="32264"/>
                      <a:pt x="13286" y="32279"/>
                      <a:pt x="13321" y="32282"/>
                    </a:cubicBezTo>
                    <a:lnTo>
                      <a:pt x="13390" y="32282"/>
                    </a:lnTo>
                    <a:cubicBezTo>
                      <a:pt x="13425" y="32279"/>
                      <a:pt x="13455" y="32264"/>
                      <a:pt x="13488" y="32257"/>
                    </a:cubicBezTo>
                    <a:cubicBezTo>
                      <a:pt x="13538" y="32250"/>
                      <a:pt x="13585" y="32239"/>
                      <a:pt x="13631" y="32222"/>
                    </a:cubicBezTo>
                    <a:cubicBezTo>
                      <a:pt x="13666" y="32204"/>
                      <a:pt x="13700" y="32184"/>
                      <a:pt x="13731" y="32161"/>
                    </a:cubicBezTo>
                    <a:cubicBezTo>
                      <a:pt x="13771" y="32138"/>
                      <a:pt x="13808" y="32110"/>
                      <a:pt x="13843" y="32079"/>
                    </a:cubicBezTo>
                    <a:cubicBezTo>
                      <a:pt x="13869" y="32050"/>
                      <a:pt x="13894" y="32019"/>
                      <a:pt x="13915" y="31986"/>
                    </a:cubicBezTo>
                    <a:cubicBezTo>
                      <a:pt x="13974" y="31921"/>
                      <a:pt x="14012" y="31840"/>
                      <a:pt x="14024" y="31752"/>
                    </a:cubicBezTo>
                    <a:cubicBezTo>
                      <a:pt x="14033" y="31718"/>
                      <a:pt x="14050" y="31686"/>
                      <a:pt x="14055" y="31649"/>
                    </a:cubicBezTo>
                    <a:cubicBezTo>
                      <a:pt x="14061" y="31577"/>
                      <a:pt x="14142" y="30690"/>
                      <a:pt x="14061" y="29371"/>
                    </a:cubicBezTo>
                    <a:cubicBezTo>
                      <a:pt x="14147" y="28092"/>
                      <a:pt x="14399" y="26383"/>
                      <a:pt x="15065" y="24638"/>
                    </a:cubicBezTo>
                    <a:cubicBezTo>
                      <a:pt x="16825" y="20016"/>
                      <a:pt x="20523" y="17392"/>
                      <a:pt x="26058" y="16840"/>
                    </a:cubicBezTo>
                    <a:cubicBezTo>
                      <a:pt x="26433" y="16804"/>
                      <a:pt x="26712" y="16480"/>
                      <a:pt x="26694" y="16106"/>
                    </a:cubicBezTo>
                    <a:cubicBezTo>
                      <a:pt x="26675" y="15731"/>
                      <a:pt x="26365" y="15438"/>
                      <a:pt x="25990" y="15438"/>
                    </a:cubicBezTo>
                    <a:cubicBezTo>
                      <a:pt x="25989" y="15438"/>
                      <a:pt x="25988" y="15438"/>
                      <a:pt x="25987" y="15438"/>
                    </a:cubicBezTo>
                    <a:lnTo>
                      <a:pt x="25987" y="15439"/>
                    </a:lnTo>
                    <a:cubicBezTo>
                      <a:pt x="25501" y="15439"/>
                      <a:pt x="14058" y="15272"/>
                      <a:pt x="14058" y="702"/>
                    </a:cubicBezTo>
                    <a:cubicBezTo>
                      <a:pt x="14058" y="313"/>
                      <a:pt x="13743" y="0"/>
                      <a:pt x="133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 rot="-781915">
                <a:off x="8661159" y="1773048"/>
                <a:ext cx="27058" cy="26034"/>
              </a:xfrm>
              <a:custGeom>
                <a:rect b="b" l="l" r="r" t="t"/>
                <a:pathLst>
                  <a:path extrusionOk="0" h="3230" w="3357">
                    <a:moveTo>
                      <a:pt x="1743" y="0"/>
                    </a:moveTo>
                    <a:cubicBezTo>
                      <a:pt x="1089" y="0"/>
                      <a:pt x="501" y="393"/>
                      <a:pt x="250" y="997"/>
                    </a:cubicBezTo>
                    <a:cubicBezTo>
                      <a:pt x="0" y="1600"/>
                      <a:pt x="138" y="2294"/>
                      <a:pt x="600" y="2756"/>
                    </a:cubicBezTo>
                    <a:cubicBezTo>
                      <a:pt x="909" y="3065"/>
                      <a:pt x="1322" y="3229"/>
                      <a:pt x="1742" y="3229"/>
                    </a:cubicBezTo>
                    <a:cubicBezTo>
                      <a:pt x="1950" y="3229"/>
                      <a:pt x="2160" y="3189"/>
                      <a:pt x="2360" y="3106"/>
                    </a:cubicBezTo>
                    <a:cubicBezTo>
                      <a:pt x="2963" y="2856"/>
                      <a:pt x="3356" y="2268"/>
                      <a:pt x="3356" y="1615"/>
                    </a:cubicBezTo>
                    <a:cubicBezTo>
                      <a:pt x="3356" y="723"/>
                      <a:pt x="2633" y="0"/>
                      <a:pt x="17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 rot="-781915">
                <a:off x="8783940" y="1611118"/>
                <a:ext cx="27058" cy="26034"/>
              </a:xfrm>
              <a:custGeom>
                <a:rect b="b" l="l" r="r" t="t"/>
                <a:pathLst>
                  <a:path extrusionOk="0" h="3230" w="3357">
                    <a:moveTo>
                      <a:pt x="1742" y="0"/>
                    </a:moveTo>
                    <a:cubicBezTo>
                      <a:pt x="1089" y="0"/>
                      <a:pt x="501" y="393"/>
                      <a:pt x="251" y="997"/>
                    </a:cubicBezTo>
                    <a:cubicBezTo>
                      <a:pt x="1" y="1600"/>
                      <a:pt x="139" y="2294"/>
                      <a:pt x="601" y="2756"/>
                    </a:cubicBezTo>
                    <a:cubicBezTo>
                      <a:pt x="909" y="3065"/>
                      <a:pt x="1322" y="3229"/>
                      <a:pt x="1742" y="3229"/>
                    </a:cubicBezTo>
                    <a:cubicBezTo>
                      <a:pt x="1950" y="3229"/>
                      <a:pt x="2160" y="3189"/>
                      <a:pt x="2359" y="3106"/>
                    </a:cubicBezTo>
                    <a:cubicBezTo>
                      <a:pt x="2962" y="2856"/>
                      <a:pt x="3357" y="2268"/>
                      <a:pt x="3357" y="1616"/>
                    </a:cubicBezTo>
                    <a:cubicBezTo>
                      <a:pt x="3357" y="723"/>
                      <a:pt x="2634" y="0"/>
                      <a:pt x="1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 rot="-781915">
                <a:off x="8553655" y="1649637"/>
                <a:ext cx="40574" cy="39043"/>
              </a:xfrm>
              <a:custGeom>
                <a:rect b="b" l="l" r="r" t="t"/>
                <a:pathLst>
                  <a:path extrusionOk="0" h="4844" w="5034">
                    <a:moveTo>
                      <a:pt x="2612" y="1"/>
                    </a:moveTo>
                    <a:cubicBezTo>
                      <a:pt x="1632" y="1"/>
                      <a:pt x="750" y="590"/>
                      <a:pt x="375" y="1495"/>
                    </a:cubicBezTo>
                    <a:cubicBezTo>
                      <a:pt x="0" y="2400"/>
                      <a:pt x="208" y="3441"/>
                      <a:pt x="900" y="4134"/>
                    </a:cubicBezTo>
                    <a:cubicBezTo>
                      <a:pt x="1363" y="4597"/>
                      <a:pt x="1983" y="4843"/>
                      <a:pt x="2613" y="4843"/>
                    </a:cubicBezTo>
                    <a:cubicBezTo>
                      <a:pt x="2925" y="4843"/>
                      <a:pt x="3239" y="4783"/>
                      <a:pt x="3539" y="4659"/>
                    </a:cubicBezTo>
                    <a:cubicBezTo>
                      <a:pt x="4444" y="4284"/>
                      <a:pt x="5033" y="3401"/>
                      <a:pt x="5033" y="2422"/>
                    </a:cubicBezTo>
                    <a:cubicBezTo>
                      <a:pt x="5033" y="1085"/>
                      <a:pt x="3949" y="1"/>
                      <a:pt x="26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 rot="-781915">
                <a:off x="7930242" y="282785"/>
                <a:ext cx="215317" cy="260196"/>
              </a:xfrm>
              <a:custGeom>
                <a:rect b="b" l="l" r="r" t="t"/>
                <a:pathLst>
                  <a:path extrusionOk="0" h="32282" w="26714">
                    <a:moveTo>
                      <a:pt x="13356" y="0"/>
                    </a:moveTo>
                    <a:cubicBezTo>
                      <a:pt x="12969" y="0"/>
                      <a:pt x="12654" y="315"/>
                      <a:pt x="12654" y="703"/>
                    </a:cubicBezTo>
                    <a:cubicBezTo>
                      <a:pt x="12654" y="15231"/>
                      <a:pt x="1210" y="15438"/>
                      <a:pt x="724" y="15439"/>
                    </a:cubicBezTo>
                    <a:cubicBezTo>
                      <a:pt x="723" y="15439"/>
                      <a:pt x="722" y="15439"/>
                      <a:pt x="721" y="15439"/>
                    </a:cubicBezTo>
                    <a:cubicBezTo>
                      <a:pt x="346" y="15439"/>
                      <a:pt x="37" y="15734"/>
                      <a:pt x="19" y="16107"/>
                    </a:cubicBezTo>
                    <a:cubicBezTo>
                      <a:pt x="0" y="16482"/>
                      <a:pt x="281" y="16806"/>
                      <a:pt x="654" y="16841"/>
                    </a:cubicBezTo>
                    <a:cubicBezTo>
                      <a:pt x="10516" y="17827"/>
                      <a:pt x="12367" y="25268"/>
                      <a:pt x="12654" y="29165"/>
                    </a:cubicBezTo>
                    <a:lnTo>
                      <a:pt x="12654" y="29309"/>
                    </a:lnTo>
                    <a:cubicBezTo>
                      <a:pt x="12565" y="30668"/>
                      <a:pt x="12651" y="31577"/>
                      <a:pt x="12658" y="31651"/>
                    </a:cubicBezTo>
                    <a:cubicBezTo>
                      <a:pt x="12662" y="31688"/>
                      <a:pt x="12679" y="31718"/>
                      <a:pt x="12688" y="31754"/>
                    </a:cubicBezTo>
                    <a:cubicBezTo>
                      <a:pt x="12702" y="31840"/>
                      <a:pt x="12739" y="31921"/>
                      <a:pt x="12797" y="31987"/>
                    </a:cubicBezTo>
                    <a:cubicBezTo>
                      <a:pt x="12819" y="32021"/>
                      <a:pt x="12843" y="32052"/>
                      <a:pt x="12869" y="32081"/>
                    </a:cubicBezTo>
                    <a:cubicBezTo>
                      <a:pt x="12905" y="32111"/>
                      <a:pt x="12942" y="32138"/>
                      <a:pt x="12982" y="32161"/>
                    </a:cubicBezTo>
                    <a:cubicBezTo>
                      <a:pt x="13012" y="32185"/>
                      <a:pt x="13046" y="32205"/>
                      <a:pt x="13081" y="32222"/>
                    </a:cubicBezTo>
                    <a:cubicBezTo>
                      <a:pt x="13127" y="32239"/>
                      <a:pt x="13175" y="32251"/>
                      <a:pt x="13224" y="32257"/>
                    </a:cubicBezTo>
                    <a:cubicBezTo>
                      <a:pt x="13258" y="32265"/>
                      <a:pt x="13287" y="32280"/>
                      <a:pt x="13322" y="32282"/>
                    </a:cubicBezTo>
                    <a:lnTo>
                      <a:pt x="13391" y="32282"/>
                    </a:lnTo>
                    <a:cubicBezTo>
                      <a:pt x="13427" y="32280"/>
                      <a:pt x="13456" y="32265"/>
                      <a:pt x="13490" y="32257"/>
                    </a:cubicBezTo>
                    <a:cubicBezTo>
                      <a:pt x="13537" y="32251"/>
                      <a:pt x="13586" y="32239"/>
                      <a:pt x="13632" y="32222"/>
                    </a:cubicBezTo>
                    <a:cubicBezTo>
                      <a:pt x="13666" y="32205"/>
                      <a:pt x="13700" y="32185"/>
                      <a:pt x="13732" y="32161"/>
                    </a:cubicBezTo>
                    <a:cubicBezTo>
                      <a:pt x="13809" y="32122"/>
                      <a:pt x="13872" y="32062"/>
                      <a:pt x="13915" y="31987"/>
                    </a:cubicBezTo>
                    <a:cubicBezTo>
                      <a:pt x="13944" y="31952"/>
                      <a:pt x="13969" y="31913"/>
                      <a:pt x="13990" y="31872"/>
                    </a:cubicBezTo>
                    <a:cubicBezTo>
                      <a:pt x="14006" y="31834"/>
                      <a:pt x="14016" y="31794"/>
                      <a:pt x="14026" y="31754"/>
                    </a:cubicBezTo>
                    <a:cubicBezTo>
                      <a:pt x="14035" y="31718"/>
                      <a:pt x="14052" y="31688"/>
                      <a:pt x="14055" y="31651"/>
                    </a:cubicBezTo>
                    <a:cubicBezTo>
                      <a:pt x="14062" y="31579"/>
                      <a:pt x="14144" y="30691"/>
                      <a:pt x="14061" y="29372"/>
                    </a:cubicBezTo>
                    <a:cubicBezTo>
                      <a:pt x="14148" y="28092"/>
                      <a:pt x="14400" y="26383"/>
                      <a:pt x="15065" y="24637"/>
                    </a:cubicBezTo>
                    <a:cubicBezTo>
                      <a:pt x="16824" y="20016"/>
                      <a:pt x="20525" y="17392"/>
                      <a:pt x="26058" y="16840"/>
                    </a:cubicBezTo>
                    <a:cubicBezTo>
                      <a:pt x="26432" y="16806"/>
                      <a:pt x="26713" y="16482"/>
                      <a:pt x="26695" y="16106"/>
                    </a:cubicBezTo>
                    <a:cubicBezTo>
                      <a:pt x="26675" y="15733"/>
                      <a:pt x="26368" y="15439"/>
                      <a:pt x="25995" y="15439"/>
                    </a:cubicBezTo>
                    <a:cubicBezTo>
                      <a:pt x="25993" y="15439"/>
                      <a:pt x="25991" y="15439"/>
                      <a:pt x="25989" y="15439"/>
                    </a:cubicBezTo>
                    <a:cubicBezTo>
                      <a:pt x="25502" y="15439"/>
                      <a:pt x="14058" y="15272"/>
                      <a:pt x="14058" y="703"/>
                    </a:cubicBezTo>
                    <a:cubicBezTo>
                      <a:pt x="14058" y="315"/>
                      <a:pt x="13745" y="0"/>
                      <a:pt x="133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 rot="-781915">
                <a:off x="8017487" y="628476"/>
                <a:ext cx="27058" cy="26034"/>
              </a:xfrm>
              <a:custGeom>
                <a:rect b="b" l="l" r="r" t="t"/>
                <a:pathLst>
                  <a:path extrusionOk="0" h="3230" w="3357">
                    <a:moveTo>
                      <a:pt x="1741" y="1"/>
                    </a:moveTo>
                    <a:cubicBezTo>
                      <a:pt x="1089" y="1"/>
                      <a:pt x="501" y="395"/>
                      <a:pt x="251" y="997"/>
                    </a:cubicBezTo>
                    <a:cubicBezTo>
                      <a:pt x="0" y="1600"/>
                      <a:pt x="139" y="2294"/>
                      <a:pt x="601" y="2757"/>
                    </a:cubicBezTo>
                    <a:cubicBezTo>
                      <a:pt x="909" y="3066"/>
                      <a:pt x="1322" y="3230"/>
                      <a:pt x="1742" y="3230"/>
                    </a:cubicBezTo>
                    <a:cubicBezTo>
                      <a:pt x="1950" y="3230"/>
                      <a:pt x="2159" y="3190"/>
                      <a:pt x="2359" y="3107"/>
                    </a:cubicBezTo>
                    <a:cubicBezTo>
                      <a:pt x="2962" y="2856"/>
                      <a:pt x="3355" y="2268"/>
                      <a:pt x="3357" y="1616"/>
                    </a:cubicBezTo>
                    <a:cubicBezTo>
                      <a:pt x="3357" y="724"/>
                      <a:pt x="2633" y="1"/>
                      <a:pt x="1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 rot="-781915">
                <a:off x="8140277" y="466546"/>
                <a:ext cx="27042" cy="26034"/>
              </a:xfrm>
              <a:custGeom>
                <a:rect b="b" l="l" r="r" t="t"/>
                <a:pathLst>
                  <a:path extrusionOk="0" h="3230" w="3355">
                    <a:moveTo>
                      <a:pt x="1741" y="1"/>
                    </a:moveTo>
                    <a:cubicBezTo>
                      <a:pt x="1087" y="1"/>
                      <a:pt x="499" y="394"/>
                      <a:pt x="249" y="997"/>
                    </a:cubicBezTo>
                    <a:cubicBezTo>
                      <a:pt x="0" y="1601"/>
                      <a:pt x="138" y="2295"/>
                      <a:pt x="599" y="2757"/>
                    </a:cubicBezTo>
                    <a:cubicBezTo>
                      <a:pt x="908" y="3066"/>
                      <a:pt x="1321" y="3230"/>
                      <a:pt x="1741" y="3230"/>
                    </a:cubicBezTo>
                    <a:cubicBezTo>
                      <a:pt x="1949" y="3230"/>
                      <a:pt x="2158" y="3190"/>
                      <a:pt x="2358" y="3107"/>
                    </a:cubicBezTo>
                    <a:cubicBezTo>
                      <a:pt x="2962" y="2857"/>
                      <a:pt x="3355" y="2268"/>
                      <a:pt x="3355" y="1616"/>
                    </a:cubicBezTo>
                    <a:cubicBezTo>
                      <a:pt x="3355" y="724"/>
                      <a:pt x="2632" y="1"/>
                      <a:pt x="1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 rot="-781915">
                <a:off x="8231825" y="637736"/>
                <a:ext cx="27066" cy="26026"/>
              </a:xfrm>
              <a:custGeom>
                <a:rect b="b" l="l" r="r" t="t"/>
                <a:pathLst>
                  <a:path extrusionOk="0" h="3229" w="3358">
                    <a:moveTo>
                      <a:pt x="1742" y="0"/>
                    </a:moveTo>
                    <a:cubicBezTo>
                      <a:pt x="1090" y="0"/>
                      <a:pt x="502" y="393"/>
                      <a:pt x="251" y="997"/>
                    </a:cubicBezTo>
                    <a:cubicBezTo>
                      <a:pt x="1" y="1600"/>
                      <a:pt x="139" y="2294"/>
                      <a:pt x="601" y="2756"/>
                    </a:cubicBezTo>
                    <a:cubicBezTo>
                      <a:pt x="911" y="3065"/>
                      <a:pt x="1324" y="3228"/>
                      <a:pt x="1744" y="3228"/>
                    </a:cubicBezTo>
                    <a:cubicBezTo>
                      <a:pt x="1952" y="3228"/>
                      <a:pt x="2161" y="3188"/>
                      <a:pt x="2361" y="3106"/>
                    </a:cubicBezTo>
                    <a:cubicBezTo>
                      <a:pt x="2964" y="2856"/>
                      <a:pt x="3357" y="2266"/>
                      <a:pt x="3357" y="1614"/>
                    </a:cubicBezTo>
                    <a:cubicBezTo>
                      <a:pt x="3357" y="722"/>
                      <a:pt x="2634" y="0"/>
                      <a:pt x="1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 rot="-781915">
                <a:off x="8093250" y="223910"/>
                <a:ext cx="40574" cy="39035"/>
              </a:xfrm>
              <a:custGeom>
                <a:rect b="b" l="l" r="r" t="t"/>
                <a:pathLst>
                  <a:path extrusionOk="0" h="4843" w="5034">
                    <a:moveTo>
                      <a:pt x="2612" y="0"/>
                    </a:moveTo>
                    <a:cubicBezTo>
                      <a:pt x="1633" y="0"/>
                      <a:pt x="750" y="590"/>
                      <a:pt x="376" y="1495"/>
                    </a:cubicBezTo>
                    <a:cubicBezTo>
                      <a:pt x="1" y="2400"/>
                      <a:pt x="208" y="3441"/>
                      <a:pt x="901" y="4133"/>
                    </a:cubicBezTo>
                    <a:cubicBezTo>
                      <a:pt x="1364" y="4596"/>
                      <a:pt x="1983" y="4842"/>
                      <a:pt x="2613" y="4842"/>
                    </a:cubicBezTo>
                    <a:cubicBezTo>
                      <a:pt x="2925" y="4842"/>
                      <a:pt x="3239" y="4782"/>
                      <a:pt x="3538" y="4658"/>
                    </a:cubicBezTo>
                    <a:cubicBezTo>
                      <a:pt x="4444" y="4284"/>
                      <a:pt x="5034" y="3401"/>
                      <a:pt x="5034" y="2421"/>
                    </a:cubicBezTo>
                    <a:cubicBezTo>
                      <a:pt x="5034" y="1084"/>
                      <a:pt x="3950" y="0"/>
                      <a:pt x="2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 rot="-781915">
                <a:off x="8238714" y="289552"/>
                <a:ext cx="40574" cy="39035"/>
              </a:xfrm>
              <a:custGeom>
                <a:rect b="b" l="l" r="r" t="t"/>
                <a:pathLst>
                  <a:path extrusionOk="0" h="4843" w="5034">
                    <a:moveTo>
                      <a:pt x="2612" y="0"/>
                    </a:moveTo>
                    <a:cubicBezTo>
                      <a:pt x="1632" y="0"/>
                      <a:pt x="750" y="590"/>
                      <a:pt x="375" y="1496"/>
                    </a:cubicBezTo>
                    <a:cubicBezTo>
                      <a:pt x="0" y="2400"/>
                      <a:pt x="208" y="3441"/>
                      <a:pt x="900" y="4133"/>
                    </a:cubicBezTo>
                    <a:cubicBezTo>
                      <a:pt x="1363" y="4597"/>
                      <a:pt x="1983" y="4843"/>
                      <a:pt x="2612" y="4843"/>
                    </a:cubicBezTo>
                    <a:cubicBezTo>
                      <a:pt x="2924" y="4843"/>
                      <a:pt x="3238" y="4782"/>
                      <a:pt x="3538" y="4658"/>
                    </a:cubicBezTo>
                    <a:cubicBezTo>
                      <a:pt x="4444" y="4284"/>
                      <a:pt x="5033" y="3401"/>
                      <a:pt x="5033" y="2421"/>
                    </a:cubicBezTo>
                    <a:cubicBezTo>
                      <a:pt x="5033" y="1084"/>
                      <a:pt x="3949" y="0"/>
                      <a:pt x="2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2266275" y="170801"/>
            <a:ext cx="3420675" cy="750775"/>
          </a:xfrm>
          <a:custGeom>
            <a:rect b="b" l="l" r="r" t="t"/>
            <a:pathLst>
              <a:path extrusionOk="0" h="30031" w="136827">
                <a:moveTo>
                  <a:pt x="136827" y="10695"/>
                </a:moveTo>
                <a:cubicBezTo>
                  <a:pt x="130380" y="18064"/>
                  <a:pt x="122415" y="25549"/>
                  <a:pt x="112857" y="27673"/>
                </a:cubicBezTo>
                <a:cubicBezTo>
                  <a:pt x="104564" y="29516"/>
                  <a:pt x="95632" y="28734"/>
                  <a:pt x="87390" y="26674"/>
                </a:cubicBezTo>
                <a:cubicBezTo>
                  <a:pt x="80529" y="24959"/>
                  <a:pt x="71577" y="23511"/>
                  <a:pt x="68414" y="17186"/>
                </a:cubicBezTo>
                <a:cubicBezTo>
                  <a:pt x="66244" y="12846"/>
                  <a:pt x="66184" y="5812"/>
                  <a:pt x="69912" y="2705"/>
                </a:cubicBezTo>
                <a:cubicBezTo>
                  <a:pt x="74139" y="-818"/>
                  <a:pt x="83930" y="-1218"/>
                  <a:pt x="86391" y="3704"/>
                </a:cubicBezTo>
                <a:cubicBezTo>
                  <a:pt x="90146" y="11215"/>
                  <a:pt x="87689" y="24006"/>
                  <a:pt x="80398" y="28173"/>
                </a:cubicBezTo>
                <a:cubicBezTo>
                  <a:pt x="68507" y="34969"/>
                  <a:pt x="54117" y="20450"/>
                  <a:pt x="40948" y="16687"/>
                </a:cubicBezTo>
                <a:cubicBezTo>
                  <a:pt x="27706" y="12903"/>
                  <a:pt x="12320" y="16026"/>
                  <a:pt x="0" y="2218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604" name="Google Shape;6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75" y="1523575"/>
            <a:ext cx="3716125" cy="28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 txBox="1"/>
          <p:nvPr/>
        </p:nvSpPr>
        <p:spPr>
          <a:xfrm>
            <a:off x="4161125" y="1393800"/>
            <a:ext cx="34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Condensed"/>
              <a:buChar char="●"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Logistic Regression is the best model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606" name="Google Shape;606;p46"/>
          <p:cNvGraphicFramePr/>
          <p:nvPr/>
        </p:nvGraphicFramePr>
        <p:xfrm>
          <a:off x="4346375" y="189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{99B668CA-7A53-4A53-9AB6-C8A3C3B85B85}</a:tableStyleId>
              </a:tblPr>
              <a:tblGrid>
                <a:gridCol w="1253375"/>
                <a:gridCol w="1008775"/>
                <a:gridCol w="706075"/>
                <a:gridCol w="1207375"/>
              </a:tblGrid>
              <a:tr h="98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Model</a:t>
                      </a:r>
                      <a:endParaRPr sz="1700">
                        <a:solidFill>
                          <a:schemeClr val="lt1"/>
                        </a:solidFill>
                        <a:latin typeface="Fira Sans Condensed Black"/>
                        <a:ea typeface="Fira Sans Condensed Black"/>
                        <a:cs typeface="Fira Sans Condensed Black"/>
                        <a:sym typeface="Fira Sans Condensed Black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Decision Tree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k-NN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Fira Sans Condensed Black"/>
                          <a:ea typeface="Fira Sans Condensed Black"/>
                          <a:cs typeface="Fira Sans Condensed Black"/>
                          <a:sym typeface="Fira Sans Condensed Black"/>
                        </a:rPr>
                        <a:t>Logistic Regression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Recall score (out-of-sample)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0.6439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0.7399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0.9440</a:t>
                      </a:r>
                      <a:endParaRPr b="1"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3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Recall score (in-sample)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0.9914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0.9914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0.9914</a:t>
                      </a:r>
                      <a:endParaRPr sz="1200">
                        <a:solidFill>
                          <a:schemeClr val="dk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607" name="Google Shape;607;p46"/>
          <p:cNvSpPr txBox="1"/>
          <p:nvPr>
            <p:ph idx="1" type="subTitle"/>
          </p:nvPr>
        </p:nvSpPr>
        <p:spPr>
          <a:xfrm>
            <a:off x="651125" y="959700"/>
            <a:ext cx="47826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 of models with best parameters on </a:t>
            </a:r>
            <a:r>
              <a:rPr b="1" lang="en"/>
              <a:t>test set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7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613" name="Google Shape;613;p47"/>
          <p:cNvSpPr/>
          <p:nvPr/>
        </p:nvSpPr>
        <p:spPr>
          <a:xfrm>
            <a:off x="2615350" y="170800"/>
            <a:ext cx="3071766" cy="750775"/>
          </a:xfrm>
          <a:custGeom>
            <a:rect b="b" l="l" r="r" t="t"/>
            <a:pathLst>
              <a:path extrusionOk="0" h="30031" w="136827">
                <a:moveTo>
                  <a:pt x="136827" y="10695"/>
                </a:moveTo>
                <a:cubicBezTo>
                  <a:pt x="130380" y="18064"/>
                  <a:pt x="122415" y="25549"/>
                  <a:pt x="112857" y="27673"/>
                </a:cubicBezTo>
                <a:cubicBezTo>
                  <a:pt x="104564" y="29516"/>
                  <a:pt x="95632" y="28734"/>
                  <a:pt x="87390" y="26674"/>
                </a:cubicBezTo>
                <a:cubicBezTo>
                  <a:pt x="80529" y="24959"/>
                  <a:pt x="71577" y="23511"/>
                  <a:pt x="68414" y="17186"/>
                </a:cubicBezTo>
                <a:cubicBezTo>
                  <a:pt x="66244" y="12846"/>
                  <a:pt x="66184" y="5812"/>
                  <a:pt x="69912" y="2705"/>
                </a:cubicBezTo>
                <a:cubicBezTo>
                  <a:pt x="74139" y="-818"/>
                  <a:pt x="83930" y="-1218"/>
                  <a:pt x="86391" y="3704"/>
                </a:cubicBezTo>
                <a:cubicBezTo>
                  <a:pt x="90146" y="11215"/>
                  <a:pt x="87689" y="24006"/>
                  <a:pt x="80398" y="28173"/>
                </a:cubicBezTo>
                <a:cubicBezTo>
                  <a:pt x="68507" y="34969"/>
                  <a:pt x="54117" y="20450"/>
                  <a:pt x="40948" y="16687"/>
                </a:cubicBezTo>
                <a:cubicBezTo>
                  <a:pt x="27706" y="12903"/>
                  <a:pt x="12320" y="16026"/>
                  <a:pt x="0" y="2218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4" name="Google Shape;614;p47"/>
          <p:cNvSpPr txBox="1"/>
          <p:nvPr>
            <p:ph idx="1" type="subTitle"/>
          </p:nvPr>
        </p:nvSpPr>
        <p:spPr>
          <a:xfrm>
            <a:off x="651125" y="1394725"/>
            <a:ext cx="75540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Predict the response rate of email marketing campaigns before their start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Evaluate the success of different campaigns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Are customers continuing to click?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model uses data with no personal demographic information so there are few ethical concerns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Uses info on past response statistics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The model has few features it is predicting on but is able to perform reliably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False positive is very cheap, but false negative can miss potential customer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8"/>
          <p:cNvSpPr txBox="1"/>
          <p:nvPr>
            <p:ph idx="2" type="title"/>
          </p:nvPr>
        </p:nvSpPr>
        <p:spPr>
          <a:xfrm>
            <a:off x="1762800" y="2085450"/>
            <a:ext cx="56184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2" type="title"/>
          </p:nvPr>
        </p:nvSpPr>
        <p:spPr>
          <a:xfrm>
            <a:off x="845700" y="1036600"/>
            <a:ext cx="3243600" cy="7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Business Understanding</a:t>
            </a:r>
            <a:endParaRPr sz="3500"/>
          </a:p>
        </p:txBody>
      </p:sp>
      <p:sp>
        <p:nvSpPr>
          <p:cNvPr id="313" name="Google Shape;313;p29"/>
          <p:cNvSpPr txBox="1"/>
          <p:nvPr>
            <p:ph idx="1" type="subTitle"/>
          </p:nvPr>
        </p:nvSpPr>
        <p:spPr>
          <a:xfrm>
            <a:off x="845700" y="1830775"/>
            <a:ext cx="42369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Our Business Problem: </a:t>
            </a:r>
            <a:r>
              <a:rPr lang="en" sz="1300">
                <a:solidFill>
                  <a:schemeClr val="dk1"/>
                </a:solidFill>
              </a:rPr>
              <a:t>Can we predict if a customer will open and click through an advertisement sent to their email?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When will this be useful?: </a:t>
            </a:r>
            <a:r>
              <a:rPr lang="en" sz="1300">
                <a:solidFill>
                  <a:schemeClr val="dk1"/>
                </a:solidFill>
              </a:rPr>
              <a:t>Businesses can predict the number of customers who would click on an ad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Know how customers respond to different emails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When Would we use this model?: </a:t>
            </a:r>
            <a:r>
              <a:rPr lang="en" sz="1300">
                <a:solidFill>
                  <a:schemeClr val="dk1"/>
                </a:solidFill>
              </a:rPr>
              <a:t>Use this prediction before a company launches a new product or ad campaign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9"/>
          <p:cNvGrpSpPr/>
          <p:nvPr/>
        </p:nvGrpSpPr>
        <p:grpSpPr>
          <a:xfrm>
            <a:off x="6783977" y="1983163"/>
            <a:ext cx="1884529" cy="2886487"/>
            <a:chOff x="6783977" y="1983163"/>
            <a:chExt cx="1884529" cy="2886487"/>
          </a:xfrm>
        </p:grpSpPr>
        <p:sp>
          <p:nvSpPr>
            <p:cNvPr id="315" name="Google Shape;315;p29"/>
            <p:cNvSpPr/>
            <p:nvPr/>
          </p:nvSpPr>
          <p:spPr>
            <a:xfrm>
              <a:off x="7062625" y="2438375"/>
              <a:ext cx="1605881" cy="952517"/>
            </a:xfrm>
            <a:custGeom>
              <a:rect b="b" l="l" r="r" t="t"/>
              <a:pathLst>
                <a:path extrusionOk="0" h="43809" w="76307">
                  <a:moveTo>
                    <a:pt x="32067" y="0"/>
                  </a:moveTo>
                  <a:cubicBezTo>
                    <a:pt x="26248" y="0"/>
                    <a:pt x="20852" y="179"/>
                    <a:pt x="15636" y="714"/>
                  </a:cubicBezTo>
                  <a:cubicBezTo>
                    <a:pt x="0" y="2317"/>
                    <a:pt x="2005" y="21359"/>
                    <a:pt x="2005" y="21359"/>
                  </a:cubicBezTo>
                  <a:lnTo>
                    <a:pt x="2005" y="43809"/>
                  </a:lnTo>
                  <a:lnTo>
                    <a:pt x="74302" y="43809"/>
                  </a:lnTo>
                  <a:lnTo>
                    <a:pt x="74302" y="21359"/>
                  </a:lnTo>
                  <a:cubicBezTo>
                    <a:pt x="74302" y="21359"/>
                    <a:pt x="76307" y="2317"/>
                    <a:pt x="60673" y="714"/>
                  </a:cubicBezTo>
                  <a:cubicBezTo>
                    <a:pt x="55456" y="179"/>
                    <a:pt x="48990" y="0"/>
                    <a:pt x="42689" y="0"/>
                  </a:cubicBezTo>
                  <a:cubicBezTo>
                    <a:pt x="40854" y="0"/>
                    <a:pt x="39034" y="16"/>
                    <a:pt x="37262" y="42"/>
                  </a:cubicBezTo>
                  <a:cubicBezTo>
                    <a:pt x="35490" y="16"/>
                    <a:pt x="33761" y="0"/>
                    <a:pt x="320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161074" y="4745379"/>
              <a:ext cx="1421548" cy="124271"/>
            </a:xfrm>
            <a:custGeom>
              <a:rect b="b" l="l" r="r" t="t"/>
              <a:pathLst>
                <a:path extrusionOk="0" h="5905" w="67548">
                  <a:moveTo>
                    <a:pt x="33775" y="0"/>
                  </a:moveTo>
                  <a:cubicBezTo>
                    <a:pt x="15122" y="0"/>
                    <a:pt x="1" y="1323"/>
                    <a:pt x="1" y="2953"/>
                  </a:cubicBezTo>
                  <a:cubicBezTo>
                    <a:pt x="1" y="4582"/>
                    <a:pt x="15122" y="5905"/>
                    <a:pt x="33775" y="5905"/>
                  </a:cubicBezTo>
                  <a:cubicBezTo>
                    <a:pt x="52426" y="5905"/>
                    <a:pt x="67547" y="4584"/>
                    <a:pt x="67547" y="2953"/>
                  </a:cubicBezTo>
                  <a:cubicBezTo>
                    <a:pt x="67547" y="1321"/>
                    <a:pt x="52426" y="0"/>
                    <a:pt x="33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7769851" y="3362914"/>
              <a:ext cx="179787" cy="1404080"/>
            </a:xfrm>
            <a:custGeom>
              <a:rect b="b" l="l" r="r" t="t"/>
              <a:pathLst>
                <a:path extrusionOk="0" h="66718" w="8543">
                  <a:moveTo>
                    <a:pt x="0" y="1"/>
                  </a:moveTo>
                  <a:lnTo>
                    <a:pt x="0" y="66717"/>
                  </a:lnTo>
                  <a:lnTo>
                    <a:pt x="8543" y="66717"/>
                  </a:lnTo>
                  <a:lnTo>
                    <a:pt x="8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7769851" y="3362914"/>
              <a:ext cx="179787" cy="387354"/>
            </a:xfrm>
            <a:custGeom>
              <a:rect b="b" l="l" r="r" t="t"/>
              <a:pathLst>
                <a:path extrusionOk="0" h="18406" w="8543">
                  <a:moveTo>
                    <a:pt x="0" y="1"/>
                  </a:moveTo>
                  <a:lnTo>
                    <a:pt x="0" y="18406"/>
                  </a:lnTo>
                  <a:cubicBezTo>
                    <a:pt x="2844" y="17704"/>
                    <a:pt x="5692" y="17022"/>
                    <a:pt x="8543" y="16357"/>
                  </a:cubicBezTo>
                  <a:lnTo>
                    <a:pt x="8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7544611" y="3243885"/>
              <a:ext cx="630277" cy="255086"/>
            </a:xfrm>
            <a:custGeom>
              <a:rect b="b" l="l" r="r" t="t"/>
              <a:pathLst>
                <a:path extrusionOk="0" h="12121" w="29949">
                  <a:moveTo>
                    <a:pt x="5349" y="0"/>
                  </a:moveTo>
                  <a:cubicBezTo>
                    <a:pt x="2386" y="0"/>
                    <a:pt x="1" y="2384"/>
                    <a:pt x="1" y="5347"/>
                  </a:cubicBezTo>
                  <a:lnTo>
                    <a:pt x="1" y="6774"/>
                  </a:lnTo>
                  <a:cubicBezTo>
                    <a:pt x="1" y="9737"/>
                    <a:pt x="2386" y="12121"/>
                    <a:pt x="5349" y="12121"/>
                  </a:cubicBezTo>
                  <a:lnTo>
                    <a:pt x="24600" y="12121"/>
                  </a:lnTo>
                  <a:cubicBezTo>
                    <a:pt x="27563" y="12121"/>
                    <a:pt x="29949" y="9737"/>
                    <a:pt x="29949" y="6774"/>
                  </a:cubicBezTo>
                  <a:lnTo>
                    <a:pt x="29949" y="5347"/>
                  </a:lnTo>
                  <a:cubicBezTo>
                    <a:pt x="29949" y="2384"/>
                    <a:pt x="27563" y="0"/>
                    <a:pt x="246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7439578" y="4676921"/>
              <a:ext cx="840369" cy="142559"/>
            </a:xfrm>
            <a:custGeom>
              <a:rect b="b" l="l" r="r" t="t"/>
              <a:pathLst>
                <a:path extrusionOk="0" h="6774" w="39932">
                  <a:moveTo>
                    <a:pt x="5349" y="0"/>
                  </a:moveTo>
                  <a:cubicBezTo>
                    <a:pt x="2395" y="0"/>
                    <a:pt x="0" y="2395"/>
                    <a:pt x="0" y="5348"/>
                  </a:cubicBezTo>
                  <a:lnTo>
                    <a:pt x="0" y="6774"/>
                  </a:lnTo>
                  <a:lnTo>
                    <a:pt x="39931" y="6774"/>
                  </a:lnTo>
                  <a:lnTo>
                    <a:pt x="39931" y="5348"/>
                  </a:lnTo>
                  <a:cubicBezTo>
                    <a:pt x="39931" y="2395"/>
                    <a:pt x="37537" y="0"/>
                    <a:pt x="34584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7439575" y="4633873"/>
              <a:ext cx="840369" cy="185608"/>
            </a:xfrm>
            <a:custGeom>
              <a:rect b="b" l="l" r="r" t="t"/>
              <a:pathLst>
                <a:path extrusionOk="0" h="6774" w="39932">
                  <a:moveTo>
                    <a:pt x="5349" y="0"/>
                  </a:moveTo>
                  <a:cubicBezTo>
                    <a:pt x="2395" y="0"/>
                    <a:pt x="0" y="2395"/>
                    <a:pt x="0" y="5348"/>
                  </a:cubicBezTo>
                  <a:lnTo>
                    <a:pt x="0" y="6774"/>
                  </a:lnTo>
                  <a:lnTo>
                    <a:pt x="39931" y="6774"/>
                  </a:lnTo>
                  <a:lnTo>
                    <a:pt x="39931" y="5348"/>
                  </a:lnTo>
                  <a:cubicBezTo>
                    <a:pt x="39931" y="2395"/>
                    <a:pt x="37537" y="0"/>
                    <a:pt x="3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7439578" y="4789468"/>
              <a:ext cx="840369" cy="30010"/>
            </a:xfrm>
            <a:custGeom>
              <a:rect b="b" l="l" r="r" t="t"/>
              <a:pathLst>
                <a:path extrusionOk="0" h="1426" w="39932">
                  <a:moveTo>
                    <a:pt x="0" y="0"/>
                  </a:moveTo>
                  <a:lnTo>
                    <a:pt x="0" y="1426"/>
                  </a:lnTo>
                  <a:lnTo>
                    <a:pt x="39931" y="1426"/>
                  </a:lnTo>
                  <a:lnTo>
                    <a:pt x="39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073718" y="2428342"/>
              <a:ext cx="1583720" cy="947278"/>
            </a:xfrm>
            <a:custGeom>
              <a:rect b="b" l="l" r="r" t="t"/>
              <a:pathLst>
                <a:path extrusionOk="0" h="45012" w="75254">
                  <a:moveTo>
                    <a:pt x="42183" y="1203"/>
                  </a:moveTo>
                  <a:cubicBezTo>
                    <a:pt x="49471" y="1203"/>
                    <a:pt x="55493" y="1442"/>
                    <a:pt x="60084" y="1912"/>
                  </a:cubicBezTo>
                  <a:cubicBezTo>
                    <a:pt x="64007" y="2314"/>
                    <a:pt x="67116" y="3899"/>
                    <a:pt x="69327" y="6620"/>
                  </a:cubicBezTo>
                  <a:cubicBezTo>
                    <a:pt x="74097" y="12491"/>
                    <a:pt x="73187" y="21804"/>
                    <a:pt x="73178" y="21898"/>
                  </a:cubicBezTo>
                  <a:lnTo>
                    <a:pt x="73175" y="43810"/>
                  </a:lnTo>
                  <a:lnTo>
                    <a:pt x="2079" y="43810"/>
                  </a:lnTo>
                  <a:lnTo>
                    <a:pt x="2079" y="21960"/>
                  </a:lnTo>
                  <a:lnTo>
                    <a:pt x="2076" y="21898"/>
                  </a:lnTo>
                  <a:cubicBezTo>
                    <a:pt x="2066" y="21806"/>
                    <a:pt x="1150" y="12505"/>
                    <a:pt x="5924" y="6624"/>
                  </a:cubicBezTo>
                  <a:cubicBezTo>
                    <a:pt x="8134" y="3900"/>
                    <a:pt x="11245" y="2314"/>
                    <a:pt x="15169" y="1912"/>
                  </a:cubicBezTo>
                  <a:cubicBezTo>
                    <a:pt x="19762" y="1442"/>
                    <a:pt x="24000" y="1203"/>
                    <a:pt x="31288" y="1203"/>
                  </a:cubicBezTo>
                  <a:cubicBezTo>
                    <a:pt x="33126" y="1203"/>
                    <a:pt x="34951" y="1218"/>
                    <a:pt x="36744" y="1244"/>
                  </a:cubicBezTo>
                  <a:cubicBezTo>
                    <a:pt x="38519" y="1218"/>
                    <a:pt x="40345" y="1203"/>
                    <a:pt x="42183" y="1203"/>
                  </a:cubicBezTo>
                  <a:close/>
                  <a:moveTo>
                    <a:pt x="31288" y="0"/>
                  </a:moveTo>
                  <a:cubicBezTo>
                    <a:pt x="23960" y="0"/>
                    <a:pt x="19678" y="242"/>
                    <a:pt x="15047" y="717"/>
                  </a:cubicBezTo>
                  <a:cubicBezTo>
                    <a:pt x="10793" y="1152"/>
                    <a:pt x="7410" y="2886"/>
                    <a:pt x="4989" y="5865"/>
                  </a:cubicBezTo>
                  <a:cubicBezTo>
                    <a:pt x="1" y="12012"/>
                    <a:pt x="805" y="21265"/>
                    <a:pt x="876" y="21992"/>
                  </a:cubicBezTo>
                  <a:lnTo>
                    <a:pt x="876" y="45012"/>
                  </a:lnTo>
                  <a:lnTo>
                    <a:pt x="74377" y="45012"/>
                  </a:lnTo>
                  <a:lnTo>
                    <a:pt x="74377" y="21992"/>
                  </a:lnTo>
                  <a:cubicBezTo>
                    <a:pt x="74450" y="21265"/>
                    <a:pt x="75254" y="12012"/>
                    <a:pt x="70265" y="5865"/>
                  </a:cubicBezTo>
                  <a:cubicBezTo>
                    <a:pt x="67845" y="2886"/>
                    <a:pt x="64460" y="1152"/>
                    <a:pt x="60207" y="717"/>
                  </a:cubicBezTo>
                  <a:cubicBezTo>
                    <a:pt x="55575" y="242"/>
                    <a:pt x="49511" y="0"/>
                    <a:pt x="42183" y="0"/>
                  </a:cubicBezTo>
                  <a:cubicBezTo>
                    <a:pt x="40339" y="0"/>
                    <a:pt x="38508" y="17"/>
                    <a:pt x="36744" y="42"/>
                  </a:cubicBezTo>
                  <a:cubicBezTo>
                    <a:pt x="34963" y="17"/>
                    <a:pt x="33132" y="0"/>
                    <a:pt x="3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7061933" y="3380549"/>
              <a:ext cx="817051" cy="824648"/>
            </a:xfrm>
            <a:custGeom>
              <a:rect b="b" l="l" r="r" t="t"/>
              <a:pathLst>
                <a:path extrusionOk="0" h="39185" w="38824">
                  <a:moveTo>
                    <a:pt x="2005" y="0"/>
                  </a:moveTo>
                  <a:lnTo>
                    <a:pt x="2005" y="18169"/>
                  </a:lnTo>
                  <a:cubicBezTo>
                    <a:pt x="2005" y="18169"/>
                    <a:pt x="0" y="37212"/>
                    <a:pt x="15635" y="38816"/>
                  </a:cubicBezTo>
                  <a:cubicBezTo>
                    <a:pt x="17102" y="38967"/>
                    <a:pt x="16887" y="39086"/>
                    <a:pt x="18520" y="39185"/>
                  </a:cubicBezTo>
                  <a:cubicBezTo>
                    <a:pt x="20152" y="39086"/>
                    <a:pt x="21721" y="38967"/>
                    <a:pt x="23188" y="38816"/>
                  </a:cubicBezTo>
                  <a:cubicBezTo>
                    <a:pt x="38823" y="37212"/>
                    <a:pt x="36819" y="18169"/>
                    <a:pt x="36819" y="18169"/>
                  </a:cubicBezTo>
                  <a:lnTo>
                    <a:pt x="36819" y="0"/>
                  </a:lnTo>
                  <a:close/>
                </a:path>
              </a:pathLst>
            </a:custGeom>
            <a:solidFill>
              <a:srgbClr val="B54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073024" y="3367880"/>
              <a:ext cx="794849" cy="850008"/>
            </a:xfrm>
            <a:custGeom>
              <a:rect b="b" l="l" r="r" t="t"/>
              <a:pathLst>
                <a:path extrusionOk="0" h="40390" w="37769">
                  <a:moveTo>
                    <a:pt x="35691" y="1204"/>
                  </a:moveTo>
                  <a:lnTo>
                    <a:pt x="35691" y="18771"/>
                  </a:lnTo>
                  <a:lnTo>
                    <a:pt x="35694" y="18835"/>
                  </a:lnTo>
                  <a:cubicBezTo>
                    <a:pt x="35704" y="18928"/>
                    <a:pt x="36614" y="28240"/>
                    <a:pt x="31843" y="34113"/>
                  </a:cubicBezTo>
                  <a:cubicBezTo>
                    <a:pt x="29633" y="36834"/>
                    <a:pt x="26523" y="38417"/>
                    <a:pt x="22600" y="38819"/>
                  </a:cubicBezTo>
                  <a:cubicBezTo>
                    <a:pt x="21223" y="38961"/>
                    <a:pt x="19672" y="39084"/>
                    <a:pt x="17993" y="39183"/>
                  </a:cubicBezTo>
                  <a:cubicBezTo>
                    <a:pt x="16313" y="39084"/>
                    <a:pt x="16546" y="38961"/>
                    <a:pt x="15169" y="38819"/>
                  </a:cubicBezTo>
                  <a:cubicBezTo>
                    <a:pt x="11246" y="38417"/>
                    <a:pt x="8136" y="36834"/>
                    <a:pt x="5926" y="34113"/>
                  </a:cubicBezTo>
                  <a:cubicBezTo>
                    <a:pt x="1156" y="28240"/>
                    <a:pt x="2066" y="18928"/>
                    <a:pt x="2075" y="18835"/>
                  </a:cubicBezTo>
                  <a:lnTo>
                    <a:pt x="2079" y="1204"/>
                  </a:lnTo>
                  <a:close/>
                  <a:moveTo>
                    <a:pt x="876" y="1"/>
                  </a:moveTo>
                  <a:lnTo>
                    <a:pt x="876" y="18741"/>
                  </a:lnTo>
                  <a:cubicBezTo>
                    <a:pt x="805" y="19468"/>
                    <a:pt x="1" y="28720"/>
                    <a:pt x="4989" y="34866"/>
                  </a:cubicBezTo>
                  <a:cubicBezTo>
                    <a:pt x="7409" y="37847"/>
                    <a:pt x="10793" y="39579"/>
                    <a:pt x="15046" y="40016"/>
                  </a:cubicBezTo>
                  <a:cubicBezTo>
                    <a:pt x="16451" y="40160"/>
                    <a:pt x="16247" y="40284"/>
                    <a:pt x="17956" y="40387"/>
                  </a:cubicBezTo>
                  <a:lnTo>
                    <a:pt x="17993" y="40390"/>
                  </a:lnTo>
                  <a:lnTo>
                    <a:pt x="18029" y="40387"/>
                  </a:lnTo>
                  <a:cubicBezTo>
                    <a:pt x="19739" y="40284"/>
                    <a:pt x="21318" y="40160"/>
                    <a:pt x="22723" y="40016"/>
                  </a:cubicBezTo>
                  <a:cubicBezTo>
                    <a:pt x="26977" y="39579"/>
                    <a:pt x="30361" y="37847"/>
                    <a:pt x="32780" y="34866"/>
                  </a:cubicBezTo>
                  <a:cubicBezTo>
                    <a:pt x="37768" y="28720"/>
                    <a:pt x="36966" y="19468"/>
                    <a:pt x="36893" y="18741"/>
                  </a:cubicBezTo>
                  <a:lnTo>
                    <a:pt x="36893" y="1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073024" y="3362930"/>
              <a:ext cx="794849" cy="850008"/>
            </a:xfrm>
            <a:custGeom>
              <a:rect b="b" l="l" r="r" t="t"/>
              <a:pathLst>
                <a:path extrusionOk="0" h="40390" w="37769">
                  <a:moveTo>
                    <a:pt x="876" y="1"/>
                  </a:moveTo>
                  <a:lnTo>
                    <a:pt x="876" y="18741"/>
                  </a:lnTo>
                  <a:cubicBezTo>
                    <a:pt x="803" y="19468"/>
                    <a:pt x="1" y="28720"/>
                    <a:pt x="4989" y="34866"/>
                  </a:cubicBezTo>
                  <a:cubicBezTo>
                    <a:pt x="7408" y="37847"/>
                    <a:pt x="10793" y="39579"/>
                    <a:pt x="15046" y="40016"/>
                  </a:cubicBezTo>
                  <a:cubicBezTo>
                    <a:pt x="16451" y="40160"/>
                    <a:pt x="16247" y="40284"/>
                    <a:pt x="17956" y="40387"/>
                  </a:cubicBezTo>
                  <a:lnTo>
                    <a:pt x="17993" y="40390"/>
                  </a:lnTo>
                  <a:lnTo>
                    <a:pt x="18027" y="40387"/>
                  </a:lnTo>
                  <a:cubicBezTo>
                    <a:pt x="19739" y="40284"/>
                    <a:pt x="21318" y="40160"/>
                    <a:pt x="22721" y="40016"/>
                  </a:cubicBezTo>
                  <a:cubicBezTo>
                    <a:pt x="26975" y="39579"/>
                    <a:pt x="30360" y="37847"/>
                    <a:pt x="32780" y="34866"/>
                  </a:cubicBezTo>
                  <a:cubicBezTo>
                    <a:pt x="37768" y="28720"/>
                    <a:pt x="36966" y="19468"/>
                    <a:pt x="36893" y="18741"/>
                  </a:cubicBezTo>
                  <a:lnTo>
                    <a:pt x="368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783977" y="2422218"/>
              <a:ext cx="1176500" cy="1057722"/>
            </a:xfrm>
            <a:custGeom>
              <a:rect b="b" l="l" r="r" t="t"/>
              <a:pathLst>
                <a:path extrusionOk="0" h="50260" w="55904">
                  <a:moveTo>
                    <a:pt x="14120" y="1"/>
                  </a:moveTo>
                  <a:lnTo>
                    <a:pt x="0" y="30630"/>
                  </a:lnTo>
                  <a:lnTo>
                    <a:pt x="40893" y="50259"/>
                  </a:lnTo>
                  <a:lnTo>
                    <a:pt x="55904" y="19529"/>
                  </a:lnTo>
                  <a:lnTo>
                    <a:pt x="14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783977" y="2422218"/>
              <a:ext cx="1176500" cy="1057722"/>
            </a:xfrm>
            <a:custGeom>
              <a:rect b="b" l="l" r="r" t="t"/>
              <a:pathLst>
                <a:path extrusionOk="0" h="50260" w="55904">
                  <a:moveTo>
                    <a:pt x="14120" y="1"/>
                  </a:moveTo>
                  <a:lnTo>
                    <a:pt x="0" y="30630"/>
                  </a:lnTo>
                  <a:lnTo>
                    <a:pt x="40893" y="50259"/>
                  </a:lnTo>
                  <a:lnTo>
                    <a:pt x="55904" y="19529"/>
                  </a:lnTo>
                  <a:lnTo>
                    <a:pt x="27016" y="25888"/>
                  </a:lnTo>
                  <a:lnTo>
                    <a:pt x="14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074076" y="2422218"/>
              <a:ext cx="886394" cy="584525"/>
            </a:xfrm>
            <a:custGeom>
              <a:rect b="b" l="l" r="r" t="t"/>
              <a:pathLst>
                <a:path extrusionOk="0" h="27775" w="42119">
                  <a:moveTo>
                    <a:pt x="335" y="1"/>
                  </a:moveTo>
                  <a:lnTo>
                    <a:pt x="1" y="545"/>
                  </a:lnTo>
                  <a:lnTo>
                    <a:pt x="11448" y="27775"/>
                  </a:lnTo>
                  <a:lnTo>
                    <a:pt x="42119" y="19529"/>
                  </a:lnTo>
                  <a:lnTo>
                    <a:pt x="42119" y="19529"/>
                  </a:lnTo>
                  <a:lnTo>
                    <a:pt x="13231" y="2588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dk1">
                <a:alpha val="112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7452352" y="2440990"/>
              <a:ext cx="1216148" cy="921960"/>
            </a:xfrm>
            <a:custGeom>
              <a:rect b="b" l="l" r="r" t="t"/>
              <a:pathLst>
                <a:path extrusionOk="0" h="43809" w="57788">
                  <a:moveTo>
                    <a:pt x="24170" y="0"/>
                  </a:moveTo>
                  <a:cubicBezTo>
                    <a:pt x="22335" y="0"/>
                    <a:pt x="20515" y="16"/>
                    <a:pt x="18743" y="42"/>
                  </a:cubicBezTo>
                  <a:cubicBezTo>
                    <a:pt x="16983" y="16"/>
                    <a:pt x="15175" y="1"/>
                    <a:pt x="13354" y="1"/>
                  </a:cubicBezTo>
                  <a:cubicBezTo>
                    <a:pt x="8813" y="1"/>
                    <a:pt x="4187" y="94"/>
                    <a:pt x="1" y="344"/>
                  </a:cubicBezTo>
                  <a:cubicBezTo>
                    <a:pt x="1634" y="442"/>
                    <a:pt x="3203" y="563"/>
                    <a:pt x="4670" y="714"/>
                  </a:cubicBezTo>
                  <a:cubicBezTo>
                    <a:pt x="20304" y="2317"/>
                    <a:pt x="18300" y="21359"/>
                    <a:pt x="18300" y="21359"/>
                  </a:cubicBezTo>
                  <a:lnTo>
                    <a:pt x="18300" y="43809"/>
                  </a:lnTo>
                  <a:lnTo>
                    <a:pt x="55783" y="43809"/>
                  </a:lnTo>
                  <a:lnTo>
                    <a:pt x="55783" y="21359"/>
                  </a:lnTo>
                  <a:cubicBezTo>
                    <a:pt x="55783" y="21359"/>
                    <a:pt x="57788" y="2317"/>
                    <a:pt x="42154" y="714"/>
                  </a:cubicBezTo>
                  <a:cubicBezTo>
                    <a:pt x="36937" y="179"/>
                    <a:pt x="30471" y="0"/>
                    <a:pt x="24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7894393" y="2789237"/>
              <a:ext cx="160342" cy="160342"/>
            </a:xfrm>
            <a:custGeom>
              <a:rect b="b" l="l" r="r" t="t"/>
              <a:pathLst>
                <a:path extrusionOk="0" h="7619" w="7619">
                  <a:moveTo>
                    <a:pt x="3810" y="1"/>
                  </a:moveTo>
                  <a:cubicBezTo>
                    <a:pt x="1706" y="1"/>
                    <a:pt x="1" y="1706"/>
                    <a:pt x="1" y="3809"/>
                  </a:cubicBezTo>
                  <a:cubicBezTo>
                    <a:pt x="1" y="5913"/>
                    <a:pt x="1706" y="7618"/>
                    <a:pt x="3810" y="7618"/>
                  </a:cubicBezTo>
                  <a:cubicBezTo>
                    <a:pt x="5913" y="7618"/>
                    <a:pt x="7618" y="5913"/>
                    <a:pt x="7618" y="3809"/>
                  </a:cubicBezTo>
                  <a:cubicBezTo>
                    <a:pt x="7618" y="1706"/>
                    <a:pt x="5913" y="1"/>
                    <a:pt x="3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7881766" y="2776589"/>
              <a:ext cx="185617" cy="185617"/>
            </a:xfrm>
            <a:custGeom>
              <a:rect b="b" l="l" r="r" t="t"/>
              <a:pathLst>
                <a:path extrusionOk="0" h="8820" w="8820">
                  <a:moveTo>
                    <a:pt x="4410" y="1204"/>
                  </a:moveTo>
                  <a:cubicBezTo>
                    <a:pt x="6179" y="1204"/>
                    <a:pt x="7616" y="2643"/>
                    <a:pt x="7616" y="4410"/>
                  </a:cubicBezTo>
                  <a:cubicBezTo>
                    <a:pt x="7616" y="6179"/>
                    <a:pt x="6177" y="7618"/>
                    <a:pt x="4410" y="7618"/>
                  </a:cubicBezTo>
                  <a:cubicBezTo>
                    <a:pt x="2643" y="7618"/>
                    <a:pt x="1202" y="6179"/>
                    <a:pt x="1202" y="4410"/>
                  </a:cubicBezTo>
                  <a:cubicBezTo>
                    <a:pt x="1202" y="2643"/>
                    <a:pt x="2641" y="1204"/>
                    <a:pt x="4410" y="1204"/>
                  </a:cubicBezTo>
                  <a:close/>
                  <a:moveTo>
                    <a:pt x="4410" y="0"/>
                  </a:moveTo>
                  <a:cubicBezTo>
                    <a:pt x="1978" y="0"/>
                    <a:pt x="1" y="1979"/>
                    <a:pt x="1" y="4410"/>
                  </a:cubicBezTo>
                  <a:cubicBezTo>
                    <a:pt x="1" y="6842"/>
                    <a:pt x="1978" y="8819"/>
                    <a:pt x="4410" y="8819"/>
                  </a:cubicBezTo>
                  <a:cubicBezTo>
                    <a:pt x="6842" y="8819"/>
                    <a:pt x="8820" y="6842"/>
                    <a:pt x="8820" y="4410"/>
                  </a:cubicBezTo>
                  <a:cubicBezTo>
                    <a:pt x="8820" y="1979"/>
                    <a:pt x="6841" y="0"/>
                    <a:pt x="4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7938481" y="1983163"/>
              <a:ext cx="264936" cy="924591"/>
            </a:xfrm>
            <a:custGeom>
              <a:rect b="b" l="l" r="r" t="t"/>
              <a:pathLst>
                <a:path extrusionOk="0" h="43934" w="12589">
                  <a:moveTo>
                    <a:pt x="1342" y="0"/>
                  </a:moveTo>
                  <a:cubicBezTo>
                    <a:pt x="454" y="0"/>
                    <a:pt x="11" y="872"/>
                    <a:pt x="10" y="1723"/>
                  </a:cubicBezTo>
                  <a:lnTo>
                    <a:pt x="10" y="42212"/>
                  </a:lnTo>
                  <a:cubicBezTo>
                    <a:pt x="1" y="43161"/>
                    <a:pt x="766" y="43933"/>
                    <a:pt x="1714" y="43933"/>
                  </a:cubicBezTo>
                  <a:cubicBezTo>
                    <a:pt x="2663" y="43933"/>
                    <a:pt x="3428" y="43161"/>
                    <a:pt x="3419" y="42212"/>
                  </a:cubicBezTo>
                  <a:lnTo>
                    <a:pt x="3419" y="7164"/>
                  </a:lnTo>
                  <a:lnTo>
                    <a:pt x="12589" y="4429"/>
                  </a:lnTo>
                  <a:lnTo>
                    <a:pt x="12589" y="2424"/>
                  </a:lnTo>
                  <a:lnTo>
                    <a:pt x="1584" y="21"/>
                  </a:lnTo>
                  <a:cubicBezTo>
                    <a:pt x="1500" y="7"/>
                    <a:pt x="1419" y="0"/>
                    <a:pt x="1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9"/>
          <p:cNvGrpSpPr/>
          <p:nvPr/>
        </p:nvGrpSpPr>
        <p:grpSpPr>
          <a:xfrm>
            <a:off x="4908275" y="1425543"/>
            <a:ext cx="1757059" cy="3434826"/>
            <a:chOff x="4908275" y="1425543"/>
            <a:chExt cx="1757059" cy="3434826"/>
          </a:xfrm>
        </p:grpSpPr>
        <p:sp>
          <p:nvSpPr>
            <p:cNvPr id="335" name="Google Shape;335;p29"/>
            <p:cNvSpPr/>
            <p:nvPr/>
          </p:nvSpPr>
          <p:spPr>
            <a:xfrm>
              <a:off x="5057565" y="4736078"/>
              <a:ext cx="1161495" cy="124292"/>
            </a:xfrm>
            <a:custGeom>
              <a:rect b="b" l="l" r="r" t="t"/>
              <a:pathLst>
                <a:path extrusionOk="0" h="5906" w="55191">
                  <a:moveTo>
                    <a:pt x="27595" y="1"/>
                  </a:moveTo>
                  <a:cubicBezTo>
                    <a:pt x="20277" y="1"/>
                    <a:pt x="13258" y="312"/>
                    <a:pt x="8082" y="866"/>
                  </a:cubicBezTo>
                  <a:cubicBezTo>
                    <a:pt x="2908" y="1419"/>
                    <a:pt x="1" y="2170"/>
                    <a:pt x="1" y="2953"/>
                  </a:cubicBezTo>
                  <a:cubicBezTo>
                    <a:pt x="1" y="3736"/>
                    <a:pt x="2908" y="4486"/>
                    <a:pt x="8082" y="5041"/>
                  </a:cubicBezTo>
                  <a:cubicBezTo>
                    <a:pt x="13258" y="5594"/>
                    <a:pt x="20277" y="5905"/>
                    <a:pt x="27595" y="5905"/>
                  </a:cubicBezTo>
                  <a:cubicBezTo>
                    <a:pt x="34914" y="5905"/>
                    <a:pt x="41933" y="5594"/>
                    <a:pt x="47108" y="5041"/>
                  </a:cubicBezTo>
                  <a:cubicBezTo>
                    <a:pt x="52282" y="4486"/>
                    <a:pt x="55191" y="3736"/>
                    <a:pt x="55191" y="2953"/>
                  </a:cubicBezTo>
                  <a:cubicBezTo>
                    <a:pt x="55191" y="2170"/>
                    <a:pt x="52282" y="1419"/>
                    <a:pt x="47108" y="866"/>
                  </a:cubicBezTo>
                  <a:cubicBezTo>
                    <a:pt x="41933" y="312"/>
                    <a:pt x="34914" y="1"/>
                    <a:pt x="27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4908275" y="1462013"/>
              <a:ext cx="557503" cy="633707"/>
            </a:xfrm>
            <a:custGeom>
              <a:rect b="b" l="l" r="r" t="t"/>
              <a:pathLst>
                <a:path extrusionOk="0" h="30112" w="26491">
                  <a:moveTo>
                    <a:pt x="18517" y="1"/>
                  </a:moveTo>
                  <a:cubicBezTo>
                    <a:pt x="15034" y="1"/>
                    <a:pt x="12927" y="2566"/>
                    <a:pt x="11643" y="5682"/>
                  </a:cubicBezTo>
                  <a:cubicBezTo>
                    <a:pt x="11147" y="6889"/>
                    <a:pt x="10049" y="7045"/>
                    <a:pt x="8765" y="7045"/>
                  </a:cubicBezTo>
                  <a:cubicBezTo>
                    <a:pt x="8316" y="7045"/>
                    <a:pt x="7845" y="7026"/>
                    <a:pt x="7369" y="7026"/>
                  </a:cubicBezTo>
                  <a:cubicBezTo>
                    <a:pt x="5837" y="7026"/>
                    <a:pt x="4254" y="7223"/>
                    <a:pt x="3213" y="8890"/>
                  </a:cubicBezTo>
                  <a:cubicBezTo>
                    <a:pt x="921" y="12555"/>
                    <a:pt x="5412" y="12555"/>
                    <a:pt x="3396" y="15305"/>
                  </a:cubicBezTo>
                  <a:cubicBezTo>
                    <a:pt x="1379" y="18053"/>
                    <a:pt x="0" y="19819"/>
                    <a:pt x="2479" y="23095"/>
                  </a:cubicBezTo>
                  <a:cubicBezTo>
                    <a:pt x="3382" y="24288"/>
                    <a:pt x="4240" y="24505"/>
                    <a:pt x="5068" y="24505"/>
                  </a:cubicBezTo>
                  <a:cubicBezTo>
                    <a:pt x="5542" y="24505"/>
                    <a:pt x="6006" y="24434"/>
                    <a:pt x="6464" y="24434"/>
                  </a:cubicBezTo>
                  <a:cubicBezTo>
                    <a:pt x="7479" y="24434"/>
                    <a:pt x="8461" y="24784"/>
                    <a:pt x="9444" y="27036"/>
                  </a:cubicBezTo>
                  <a:cubicBezTo>
                    <a:pt x="10371" y="29159"/>
                    <a:pt x="12014" y="30112"/>
                    <a:pt x="13927" y="30112"/>
                  </a:cubicBezTo>
                  <a:cubicBezTo>
                    <a:pt x="16554" y="30112"/>
                    <a:pt x="19691" y="28316"/>
                    <a:pt x="22183" y="25294"/>
                  </a:cubicBezTo>
                  <a:cubicBezTo>
                    <a:pt x="26491" y="20070"/>
                    <a:pt x="24382" y="4766"/>
                    <a:pt x="24382" y="4766"/>
                  </a:cubicBezTo>
                  <a:cubicBezTo>
                    <a:pt x="24382" y="4766"/>
                    <a:pt x="24019" y="1"/>
                    <a:pt x="18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908275" y="1610420"/>
              <a:ext cx="450216" cy="485277"/>
            </a:xfrm>
            <a:custGeom>
              <a:rect b="b" l="l" r="r" t="t"/>
              <a:pathLst>
                <a:path extrusionOk="0" h="23059" w="21393">
                  <a:moveTo>
                    <a:pt x="6528" y="1"/>
                  </a:moveTo>
                  <a:lnTo>
                    <a:pt x="6528" y="1"/>
                  </a:lnTo>
                  <a:cubicBezTo>
                    <a:pt x="5276" y="95"/>
                    <a:pt x="4064" y="474"/>
                    <a:pt x="3213" y="1838"/>
                  </a:cubicBezTo>
                  <a:cubicBezTo>
                    <a:pt x="921" y="5503"/>
                    <a:pt x="5412" y="5503"/>
                    <a:pt x="3396" y="8252"/>
                  </a:cubicBezTo>
                  <a:cubicBezTo>
                    <a:pt x="1379" y="11001"/>
                    <a:pt x="0" y="12767"/>
                    <a:pt x="2479" y="16041"/>
                  </a:cubicBezTo>
                  <a:cubicBezTo>
                    <a:pt x="3382" y="17235"/>
                    <a:pt x="4240" y="17452"/>
                    <a:pt x="5069" y="17452"/>
                  </a:cubicBezTo>
                  <a:cubicBezTo>
                    <a:pt x="5542" y="17452"/>
                    <a:pt x="6006" y="17381"/>
                    <a:pt x="6463" y="17381"/>
                  </a:cubicBezTo>
                  <a:cubicBezTo>
                    <a:pt x="7478" y="17381"/>
                    <a:pt x="8461" y="17731"/>
                    <a:pt x="9444" y="19982"/>
                  </a:cubicBezTo>
                  <a:cubicBezTo>
                    <a:pt x="10371" y="22107"/>
                    <a:pt x="12014" y="23059"/>
                    <a:pt x="13927" y="23059"/>
                  </a:cubicBezTo>
                  <a:cubicBezTo>
                    <a:pt x="16283" y="23059"/>
                    <a:pt x="19049" y="21614"/>
                    <a:pt x="21392" y="19136"/>
                  </a:cubicBezTo>
                  <a:cubicBezTo>
                    <a:pt x="21076" y="18314"/>
                    <a:pt x="20378" y="18083"/>
                    <a:pt x="19512" y="18083"/>
                  </a:cubicBezTo>
                  <a:cubicBezTo>
                    <a:pt x="18405" y="18083"/>
                    <a:pt x="17023" y="18459"/>
                    <a:pt x="15812" y="18459"/>
                  </a:cubicBezTo>
                  <a:cubicBezTo>
                    <a:pt x="14733" y="18459"/>
                    <a:pt x="13788" y="18160"/>
                    <a:pt x="13296" y="17030"/>
                  </a:cubicBezTo>
                  <a:cubicBezTo>
                    <a:pt x="12313" y="14779"/>
                    <a:pt x="11331" y="14429"/>
                    <a:pt x="10316" y="14429"/>
                  </a:cubicBezTo>
                  <a:cubicBezTo>
                    <a:pt x="9858" y="14429"/>
                    <a:pt x="9393" y="14501"/>
                    <a:pt x="8919" y="14501"/>
                  </a:cubicBezTo>
                  <a:cubicBezTo>
                    <a:pt x="8090" y="14501"/>
                    <a:pt x="7233" y="14283"/>
                    <a:pt x="6330" y="13091"/>
                  </a:cubicBezTo>
                  <a:cubicBezTo>
                    <a:pt x="3851" y="9815"/>
                    <a:pt x="5231" y="8049"/>
                    <a:pt x="7246" y="5301"/>
                  </a:cubicBezTo>
                  <a:cubicBezTo>
                    <a:pt x="9033" y="2864"/>
                    <a:pt x="5713" y="2584"/>
                    <a:pt x="6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5394362" y="1778314"/>
              <a:ext cx="455203" cy="287348"/>
            </a:xfrm>
            <a:custGeom>
              <a:rect b="b" l="l" r="r" t="t"/>
              <a:pathLst>
                <a:path extrusionOk="0" h="13654" w="21630">
                  <a:moveTo>
                    <a:pt x="11092" y="0"/>
                  </a:moveTo>
                  <a:cubicBezTo>
                    <a:pt x="11092" y="0"/>
                    <a:pt x="1" y="12098"/>
                    <a:pt x="7150" y="13472"/>
                  </a:cubicBezTo>
                  <a:cubicBezTo>
                    <a:pt x="7796" y="13596"/>
                    <a:pt x="8365" y="13653"/>
                    <a:pt x="8868" y="13653"/>
                  </a:cubicBezTo>
                  <a:cubicBezTo>
                    <a:pt x="13926" y="13653"/>
                    <a:pt x="12355" y="7914"/>
                    <a:pt x="16773" y="7330"/>
                  </a:cubicBezTo>
                  <a:cubicBezTo>
                    <a:pt x="21630" y="6689"/>
                    <a:pt x="11092" y="0"/>
                    <a:pt x="11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5053251" y="1866997"/>
              <a:ext cx="603444" cy="393689"/>
            </a:xfrm>
            <a:custGeom>
              <a:rect b="b" l="l" r="r" t="t"/>
              <a:pathLst>
                <a:path extrusionOk="0" h="18707" w="28674">
                  <a:moveTo>
                    <a:pt x="8787" y="1"/>
                  </a:moveTo>
                  <a:lnTo>
                    <a:pt x="8787" y="1"/>
                  </a:lnTo>
                  <a:cubicBezTo>
                    <a:pt x="8787" y="1"/>
                    <a:pt x="11170" y="10998"/>
                    <a:pt x="10071" y="12374"/>
                  </a:cubicBezTo>
                  <a:cubicBezTo>
                    <a:pt x="8970" y="13748"/>
                    <a:pt x="2830" y="11916"/>
                    <a:pt x="906" y="15947"/>
                  </a:cubicBezTo>
                  <a:cubicBezTo>
                    <a:pt x="0" y="17844"/>
                    <a:pt x="4916" y="18706"/>
                    <a:pt x="10652" y="18706"/>
                  </a:cubicBezTo>
                  <a:cubicBezTo>
                    <a:pt x="17110" y="18706"/>
                    <a:pt x="24609" y="17613"/>
                    <a:pt x="26016" y="15672"/>
                  </a:cubicBezTo>
                  <a:cubicBezTo>
                    <a:pt x="28674" y="12006"/>
                    <a:pt x="23083" y="13565"/>
                    <a:pt x="19693" y="12832"/>
                  </a:cubicBezTo>
                  <a:cubicBezTo>
                    <a:pt x="16302" y="12098"/>
                    <a:pt x="17861" y="5591"/>
                    <a:pt x="17861" y="5591"/>
                  </a:cubicBezTo>
                  <a:lnTo>
                    <a:pt x="8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5238170" y="1866997"/>
              <a:ext cx="196918" cy="246248"/>
            </a:xfrm>
            <a:custGeom>
              <a:rect b="b" l="l" r="r" t="t"/>
              <a:pathLst>
                <a:path extrusionOk="0" h="11701" w="9357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8" y="6638"/>
                    <a:pt x="1563" y="10244"/>
                  </a:cubicBezTo>
                  <a:cubicBezTo>
                    <a:pt x="3938" y="11353"/>
                    <a:pt x="6761" y="11575"/>
                    <a:pt x="9356" y="11701"/>
                  </a:cubicBezTo>
                  <a:cubicBezTo>
                    <a:pt x="8108" y="9628"/>
                    <a:pt x="9072" y="5591"/>
                    <a:pt x="9072" y="559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112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5181623" y="1571803"/>
              <a:ext cx="497420" cy="522947"/>
            </a:xfrm>
            <a:custGeom>
              <a:rect b="b" l="l" r="r" t="t"/>
              <a:pathLst>
                <a:path extrusionOk="0" h="24849" w="23636">
                  <a:moveTo>
                    <a:pt x="12006" y="0"/>
                  </a:moveTo>
                  <a:cubicBezTo>
                    <a:pt x="11790" y="0"/>
                    <a:pt x="11668" y="7"/>
                    <a:pt x="11668" y="7"/>
                  </a:cubicBezTo>
                  <a:cubicBezTo>
                    <a:pt x="11573" y="3"/>
                    <a:pt x="11480" y="1"/>
                    <a:pt x="11387" y="1"/>
                  </a:cubicBezTo>
                  <a:cubicBezTo>
                    <a:pt x="5212" y="1"/>
                    <a:pt x="3879" y="8895"/>
                    <a:pt x="3879" y="8897"/>
                  </a:cubicBezTo>
                  <a:cubicBezTo>
                    <a:pt x="3285" y="8437"/>
                    <a:pt x="2764" y="8241"/>
                    <a:pt x="2317" y="8241"/>
                  </a:cubicBezTo>
                  <a:cubicBezTo>
                    <a:pt x="628" y="8241"/>
                    <a:pt x="0" y="11040"/>
                    <a:pt x="488" y="12929"/>
                  </a:cubicBezTo>
                  <a:cubicBezTo>
                    <a:pt x="873" y="14422"/>
                    <a:pt x="1562" y="14776"/>
                    <a:pt x="2129" y="14776"/>
                  </a:cubicBezTo>
                  <a:cubicBezTo>
                    <a:pt x="2641" y="14776"/>
                    <a:pt x="3053" y="14487"/>
                    <a:pt x="3053" y="14487"/>
                  </a:cubicBezTo>
                  <a:cubicBezTo>
                    <a:pt x="3603" y="19069"/>
                    <a:pt x="6536" y="24575"/>
                    <a:pt x="12767" y="24842"/>
                  </a:cubicBezTo>
                  <a:cubicBezTo>
                    <a:pt x="12871" y="24847"/>
                    <a:pt x="12973" y="24849"/>
                    <a:pt x="13075" y="24849"/>
                  </a:cubicBezTo>
                  <a:cubicBezTo>
                    <a:pt x="21349" y="24849"/>
                    <a:pt x="23636" y="10288"/>
                    <a:pt x="20649" y="4314"/>
                  </a:cubicBezTo>
                  <a:cubicBezTo>
                    <a:pt x="18629" y="274"/>
                    <a:pt x="13388" y="0"/>
                    <a:pt x="1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5377821" y="1425543"/>
              <a:ext cx="685246" cy="616156"/>
            </a:xfrm>
            <a:custGeom>
              <a:rect b="b" l="l" r="r" t="t"/>
              <a:pathLst>
                <a:path extrusionOk="0" h="29278" w="32561">
                  <a:moveTo>
                    <a:pt x="13190" y="0"/>
                  </a:moveTo>
                  <a:cubicBezTo>
                    <a:pt x="11271" y="0"/>
                    <a:pt x="9529" y="1114"/>
                    <a:pt x="8321" y="2794"/>
                  </a:cubicBezTo>
                  <a:cubicBezTo>
                    <a:pt x="7745" y="3595"/>
                    <a:pt x="7005" y="3780"/>
                    <a:pt x="6210" y="3780"/>
                  </a:cubicBezTo>
                  <a:cubicBezTo>
                    <a:pt x="5523" y="3780"/>
                    <a:pt x="4795" y="3641"/>
                    <a:pt x="4098" y="3641"/>
                  </a:cubicBezTo>
                  <a:cubicBezTo>
                    <a:pt x="2782" y="3641"/>
                    <a:pt x="1578" y="4137"/>
                    <a:pt x="964" y="6999"/>
                  </a:cubicBezTo>
                  <a:cubicBezTo>
                    <a:pt x="964" y="6999"/>
                    <a:pt x="1" y="10589"/>
                    <a:pt x="2979" y="10940"/>
                  </a:cubicBezTo>
                  <a:cubicBezTo>
                    <a:pt x="5957" y="11291"/>
                    <a:pt x="6776" y="11366"/>
                    <a:pt x="7477" y="15570"/>
                  </a:cubicBezTo>
                  <a:cubicBezTo>
                    <a:pt x="8179" y="19776"/>
                    <a:pt x="12505" y="16849"/>
                    <a:pt x="12427" y="20887"/>
                  </a:cubicBezTo>
                  <a:cubicBezTo>
                    <a:pt x="12336" y="25460"/>
                    <a:pt x="12336" y="28203"/>
                    <a:pt x="15994" y="29118"/>
                  </a:cubicBezTo>
                  <a:cubicBezTo>
                    <a:pt x="16437" y="29229"/>
                    <a:pt x="16837" y="29278"/>
                    <a:pt x="17200" y="29278"/>
                  </a:cubicBezTo>
                  <a:cubicBezTo>
                    <a:pt x="20025" y="29278"/>
                    <a:pt x="20693" y="26313"/>
                    <a:pt x="23100" y="26313"/>
                  </a:cubicBezTo>
                  <a:cubicBezTo>
                    <a:pt x="23438" y="26313"/>
                    <a:pt x="23810" y="26371"/>
                    <a:pt x="24227" y="26504"/>
                  </a:cubicBezTo>
                  <a:cubicBezTo>
                    <a:pt x="25043" y="26765"/>
                    <a:pt x="25792" y="26883"/>
                    <a:pt x="26475" y="26883"/>
                  </a:cubicBezTo>
                  <a:cubicBezTo>
                    <a:pt x="30932" y="26883"/>
                    <a:pt x="32560" y="21869"/>
                    <a:pt x="31412" y="18795"/>
                  </a:cubicBezTo>
                  <a:cubicBezTo>
                    <a:pt x="30246" y="15678"/>
                    <a:pt x="26188" y="14969"/>
                    <a:pt x="26801" y="12254"/>
                  </a:cubicBezTo>
                  <a:cubicBezTo>
                    <a:pt x="27356" y="9799"/>
                    <a:pt x="27123" y="5624"/>
                    <a:pt x="23575" y="5624"/>
                  </a:cubicBezTo>
                  <a:cubicBezTo>
                    <a:pt x="23200" y="5624"/>
                    <a:pt x="22787" y="5671"/>
                    <a:pt x="22334" y="5772"/>
                  </a:cubicBezTo>
                  <a:cubicBezTo>
                    <a:pt x="21532" y="5950"/>
                    <a:pt x="20949" y="6032"/>
                    <a:pt x="20518" y="6032"/>
                  </a:cubicBezTo>
                  <a:cubicBezTo>
                    <a:pt x="18407" y="6032"/>
                    <a:pt x="19931" y="4055"/>
                    <a:pt x="17167" y="1655"/>
                  </a:cubicBezTo>
                  <a:cubicBezTo>
                    <a:pt x="15834" y="498"/>
                    <a:pt x="14473" y="0"/>
                    <a:pt x="13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5189935" y="1519192"/>
              <a:ext cx="222930" cy="326618"/>
            </a:xfrm>
            <a:custGeom>
              <a:rect b="b" l="l" r="r" t="t"/>
              <a:pathLst>
                <a:path extrusionOk="0" h="15520" w="10593">
                  <a:moveTo>
                    <a:pt x="6409" y="1"/>
                  </a:moveTo>
                  <a:cubicBezTo>
                    <a:pt x="5627" y="1"/>
                    <a:pt x="4761" y="85"/>
                    <a:pt x="3849" y="215"/>
                  </a:cubicBezTo>
                  <a:cubicBezTo>
                    <a:pt x="1" y="765"/>
                    <a:pt x="734" y="10481"/>
                    <a:pt x="2383" y="10847"/>
                  </a:cubicBezTo>
                  <a:cubicBezTo>
                    <a:pt x="4034" y="11211"/>
                    <a:pt x="2841" y="15519"/>
                    <a:pt x="3942" y="15519"/>
                  </a:cubicBezTo>
                  <a:cubicBezTo>
                    <a:pt x="5042" y="15519"/>
                    <a:pt x="4400" y="12221"/>
                    <a:pt x="4400" y="12221"/>
                  </a:cubicBezTo>
                  <a:cubicBezTo>
                    <a:pt x="9074" y="11305"/>
                    <a:pt x="10173" y="3881"/>
                    <a:pt x="10173" y="3881"/>
                  </a:cubicBezTo>
                  <a:cubicBezTo>
                    <a:pt x="10593" y="873"/>
                    <a:pt x="8931" y="1"/>
                    <a:pt x="6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5646897" y="3699250"/>
              <a:ext cx="627625" cy="1024660"/>
            </a:xfrm>
            <a:custGeom>
              <a:rect b="b" l="l" r="r" t="t"/>
              <a:pathLst>
                <a:path extrusionOk="0" h="48689" w="29823">
                  <a:moveTo>
                    <a:pt x="7133" y="0"/>
                  </a:moveTo>
                  <a:cubicBezTo>
                    <a:pt x="3630" y="0"/>
                    <a:pt x="0" y="3639"/>
                    <a:pt x="0" y="3639"/>
                  </a:cubicBezTo>
                  <a:cubicBezTo>
                    <a:pt x="0" y="3639"/>
                    <a:pt x="4601" y="27318"/>
                    <a:pt x="17515" y="48688"/>
                  </a:cubicBezTo>
                  <a:cubicBezTo>
                    <a:pt x="17515" y="48688"/>
                    <a:pt x="29823" y="45715"/>
                    <a:pt x="24549" y="45715"/>
                  </a:cubicBezTo>
                  <a:cubicBezTo>
                    <a:pt x="23812" y="45715"/>
                    <a:pt x="22732" y="45773"/>
                    <a:pt x="21228" y="45905"/>
                  </a:cubicBezTo>
                  <a:cubicBezTo>
                    <a:pt x="21228" y="45905"/>
                    <a:pt x="15515" y="12246"/>
                    <a:pt x="11893" y="3798"/>
                  </a:cubicBezTo>
                  <a:cubicBezTo>
                    <a:pt x="10670" y="945"/>
                    <a:pt x="8918" y="0"/>
                    <a:pt x="7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011915" y="4655392"/>
              <a:ext cx="203842" cy="78750"/>
            </a:xfrm>
            <a:custGeom>
              <a:rect b="b" l="l" r="r" t="t"/>
              <a:pathLst>
                <a:path extrusionOk="0" h="3742" w="9686">
                  <a:moveTo>
                    <a:pt x="8423" y="0"/>
                  </a:moveTo>
                  <a:cubicBezTo>
                    <a:pt x="6790" y="0"/>
                    <a:pt x="3883" y="471"/>
                    <a:pt x="3883" y="471"/>
                  </a:cubicBezTo>
                  <a:cubicBezTo>
                    <a:pt x="8945" y="494"/>
                    <a:pt x="1" y="2940"/>
                    <a:pt x="1" y="2940"/>
                  </a:cubicBezTo>
                  <a:lnTo>
                    <a:pt x="344" y="3741"/>
                  </a:lnTo>
                  <a:cubicBezTo>
                    <a:pt x="344" y="3741"/>
                    <a:pt x="8681" y="1389"/>
                    <a:pt x="9441" y="418"/>
                  </a:cubicBezTo>
                  <a:cubicBezTo>
                    <a:pt x="9686" y="106"/>
                    <a:pt x="9198" y="0"/>
                    <a:pt x="8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5104494" y="3673554"/>
              <a:ext cx="412608" cy="1129296"/>
            </a:xfrm>
            <a:custGeom>
              <a:rect b="b" l="l" r="r" t="t"/>
              <a:pathLst>
                <a:path extrusionOk="0" h="53661" w="19606">
                  <a:moveTo>
                    <a:pt x="3453" y="1"/>
                  </a:moveTo>
                  <a:cubicBezTo>
                    <a:pt x="1458" y="1"/>
                    <a:pt x="1" y="1014"/>
                    <a:pt x="80" y="4029"/>
                  </a:cubicBezTo>
                  <a:cubicBezTo>
                    <a:pt x="324" y="13218"/>
                    <a:pt x="12277" y="51522"/>
                    <a:pt x="12277" y="51522"/>
                  </a:cubicBezTo>
                  <a:cubicBezTo>
                    <a:pt x="7691" y="53164"/>
                    <a:pt x="7439" y="53661"/>
                    <a:pt x="8812" y="53661"/>
                  </a:cubicBezTo>
                  <a:cubicBezTo>
                    <a:pt x="10912" y="53661"/>
                    <a:pt x="16813" y="52499"/>
                    <a:pt x="16813" y="52499"/>
                  </a:cubicBezTo>
                  <a:cubicBezTo>
                    <a:pt x="19605" y="27686"/>
                    <a:pt x="13882" y="4252"/>
                    <a:pt x="13882" y="4252"/>
                  </a:cubicBezTo>
                  <a:cubicBezTo>
                    <a:pt x="13882" y="4252"/>
                    <a:pt x="7540" y="1"/>
                    <a:pt x="3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5233014" y="4757817"/>
              <a:ext cx="226276" cy="50845"/>
            </a:xfrm>
            <a:custGeom>
              <a:rect b="b" l="l" r="r" t="t"/>
              <a:pathLst>
                <a:path extrusionOk="0" h="2416" w="10752">
                  <a:moveTo>
                    <a:pt x="6170" y="0"/>
                  </a:moveTo>
                  <a:cubicBezTo>
                    <a:pt x="6169" y="0"/>
                    <a:pt x="1" y="1713"/>
                    <a:pt x="1098" y="2278"/>
                  </a:cubicBezTo>
                  <a:cubicBezTo>
                    <a:pt x="1287" y="2376"/>
                    <a:pt x="1699" y="2416"/>
                    <a:pt x="2251" y="2416"/>
                  </a:cubicBezTo>
                  <a:cubicBezTo>
                    <a:pt x="4894" y="2416"/>
                    <a:pt x="10752" y="1491"/>
                    <a:pt x="10752" y="1491"/>
                  </a:cubicBezTo>
                  <a:lnTo>
                    <a:pt x="10729" y="620"/>
                  </a:lnTo>
                  <a:cubicBezTo>
                    <a:pt x="10729" y="620"/>
                    <a:pt x="7578" y="1143"/>
                    <a:pt x="5902" y="1143"/>
                  </a:cubicBezTo>
                  <a:cubicBezTo>
                    <a:pt x="4722" y="1143"/>
                    <a:pt x="4274" y="884"/>
                    <a:pt x="6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4920607" y="2655203"/>
              <a:ext cx="1185865" cy="1657167"/>
            </a:xfrm>
            <a:custGeom>
              <a:rect b="b" l="l" r="r" t="t"/>
              <a:pathLst>
                <a:path extrusionOk="0" h="78744" w="56349">
                  <a:moveTo>
                    <a:pt x="24966" y="1"/>
                  </a:moveTo>
                  <a:cubicBezTo>
                    <a:pt x="15598" y="1"/>
                    <a:pt x="5175" y="3758"/>
                    <a:pt x="5175" y="3758"/>
                  </a:cubicBezTo>
                  <a:cubicBezTo>
                    <a:pt x="5175" y="3758"/>
                    <a:pt x="1" y="11495"/>
                    <a:pt x="25" y="23413"/>
                  </a:cubicBezTo>
                  <a:cubicBezTo>
                    <a:pt x="45" y="33299"/>
                    <a:pt x="7677" y="76076"/>
                    <a:pt x="7677" y="76076"/>
                  </a:cubicBezTo>
                  <a:cubicBezTo>
                    <a:pt x="7677" y="76076"/>
                    <a:pt x="12902" y="78743"/>
                    <a:pt x="19480" y="78743"/>
                  </a:cubicBezTo>
                  <a:cubicBezTo>
                    <a:pt x="22298" y="78743"/>
                    <a:pt x="25365" y="78254"/>
                    <a:pt x="28375" y="76855"/>
                  </a:cubicBezTo>
                  <a:lnTo>
                    <a:pt x="24067" y="29057"/>
                  </a:lnTo>
                  <a:lnTo>
                    <a:pt x="24067" y="29057"/>
                  </a:lnTo>
                  <a:lnTo>
                    <a:pt x="36996" y="76737"/>
                  </a:lnTo>
                  <a:cubicBezTo>
                    <a:pt x="36996" y="76737"/>
                    <a:pt x="38428" y="76889"/>
                    <a:pt x="40610" y="76889"/>
                  </a:cubicBezTo>
                  <a:cubicBezTo>
                    <a:pt x="44714" y="76889"/>
                    <a:pt x="51471" y="76352"/>
                    <a:pt x="56349" y="73260"/>
                  </a:cubicBezTo>
                  <a:cubicBezTo>
                    <a:pt x="56349" y="73260"/>
                    <a:pt x="44603" y="16943"/>
                    <a:pt x="38147" y="5572"/>
                  </a:cubicBezTo>
                  <a:cubicBezTo>
                    <a:pt x="35738" y="1330"/>
                    <a:pt x="30539" y="1"/>
                    <a:pt x="24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5427613" y="3104254"/>
              <a:ext cx="678849" cy="1169071"/>
            </a:xfrm>
            <a:custGeom>
              <a:rect b="b" l="l" r="r" t="t"/>
              <a:pathLst>
                <a:path extrusionOk="0" h="55551" w="32257">
                  <a:moveTo>
                    <a:pt x="19737" y="1"/>
                  </a:moveTo>
                  <a:cubicBezTo>
                    <a:pt x="17568" y="1025"/>
                    <a:pt x="4617" y="7255"/>
                    <a:pt x="0" y="8235"/>
                  </a:cubicBezTo>
                  <a:lnTo>
                    <a:pt x="12904" y="55399"/>
                  </a:lnTo>
                  <a:cubicBezTo>
                    <a:pt x="12904" y="55399"/>
                    <a:pt x="14336" y="55551"/>
                    <a:pt x="16518" y="55551"/>
                  </a:cubicBezTo>
                  <a:cubicBezTo>
                    <a:pt x="20622" y="55551"/>
                    <a:pt x="27379" y="55014"/>
                    <a:pt x="32257" y="51922"/>
                  </a:cubicBezTo>
                  <a:cubicBezTo>
                    <a:pt x="32257" y="51922"/>
                    <a:pt x="25734" y="20642"/>
                    <a:pt x="19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5065688" y="4206699"/>
              <a:ext cx="467283" cy="130353"/>
            </a:xfrm>
            <a:custGeom>
              <a:rect b="b" l="l" r="r" t="t"/>
              <a:pathLst>
                <a:path extrusionOk="0" h="6194" w="22204">
                  <a:moveTo>
                    <a:pt x="21948" y="0"/>
                  </a:moveTo>
                  <a:cubicBezTo>
                    <a:pt x="17744" y="1565"/>
                    <a:pt x="13558" y="2049"/>
                    <a:pt x="9986" y="2049"/>
                  </a:cubicBezTo>
                  <a:cubicBezTo>
                    <a:pt x="4182" y="2049"/>
                    <a:pt x="0" y="770"/>
                    <a:pt x="0" y="770"/>
                  </a:cubicBezTo>
                  <a:lnTo>
                    <a:pt x="0" y="770"/>
                  </a:lnTo>
                  <a:lnTo>
                    <a:pt x="770" y="4236"/>
                  </a:lnTo>
                  <a:cubicBezTo>
                    <a:pt x="3607" y="5695"/>
                    <a:pt x="6789" y="6194"/>
                    <a:pt x="9816" y="6194"/>
                  </a:cubicBezTo>
                  <a:cubicBezTo>
                    <a:pt x="16375" y="6194"/>
                    <a:pt x="22204" y="3850"/>
                    <a:pt x="22204" y="3850"/>
                  </a:cubicBezTo>
                  <a:lnTo>
                    <a:pt x="219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5669478" y="4136452"/>
              <a:ext cx="433422" cy="173579"/>
            </a:xfrm>
            <a:custGeom>
              <a:rect b="b" l="l" r="r" t="t"/>
              <a:pathLst>
                <a:path extrusionOk="0" h="8248" w="20595">
                  <a:moveTo>
                    <a:pt x="20467" y="0"/>
                  </a:moveTo>
                  <a:cubicBezTo>
                    <a:pt x="20467" y="0"/>
                    <a:pt x="14143" y="3686"/>
                    <a:pt x="5473" y="3686"/>
                  </a:cubicBezTo>
                  <a:cubicBezTo>
                    <a:pt x="3732" y="3686"/>
                    <a:pt x="1898" y="3537"/>
                    <a:pt x="1" y="3181"/>
                  </a:cubicBezTo>
                  <a:lnTo>
                    <a:pt x="1" y="3181"/>
                  </a:lnTo>
                  <a:lnTo>
                    <a:pt x="1085" y="7701"/>
                  </a:lnTo>
                  <a:cubicBezTo>
                    <a:pt x="1085" y="7701"/>
                    <a:pt x="3272" y="8248"/>
                    <a:pt x="6421" y="8248"/>
                  </a:cubicBezTo>
                  <a:cubicBezTo>
                    <a:pt x="10429" y="8248"/>
                    <a:pt x="15995" y="7362"/>
                    <a:pt x="20594" y="3338"/>
                  </a:cubicBezTo>
                  <a:lnTo>
                    <a:pt x="204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4975870" y="2144723"/>
              <a:ext cx="824522" cy="783379"/>
            </a:xfrm>
            <a:custGeom>
              <a:rect b="b" l="l" r="r" t="t"/>
              <a:pathLst>
                <a:path extrusionOk="0" h="37224" w="39179">
                  <a:moveTo>
                    <a:pt x="6965" y="0"/>
                  </a:moveTo>
                  <a:cubicBezTo>
                    <a:pt x="6965" y="0"/>
                    <a:pt x="1338" y="767"/>
                    <a:pt x="2017" y="7699"/>
                  </a:cubicBezTo>
                  <a:cubicBezTo>
                    <a:pt x="2599" y="13657"/>
                    <a:pt x="7515" y="22178"/>
                    <a:pt x="7515" y="22178"/>
                  </a:cubicBezTo>
                  <a:cubicBezTo>
                    <a:pt x="7515" y="22178"/>
                    <a:pt x="1284" y="28594"/>
                    <a:pt x="1" y="32077"/>
                  </a:cubicBezTo>
                  <a:cubicBezTo>
                    <a:pt x="1" y="32077"/>
                    <a:pt x="12469" y="37224"/>
                    <a:pt x="24614" y="37224"/>
                  </a:cubicBezTo>
                  <a:cubicBezTo>
                    <a:pt x="29876" y="37224"/>
                    <a:pt x="35078" y="36257"/>
                    <a:pt x="39179" y="33487"/>
                  </a:cubicBezTo>
                  <a:cubicBezTo>
                    <a:pt x="39179" y="33487"/>
                    <a:pt x="34379" y="22032"/>
                    <a:pt x="32884" y="12015"/>
                  </a:cubicBezTo>
                  <a:cubicBezTo>
                    <a:pt x="32648" y="10434"/>
                    <a:pt x="36659" y="9104"/>
                    <a:pt x="36659" y="9104"/>
                  </a:cubicBezTo>
                  <a:cubicBezTo>
                    <a:pt x="36659" y="9104"/>
                    <a:pt x="34214" y="1650"/>
                    <a:pt x="29693" y="183"/>
                  </a:cubicBezTo>
                  <a:cubicBezTo>
                    <a:pt x="29693" y="183"/>
                    <a:pt x="26105" y="4968"/>
                    <a:pt x="18928" y="4968"/>
                  </a:cubicBezTo>
                  <a:cubicBezTo>
                    <a:pt x="18672" y="4968"/>
                    <a:pt x="18412" y="4962"/>
                    <a:pt x="18147" y="4950"/>
                  </a:cubicBezTo>
                  <a:cubicBezTo>
                    <a:pt x="10448" y="4582"/>
                    <a:pt x="6965" y="0"/>
                    <a:pt x="6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5352273" y="2169577"/>
              <a:ext cx="1313061" cy="1076788"/>
            </a:xfrm>
            <a:custGeom>
              <a:rect b="b" l="l" r="r" t="t"/>
              <a:pathLst>
                <a:path extrusionOk="0" h="51166" w="62393">
                  <a:moveTo>
                    <a:pt x="54796" y="0"/>
                  </a:moveTo>
                  <a:lnTo>
                    <a:pt x="1" y="10674"/>
                  </a:lnTo>
                  <a:lnTo>
                    <a:pt x="8613" y="51166"/>
                  </a:lnTo>
                  <a:lnTo>
                    <a:pt x="62392" y="40111"/>
                  </a:lnTo>
                  <a:lnTo>
                    <a:pt x="547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5352273" y="2169577"/>
              <a:ext cx="1313061" cy="1076788"/>
            </a:xfrm>
            <a:custGeom>
              <a:rect b="b" l="l" r="r" t="t"/>
              <a:pathLst>
                <a:path extrusionOk="0" h="51166" w="62393">
                  <a:moveTo>
                    <a:pt x="54796" y="0"/>
                  </a:moveTo>
                  <a:lnTo>
                    <a:pt x="32059" y="26618"/>
                  </a:lnTo>
                  <a:lnTo>
                    <a:pt x="1" y="10674"/>
                  </a:lnTo>
                  <a:lnTo>
                    <a:pt x="8613" y="51166"/>
                  </a:lnTo>
                  <a:lnTo>
                    <a:pt x="62392" y="40111"/>
                  </a:lnTo>
                  <a:lnTo>
                    <a:pt x="54796" y="0"/>
                  </a:lnTo>
                  <a:close/>
                </a:path>
              </a:pathLst>
            </a:custGeom>
            <a:solidFill>
              <a:srgbClr val="FFF8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5352273" y="2169577"/>
              <a:ext cx="1158127" cy="617797"/>
            </a:xfrm>
            <a:custGeom>
              <a:rect b="b" l="l" r="r" t="t"/>
              <a:pathLst>
                <a:path extrusionOk="0" h="29356" w="55031">
                  <a:moveTo>
                    <a:pt x="54796" y="0"/>
                  </a:moveTo>
                  <a:lnTo>
                    <a:pt x="32059" y="26618"/>
                  </a:lnTo>
                  <a:lnTo>
                    <a:pt x="1" y="10674"/>
                  </a:lnTo>
                  <a:lnTo>
                    <a:pt x="1" y="10674"/>
                  </a:lnTo>
                  <a:lnTo>
                    <a:pt x="33599" y="29355"/>
                  </a:lnTo>
                  <a:lnTo>
                    <a:pt x="55031" y="738"/>
                  </a:lnTo>
                  <a:lnTo>
                    <a:pt x="54796" y="0"/>
                  </a:lnTo>
                  <a:close/>
                </a:path>
              </a:pathLst>
            </a:custGeom>
            <a:solidFill>
              <a:srgbClr val="F4E9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5352273" y="2169577"/>
              <a:ext cx="1313061" cy="1076788"/>
            </a:xfrm>
            <a:custGeom>
              <a:rect b="b" l="l" r="r" t="t"/>
              <a:pathLst>
                <a:path extrusionOk="0" h="51166" w="62393">
                  <a:moveTo>
                    <a:pt x="54796" y="0"/>
                  </a:moveTo>
                  <a:lnTo>
                    <a:pt x="1" y="10674"/>
                  </a:lnTo>
                  <a:lnTo>
                    <a:pt x="8613" y="51166"/>
                  </a:lnTo>
                  <a:lnTo>
                    <a:pt x="62392" y="40111"/>
                  </a:lnTo>
                  <a:lnTo>
                    <a:pt x="54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352273" y="2169577"/>
              <a:ext cx="1313061" cy="1076788"/>
            </a:xfrm>
            <a:custGeom>
              <a:rect b="b" l="l" r="r" t="t"/>
              <a:pathLst>
                <a:path extrusionOk="0" h="51166" w="62393">
                  <a:moveTo>
                    <a:pt x="54796" y="0"/>
                  </a:moveTo>
                  <a:lnTo>
                    <a:pt x="32059" y="26618"/>
                  </a:lnTo>
                  <a:lnTo>
                    <a:pt x="1" y="10674"/>
                  </a:lnTo>
                  <a:lnTo>
                    <a:pt x="8613" y="51166"/>
                  </a:lnTo>
                  <a:lnTo>
                    <a:pt x="62392" y="40111"/>
                  </a:lnTo>
                  <a:lnTo>
                    <a:pt x="54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352273" y="2169577"/>
              <a:ext cx="1158127" cy="617797"/>
            </a:xfrm>
            <a:custGeom>
              <a:rect b="b" l="l" r="r" t="t"/>
              <a:pathLst>
                <a:path extrusionOk="0" h="29356" w="55031">
                  <a:moveTo>
                    <a:pt x="54796" y="0"/>
                  </a:moveTo>
                  <a:lnTo>
                    <a:pt x="32059" y="26618"/>
                  </a:lnTo>
                  <a:lnTo>
                    <a:pt x="1" y="10674"/>
                  </a:lnTo>
                  <a:lnTo>
                    <a:pt x="1" y="10674"/>
                  </a:lnTo>
                  <a:lnTo>
                    <a:pt x="33599" y="29355"/>
                  </a:lnTo>
                  <a:lnTo>
                    <a:pt x="55031" y="738"/>
                  </a:lnTo>
                  <a:lnTo>
                    <a:pt x="547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6024773" y="2208636"/>
              <a:ext cx="200685" cy="141927"/>
            </a:xfrm>
            <a:custGeom>
              <a:rect b="b" l="l" r="r" t="t"/>
              <a:pathLst>
                <a:path extrusionOk="0" h="6744" w="9536">
                  <a:moveTo>
                    <a:pt x="6524" y="1"/>
                  </a:moveTo>
                  <a:cubicBezTo>
                    <a:pt x="4425" y="1"/>
                    <a:pt x="0" y="2489"/>
                    <a:pt x="0" y="2489"/>
                  </a:cubicBezTo>
                  <a:lnTo>
                    <a:pt x="2918" y="2037"/>
                  </a:lnTo>
                  <a:cubicBezTo>
                    <a:pt x="3358" y="4608"/>
                    <a:pt x="3646" y="5473"/>
                    <a:pt x="3835" y="5473"/>
                  </a:cubicBezTo>
                  <a:cubicBezTo>
                    <a:pt x="4220" y="5473"/>
                    <a:pt x="4186" y="1841"/>
                    <a:pt x="4186" y="1840"/>
                  </a:cubicBezTo>
                  <a:lnTo>
                    <a:pt x="4186" y="1840"/>
                  </a:lnTo>
                  <a:cubicBezTo>
                    <a:pt x="4927" y="5515"/>
                    <a:pt x="5332" y="6743"/>
                    <a:pt x="5543" y="6743"/>
                  </a:cubicBezTo>
                  <a:cubicBezTo>
                    <a:pt x="5967" y="6743"/>
                    <a:pt x="5601" y="1751"/>
                    <a:pt x="5601" y="1751"/>
                  </a:cubicBezTo>
                  <a:lnTo>
                    <a:pt x="5601" y="1751"/>
                  </a:lnTo>
                  <a:cubicBezTo>
                    <a:pt x="6768" y="5157"/>
                    <a:pt x="7319" y="6300"/>
                    <a:pt x="7532" y="6300"/>
                  </a:cubicBezTo>
                  <a:cubicBezTo>
                    <a:pt x="7968" y="6300"/>
                    <a:pt x="6996" y="1535"/>
                    <a:pt x="6996" y="1535"/>
                  </a:cubicBezTo>
                  <a:lnTo>
                    <a:pt x="6996" y="1535"/>
                  </a:lnTo>
                  <a:cubicBezTo>
                    <a:pt x="8089" y="3632"/>
                    <a:pt x="8688" y="4374"/>
                    <a:pt x="8938" y="4374"/>
                  </a:cubicBezTo>
                  <a:cubicBezTo>
                    <a:pt x="9536" y="4374"/>
                    <a:pt x="8156" y="163"/>
                    <a:pt x="6760" y="13"/>
                  </a:cubicBezTo>
                  <a:cubicBezTo>
                    <a:pt x="6685" y="5"/>
                    <a:pt x="6606" y="1"/>
                    <a:pt x="6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079178" y="2415883"/>
              <a:ext cx="458150" cy="703766"/>
            </a:xfrm>
            <a:custGeom>
              <a:rect b="b" l="l" r="r" t="t"/>
              <a:pathLst>
                <a:path extrusionOk="0" h="33441" w="21770">
                  <a:moveTo>
                    <a:pt x="10204" y="1"/>
                  </a:moveTo>
                  <a:lnTo>
                    <a:pt x="0" y="4045"/>
                  </a:lnTo>
                  <a:cubicBezTo>
                    <a:pt x="0" y="4045"/>
                    <a:pt x="15205" y="33441"/>
                    <a:pt x="17525" y="33441"/>
                  </a:cubicBezTo>
                  <a:cubicBezTo>
                    <a:pt x="19847" y="33441"/>
                    <a:pt x="21770" y="31733"/>
                    <a:pt x="21770" y="31733"/>
                  </a:cubicBezTo>
                  <a:lnTo>
                    <a:pt x="19253" y="28688"/>
                  </a:lnTo>
                  <a:lnTo>
                    <a:pt x="10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5333186" y="2963739"/>
              <a:ext cx="304353" cy="233158"/>
            </a:xfrm>
            <a:custGeom>
              <a:rect b="b" l="l" r="r" t="t"/>
              <a:pathLst>
                <a:path extrusionOk="0" h="11079" w="14462">
                  <a:moveTo>
                    <a:pt x="1220" y="1"/>
                  </a:moveTo>
                  <a:cubicBezTo>
                    <a:pt x="981" y="1"/>
                    <a:pt x="0" y="355"/>
                    <a:pt x="4938" y="7613"/>
                  </a:cubicBezTo>
                  <a:cubicBezTo>
                    <a:pt x="6712" y="10221"/>
                    <a:pt x="7470" y="11078"/>
                    <a:pt x="7701" y="11078"/>
                  </a:cubicBezTo>
                  <a:cubicBezTo>
                    <a:pt x="8144" y="11078"/>
                    <a:pt x="6646" y="7925"/>
                    <a:pt x="6646" y="7925"/>
                  </a:cubicBezTo>
                  <a:lnTo>
                    <a:pt x="6646" y="7925"/>
                  </a:lnTo>
                  <a:cubicBezTo>
                    <a:pt x="8675" y="10116"/>
                    <a:pt x="9550" y="10866"/>
                    <a:pt x="9799" y="10866"/>
                  </a:cubicBezTo>
                  <a:cubicBezTo>
                    <a:pt x="10338" y="10866"/>
                    <a:pt x="7940" y="7355"/>
                    <a:pt x="7940" y="7355"/>
                  </a:cubicBezTo>
                  <a:lnTo>
                    <a:pt x="7940" y="7355"/>
                  </a:lnTo>
                  <a:cubicBezTo>
                    <a:pt x="10339" y="9514"/>
                    <a:pt x="11359" y="10260"/>
                    <a:pt x="11624" y="10260"/>
                  </a:cubicBezTo>
                  <a:cubicBezTo>
                    <a:pt x="12216" y="10260"/>
                    <a:pt x="9027" y="6527"/>
                    <a:pt x="9027" y="6526"/>
                  </a:cubicBezTo>
                  <a:lnTo>
                    <a:pt x="9027" y="6526"/>
                  </a:lnTo>
                  <a:cubicBezTo>
                    <a:pt x="10847" y="7753"/>
                    <a:pt x="11714" y="8213"/>
                    <a:pt x="11991" y="8213"/>
                  </a:cubicBezTo>
                  <a:cubicBezTo>
                    <a:pt x="12823" y="8213"/>
                    <a:pt x="8303" y="4043"/>
                    <a:pt x="8303" y="4043"/>
                  </a:cubicBezTo>
                  <a:cubicBezTo>
                    <a:pt x="14462" y="3473"/>
                    <a:pt x="7009" y="2593"/>
                    <a:pt x="7009" y="2593"/>
                  </a:cubicBezTo>
                  <a:lnTo>
                    <a:pt x="1263" y="5"/>
                  </a:lnTo>
                  <a:cubicBezTo>
                    <a:pt x="1263" y="5"/>
                    <a:pt x="1246" y="1"/>
                    <a:pt x="1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9"/>
          <p:cNvGrpSpPr/>
          <p:nvPr/>
        </p:nvGrpSpPr>
        <p:grpSpPr>
          <a:xfrm>
            <a:off x="6524266" y="1144723"/>
            <a:ext cx="1090320" cy="1174855"/>
            <a:chOff x="6524266" y="1144723"/>
            <a:chExt cx="1090320" cy="1174855"/>
          </a:xfrm>
        </p:grpSpPr>
        <p:sp>
          <p:nvSpPr>
            <p:cNvPr id="363" name="Google Shape;363;p29"/>
            <p:cNvSpPr/>
            <p:nvPr/>
          </p:nvSpPr>
          <p:spPr>
            <a:xfrm>
              <a:off x="6554065" y="1324360"/>
              <a:ext cx="1060521" cy="995218"/>
            </a:xfrm>
            <a:custGeom>
              <a:rect b="b" l="l" r="r" t="t"/>
              <a:pathLst>
                <a:path extrusionOk="0" h="47290" w="50393">
                  <a:moveTo>
                    <a:pt x="10278" y="1"/>
                  </a:moveTo>
                  <a:lnTo>
                    <a:pt x="1" y="24266"/>
                  </a:lnTo>
                  <a:lnTo>
                    <a:pt x="13984" y="47289"/>
                  </a:lnTo>
                  <a:lnTo>
                    <a:pt x="50392" y="27111"/>
                  </a:lnTo>
                  <a:lnTo>
                    <a:pt x="36805" y="3367"/>
                  </a:lnTo>
                  <a:lnTo>
                    <a:pt x="102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524266" y="1144723"/>
              <a:ext cx="743499" cy="776582"/>
            </a:xfrm>
            <a:custGeom>
              <a:rect b="b" l="l" r="r" t="t"/>
              <a:pathLst>
                <a:path extrusionOk="0" h="36901" w="35329">
                  <a:moveTo>
                    <a:pt x="24155" y="1"/>
                  </a:moveTo>
                  <a:lnTo>
                    <a:pt x="0" y="14493"/>
                  </a:lnTo>
                  <a:lnTo>
                    <a:pt x="12078" y="34119"/>
                  </a:lnTo>
                  <a:lnTo>
                    <a:pt x="27638" y="36900"/>
                  </a:lnTo>
                  <a:lnTo>
                    <a:pt x="35328" y="18116"/>
                  </a:lnTo>
                  <a:lnTo>
                    <a:pt x="24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554065" y="1395218"/>
              <a:ext cx="1060521" cy="924360"/>
            </a:xfrm>
            <a:custGeom>
              <a:rect b="b" l="l" r="r" t="t"/>
              <a:pathLst>
                <a:path extrusionOk="0" h="43923" w="50393">
                  <a:moveTo>
                    <a:pt x="36805" y="0"/>
                  </a:moveTo>
                  <a:lnTo>
                    <a:pt x="25707" y="22201"/>
                  </a:lnTo>
                  <a:lnTo>
                    <a:pt x="1" y="20899"/>
                  </a:lnTo>
                  <a:lnTo>
                    <a:pt x="13984" y="43922"/>
                  </a:lnTo>
                  <a:lnTo>
                    <a:pt x="50392" y="23744"/>
                  </a:lnTo>
                  <a:lnTo>
                    <a:pt x="368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6554065" y="1395218"/>
              <a:ext cx="1060521" cy="924360"/>
            </a:xfrm>
            <a:custGeom>
              <a:rect b="b" l="l" r="r" t="t"/>
              <a:pathLst>
                <a:path extrusionOk="0" h="43923" w="50393">
                  <a:moveTo>
                    <a:pt x="36805" y="0"/>
                  </a:moveTo>
                  <a:lnTo>
                    <a:pt x="26222" y="24997"/>
                  </a:lnTo>
                  <a:lnTo>
                    <a:pt x="1" y="20899"/>
                  </a:lnTo>
                  <a:lnTo>
                    <a:pt x="13984" y="43922"/>
                  </a:lnTo>
                  <a:lnTo>
                    <a:pt x="50392" y="23744"/>
                  </a:lnTo>
                  <a:lnTo>
                    <a:pt x="36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713330" y="1321056"/>
              <a:ext cx="328828" cy="214470"/>
            </a:xfrm>
            <a:custGeom>
              <a:rect b="b" l="l" r="r" t="t"/>
              <a:pathLst>
                <a:path extrusionOk="0" fill="none" h="10191" w="15625">
                  <a:moveTo>
                    <a:pt x="0" y="10191"/>
                  </a:moveTo>
                  <a:lnTo>
                    <a:pt x="15625" y="1"/>
                  </a:lnTo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miter lim="151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827686" y="1530745"/>
              <a:ext cx="328849" cy="214470"/>
            </a:xfrm>
            <a:custGeom>
              <a:rect b="b" l="l" r="r" t="t"/>
              <a:pathLst>
                <a:path extrusionOk="0" fill="none" h="10191" w="15626">
                  <a:moveTo>
                    <a:pt x="1" y="10190"/>
                  </a:moveTo>
                  <a:lnTo>
                    <a:pt x="15625" y="0"/>
                  </a:lnTo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miter lim="151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765710" y="1421145"/>
              <a:ext cx="328891" cy="214470"/>
            </a:xfrm>
            <a:custGeom>
              <a:rect b="b" l="l" r="r" t="t"/>
              <a:pathLst>
                <a:path extrusionOk="0" fill="none" h="10191" w="15628">
                  <a:moveTo>
                    <a:pt x="1" y="10191"/>
                  </a:moveTo>
                  <a:lnTo>
                    <a:pt x="15627" y="0"/>
                  </a:lnTo>
                </a:path>
              </a:pathLst>
            </a:cu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miter lim="151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0"/>
          <p:cNvGrpSpPr/>
          <p:nvPr/>
        </p:nvGrpSpPr>
        <p:grpSpPr>
          <a:xfrm>
            <a:off x="3416624" y="1766173"/>
            <a:ext cx="2261508" cy="2600772"/>
            <a:chOff x="2412475" y="238125"/>
            <a:chExt cx="2794400" cy="5238212"/>
          </a:xfrm>
        </p:grpSpPr>
        <p:sp>
          <p:nvSpPr>
            <p:cNvPr id="375" name="Google Shape;375;p30"/>
            <p:cNvSpPr/>
            <p:nvPr/>
          </p:nvSpPr>
          <p:spPr>
            <a:xfrm>
              <a:off x="2412475" y="238125"/>
              <a:ext cx="2794400" cy="5238125"/>
            </a:xfrm>
            <a:custGeom>
              <a:rect b="b" l="l" r="r" t="t"/>
              <a:pathLst>
                <a:path extrusionOk="0" h="209525" w="111776">
                  <a:moveTo>
                    <a:pt x="11446" y="0"/>
                  </a:moveTo>
                  <a:cubicBezTo>
                    <a:pt x="5105" y="0"/>
                    <a:pt x="0" y="5105"/>
                    <a:pt x="0" y="11446"/>
                  </a:cubicBezTo>
                  <a:lnTo>
                    <a:pt x="0" y="198079"/>
                  </a:lnTo>
                  <a:cubicBezTo>
                    <a:pt x="0" y="204420"/>
                    <a:pt x="5105" y="209524"/>
                    <a:pt x="11446" y="209524"/>
                  </a:cubicBezTo>
                  <a:lnTo>
                    <a:pt x="100330" y="209524"/>
                  </a:lnTo>
                  <a:cubicBezTo>
                    <a:pt x="106671" y="209524"/>
                    <a:pt x="111775" y="204420"/>
                    <a:pt x="111775" y="198079"/>
                  </a:cubicBezTo>
                  <a:lnTo>
                    <a:pt x="111775" y="11446"/>
                  </a:lnTo>
                  <a:cubicBezTo>
                    <a:pt x="111775" y="5105"/>
                    <a:pt x="106671" y="0"/>
                    <a:pt x="100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412477" y="1392511"/>
              <a:ext cx="2794375" cy="4083827"/>
            </a:xfrm>
            <a:custGeom>
              <a:rect b="b" l="l" r="r" t="t"/>
              <a:pathLst>
                <a:path extrusionOk="0" h="133644" w="111775">
                  <a:moveTo>
                    <a:pt x="28107" y="1"/>
                  </a:moveTo>
                  <a:cubicBezTo>
                    <a:pt x="14328" y="1"/>
                    <a:pt x="3536" y="6853"/>
                    <a:pt x="0" y="9400"/>
                  </a:cubicBezTo>
                  <a:lnTo>
                    <a:pt x="0" y="122199"/>
                  </a:lnTo>
                  <a:cubicBezTo>
                    <a:pt x="0" y="128520"/>
                    <a:pt x="5125" y="133643"/>
                    <a:pt x="11446" y="133643"/>
                  </a:cubicBezTo>
                  <a:lnTo>
                    <a:pt x="100330" y="133643"/>
                  </a:lnTo>
                  <a:cubicBezTo>
                    <a:pt x="106651" y="133643"/>
                    <a:pt x="111774" y="128520"/>
                    <a:pt x="111774" y="122199"/>
                  </a:cubicBezTo>
                  <a:lnTo>
                    <a:pt x="111774" y="10340"/>
                  </a:lnTo>
                  <a:cubicBezTo>
                    <a:pt x="111774" y="10340"/>
                    <a:pt x="99907" y="20678"/>
                    <a:pt x="83348" y="20678"/>
                  </a:cubicBezTo>
                  <a:cubicBezTo>
                    <a:pt x="75068" y="20678"/>
                    <a:pt x="65616" y="18094"/>
                    <a:pt x="55888" y="10340"/>
                  </a:cubicBezTo>
                  <a:cubicBezTo>
                    <a:pt x="46159" y="2585"/>
                    <a:pt x="36570" y="1"/>
                    <a:pt x="2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0"/>
          <p:cNvSpPr txBox="1"/>
          <p:nvPr>
            <p:ph type="title"/>
          </p:nvPr>
        </p:nvSpPr>
        <p:spPr>
          <a:xfrm>
            <a:off x="663550" y="83425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Email Campaign Dataset - 3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8" name="Google Shape;378;p30"/>
          <p:cNvGrpSpPr/>
          <p:nvPr/>
        </p:nvGrpSpPr>
        <p:grpSpPr>
          <a:xfrm>
            <a:off x="6075847" y="1766674"/>
            <a:ext cx="2261508" cy="2600747"/>
            <a:chOff x="2412475" y="238125"/>
            <a:chExt cx="2794400" cy="5238160"/>
          </a:xfrm>
        </p:grpSpPr>
        <p:sp>
          <p:nvSpPr>
            <p:cNvPr id="379" name="Google Shape;379;p30"/>
            <p:cNvSpPr/>
            <p:nvPr/>
          </p:nvSpPr>
          <p:spPr>
            <a:xfrm>
              <a:off x="2412475" y="238125"/>
              <a:ext cx="2794400" cy="5238125"/>
            </a:xfrm>
            <a:custGeom>
              <a:rect b="b" l="l" r="r" t="t"/>
              <a:pathLst>
                <a:path extrusionOk="0" h="209525" w="111776">
                  <a:moveTo>
                    <a:pt x="11446" y="0"/>
                  </a:moveTo>
                  <a:cubicBezTo>
                    <a:pt x="5105" y="0"/>
                    <a:pt x="0" y="5105"/>
                    <a:pt x="0" y="11446"/>
                  </a:cubicBezTo>
                  <a:lnTo>
                    <a:pt x="0" y="198079"/>
                  </a:lnTo>
                  <a:cubicBezTo>
                    <a:pt x="0" y="204420"/>
                    <a:pt x="5105" y="209524"/>
                    <a:pt x="11446" y="209524"/>
                  </a:cubicBezTo>
                  <a:lnTo>
                    <a:pt x="100330" y="209524"/>
                  </a:lnTo>
                  <a:cubicBezTo>
                    <a:pt x="106671" y="209524"/>
                    <a:pt x="111775" y="204420"/>
                    <a:pt x="111775" y="198079"/>
                  </a:cubicBezTo>
                  <a:lnTo>
                    <a:pt x="111775" y="11446"/>
                  </a:lnTo>
                  <a:cubicBezTo>
                    <a:pt x="111775" y="5105"/>
                    <a:pt x="106671" y="0"/>
                    <a:pt x="100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2412479" y="1392459"/>
              <a:ext cx="2794375" cy="4083827"/>
            </a:xfrm>
            <a:custGeom>
              <a:rect b="b" l="l" r="r" t="t"/>
              <a:pathLst>
                <a:path extrusionOk="0" h="133644" w="111775">
                  <a:moveTo>
                    <a:pt x="28107" y="1"/>
                  </a:moveTo>
                  <a:cubicBezTo>
                    <a:pt x="14328" y="1"/>
                    <a:pt x="3536" y="6853"/>
                    <a:pt x="0" y="9400"/>
                  </a:cubicBezTo>
                  <a:lnTo>
                    <a:pt x="0" y="122199"/>
                  </a:lnTo>
                  <a:cubicBezTo>
                    <a:pt x="0" y="128520"/>
                    <a:pt x="5125" y="133643"/>
                    <a:pt x="11446" y="133643"/>
                  </a:cubicBezTo>
                  <a:lnTo>
                    <a:pt x="100330" y="133643"/>
                  </a:lnTo>
                  <a:cubicBezTo>
                    <a:pt x="106651" y="133643"/>
                    <a:pt x="111774" y="128520"/>
                    <a:pt x="111774" y="122199"/>
                  </a:cubicBezTo>
                  <a:lnTo>
                    <a:pt x="111774" y="10340"/>
                  </a:lnTo>
                  <a:cubicBezTo>
                    <a:pt x="111774" y="10340"/>
                    <a:pt x="99907" y="20678"/>
                    <a:pt x="83348" y="20678"/>
                  </a:cubicBezTo>
                  <a:cubicBezTo>
                    <a:pt x="75068" y="20678"/>
                    <a:pt x="65616" y="18094"/>
                    <a:pt x="55888" y="10340"/>
                  </a:cubicBezTo>
                  <a:cubicBezTo>
                    <a:pt x="46159" y="2585"/>
                    <a:pt x="36570" y="1"/>
                    <a:pt x="2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0"/>
          <p:cNvGrpSpPr/>
          <p:nvPr/>
        </p:nvGrpSpPr>
        <p:grpSpPr>
          <a:xfrm>
            <a:off x="757285" y="1766636"/>
            <a:ext cx="2261508" cy="2600806"/>
            <a:chOff x="2412475" y="238125"/>
            <a:chExt cx="2794400" cy="5238281"/>
          </a:xfrm>
        </p:grpSpPr>
        <p:sp>
          <p:nvSpPr>
            <p:cNvPr id="382" name="Google Shape;382;p30"/>
            <p:cNvSpPr/>
            <p:nvPr/>
          </p:nvSpPr>
          <p:spPr>
            <a:xfrm>
              <a:off x="2412475" y="238125"/>
              <a:ext cx="2794400" cy="5238125"/>
            </a:xfrm>
            <a:custGeom>
              <a:rect b="b" l="l" r="r" t="t"/>
              <a:pathLst>
                <a:path extrusionOk="0" h="209525" w="111776">
                  <a:moveTo>
                    <a:pt x="11446" y="0"/>
                  </a:moveTo>
                  <a:cubicBezTo>
                    <a:pt x="5105" y="0"/>
                    <a:pt x="0" y="5105"/>
                    <a:pt x="0" y="11446"/>
                  </a:cubicBezTo>
                  <a:lnTo>
                    <a:pt x="0" y="198079"/>
                  </a:lnTo>
                  <a:cubicBezTo>
                    <a:pt x="0" y="204420"/>
                    <a:pt x="5105" y="209524"/>
                    <a:pt x="11446" y="209524"/>
                  </a:cubicBezTo>
                  <a:lnTo>
                    <a:pt x="100330" y="209524"/>
                  </a:lnTo>
                  <a:cubicBezTo>
                    <a:pt x="106671" y="209524"/>
                    <a:pt x="111775" y="204420"/>
                    <a:pt x="111775" y="198079"/>
                  </a:cubicBezTo>
                  <a:lnTo>
                    <a:pt x="111775" y="11446"/>
                  </a:lnTo>
                  <a:cubicBezTo>
                    <a:pt x="111775" y="5105"/>
                    <a:pt x="106671" y="0"/>
                    <a:pt x="100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412493" y="1391577"/>
              <a:ext cx="2794375" cy="4084829"/>
            </a:xfrm>
            <a:custGeom>
              <a:rect b="b" l="l" r="r" t="t"/>
              <a:pathLst>
                <a:path extrusionOk="0" h="133644" w="111775">
                  <a:moveTo>
                    <a:pt x="28107" y="1"/>
                  </a:moveTo>
                  <a:cubicBezTo>
                    <a:pt x="14328" y="1"/>
                    <a:pt x="3536" y="6853"/>
                    <a:pt x="0" y="9400"/>
                  </a:cubicBezTo>
                  <a:lnTo>
                    <a:pt x="0" y="122199"/>
                  </a:lnTo>
                  <a:cubicBezTo>
                    <a:pt x="0" y="128520"/>
                    <a:pt x="5125" y="133643"/>
                    <a:pt x="11446" y="133643"/>
                  </a:cubicBezTo>
                  <a:lnTo>
                    <a:pt x="100330" y="133643"/>
                  </a:lnTo>
                  <a:cubicBezTo>
                    <a:pt x="106651" y="133643"/>
                    <a:pt x="111774" y="128520"/>
                    <a:pt x="111774" y="122199"/>
                  </a:cubicBezTo>
                  <a:lnTo>
                    <a:pt x="111774" y="10340"/>
                  </a:lnTo>
                  <a:cubicBezTo>
                    <a:pt x="111774" y="10340"/>
                    <a:pt x="99907" y="20678"/>
                    <a:pt x="83348" y="20678"/>
                  </a:cubicBezTo>
                  <a:cubicBezTo>
                    <a:pt x="75068" y="20678"/>
                    <a:pt x="65616" y="18094"/>
                    <a:pt x="55888" y="10340"/>
                  </a:cubicBezTo>
                  <a:cubicBezTo>
                    <a:pt x="46159" y="2585"/>
                    <a:pt x="36570" y="1"/>
                    <a:pt x="28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0"/>
          <p:cNvSpPr txBox="1"/>
          <p:nvPr>
            <p:ph idx="4294967295" type="title"/>
          </p:nvPr>
        </p:nvSpPr>
        <p:spPr>
          <a:xfrm>
            <a:off x="1131437" y="1866030"/>
            <a:ext cx="15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Email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5" name="Google Shape;385;p30"/>
          <p:cNvSpPr txBox="1"/>
          <p:nvPr>
            <p:ph idx="4294967295" type="subTitle"/>
          </p:nvPr>
        </p:nvSpPr>
        <p:spPr>
          <a:xfrm>
            <a:off x="757500" y="2820825"/>
            <a:ext cx="22614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Records of campaign email sent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100,000 emails</a:t>
            </a:r>
            <a:endParaRPr sz="1400"/>
          </a:p>
        </p:txBody>
      </p:sp>
      <p:sp>
        <p:nvSpPr>
          <p:cNvPr id="386" name="Google Shape;386;p30"/>
          <p:cNvSpPr txBox="1"/>
          <p:nvPr>
            <p:ph idx="4294967295" type="subTitle"/>
          </p:nvPr>
        </p:nvSpPr>
        <p:spPr>
          <a:xfrm>
            <a:off x="3395425" y="2820813"/>
            <a:ext cx="22614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list of emails with the campaign link clicked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2,119 emails</a:t>
            </a:r>
            <a:endParaRPr sz="1400"/>
          </a:p>
        </p:txBody>
      </p:sp>
      <p:sp>
        <p:nvSpPr>
          <p:cNvPr id="387" name="Google Shape;387;p30"/>
          <p:cNvSpPr txBox="1"/>
          <p:nvPr>
            <p:ph idx="4294967295" type="subTitle"/>
          </p:nvPr>
        </p:nvSpPr>
        <p:spPr>
          <a:xfrm>
            <a:off x="6075850" y="2821288"/>
            <a:ext cx="22614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list of emails that customers have opened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10,345 emails</a:t>
            </a:r>
            <a:endParaRPr sz="1400"/>
          </a:p>
        </p:txBody>
      </p:sp>
      <p:sp>
        <p:nvSpPr>
          <p:cNvPr id="388" name="Google Shape;388;p30"/>
          <p:cNvSpPr txBox="1"/>
          <p:nvPr>
            <p:ph idx="4294967295" type="title"/>
          </p:nvPr>
        </p:nvSpPr>
        <p:spPr>
          <a:xfrm>
            <a:off x="3769487" y="1866030"/>
            <a:ext cx="151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Link_Clicked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9" name="Google Shape;389;p30"/>
          <p:cNvSpPr txBox="1"/>
          <p:nvPr>
            <p:ph idx="4294967295" type="title"/>
          </p:nvPr>
        </p:nvSpPr>
        <p:spPr>
          <a:xfrm>
            <a:off x="6397212" y="1866488"/>
            <a:ext cx="161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Email_Opened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651125" y="38700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sp>
        <p:nvSpPr>
          <p:cNvPr id="395" name="Google Shape;395;p31"/>
          <p:cNvSpPr txBox="1"/>
          <p:nvPr>
            <p:ph idx="2" type="title"/>
          </p:nvPr>
        </p:nvSpPr>
        <p:spPr>
          <a:xfrm>
            <a:off x="1060966" y="14770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Email_text</a:t>
            </a:r>
            <a:endParaRPr/>
          </a:p>
        </p:txBody>
      </p:sp>
      <p:sp>
        <p:nvSpPr>
          <p:cNvPr id="396" name="Google Shape;396;p31"/>
          <p:cNvSpPr txBox="1"/>
          <p:nvPr>
            <p:ph idx="1" type="subTitle"/>
          </p:nvPr>
        </p:nvSpPr>
        <p:spPr>
          <a:xfrm>
            <a:off x="1060975" y="20163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Binary: </a:t>
            </a:r>
            <a:r>
              <a:rPr lang="en"/>
              <a:t>if the email is long or short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"/>
          <p:cNvSpPr txBox="1"/>
          <p:nvPr>
            <p:ph idx="3" type="title"/>
          </p:nvPr>
        </p:nvSpPr>
        <p:spPr>
          <a:xfrm>
            <a:off x="3665091" y="14770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Email_type</a:t>
            </a:r>
            <a:endParaRPr/>
          </a:p>
        </p:txBody>
      </p:sp>
      <p:sp>
        <p:nvSpPr>
          <p:cNvPr id="398" name="Google Shape;398;p31"/>
          <p:cNvSpPr txBox="1"/>
          <p:nvPr>
            <p:ph idx="4" type="subTitle"/>
          </p:nvPr>
        </p:nvSpPr>
        <p:spPr>
          <a:xfrm>
            <a:off x="3665100" y="20163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Binary: </a:t>
            </a:r>
            <a:r>
              <a:rPr lang="en"/>
              <a:t>if email is generic or personalized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>
            <p:ph idx="5" type="title"/>
          </p:nvPr>
        </p:nvSpPr>
        <p:spPr>
          <a:xfrm>
            <a:off x="6269216" y="147702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</a:t>
            </a:r>
            <a:endParaRPr/>
          </a:p>
        </p:txBody>
      </p:sp>
      <p:sp>
        <p:nvSpPr>
          <p:cNvPr id="400" name="Google Shape;400;p31"/>
          <p:cNvSpPr txBox="1"/>
          <p:nvPr>
            <p:ph idx="6" type="subTitle"/>
          </p:nvPr>
        </p:nvSpPr>
        <p:spPr>
          <a:xfrm>
            <a:off x="6269225" y="201630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Numerical: the hour that email was sent</a:t>
            </a:r>
            <a:endParaRPr/>
          </a:p>
        </p:txBody>
      </p:sp>
      <p:sp>
        <p:nvSpPr>
          <p:cNvPr id="401" name="Google Shape;401;p31"/>
          <p:cNvSpPr txBox="1"/>
          <p:nvPr>
            <p:ph idx="7" type="title"/>
          </p:nvPr>
        </p:nvSpPr>
        <p:spPr>
          <a:xfrm>
            <a:off x="1060966" y="310127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</a:t>
            </a:r>
            <a:endParaRPr/>
          </a:p>
        </p:txBody>
      </p:sp>
      <p:sp>
        <p:nvSpPr>
          <p:cNvPr id="402" name="Google Shape;402;p31"/>
          <p:cNvSpPr txBox="1"/>
          <p:nvPr>
            <p:ph idx="8" type="subTitle"/>
          </p:nvPr>
        </p:nvSpPr>
        <p:spPr>
          <a:xfrm>
            <a:off x="1060975" y="364055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Polynomial: the weekday that email was sent </a:t>
            </a:r>
            <a:endParaRPr/>
          </a:p>
        </p:txBody>
      </p:sp>
      <p:sp>
        <p:nvSpPr>
          <p:cNvPr id="403" name="Google Shape;403;p31"/>
          <p:cNvSpPr txBox="1"/>
          <p:nvPr>
            <p:ph idx="9" type="title"/>
          </p:nvPr>
        </p:nvSpPr>
        <p:spPr>
          <a:xfrm>
            <a:off x="3665091" y="310127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User_country</a:t>
            </a:r>
            <a:endParaRPr/>
          </a:p>
        </p:txBody>
      </p:sp>
      <p:sp>
        <p:nvSpPr>
          <p:cNvPr id="404" name="Google Shape;404;p31"/>
          <p:cNvSpPr txBox="1"/>
          <p:nvPr>
            <p:ph idx="13" type="subTitle"/>
          </p:nvPr>
        </p:nvSpPr>
        <p:spPr>
          <a:xfrm>
            <a:off x="3665100" y="3640552"/>
            <a:ext cx="18138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Polynomial: the country of user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"/>
          <p:cNvSpPr txBox="1"/>
          <p:nvPr>
            <p:ph idx="14" type="title"/>
          </p:nvPr>
        </p:nvSpPr>
        <p:spPr>
          <a:xfrm>
            <a:off x="6269216" y="3101275"/>
            <a:ext cx="181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User_past_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</a:t>
            </a:r>
            <a:endParaRPr/>
          </a:p>
        </p:txBody>
      </p:sp>
      <p:sp>
        <p:nvSpPr>
          <p:cNvPr id="406" name="Google Shape;406;p31"/>
          <p:cNvSpPr txBox="1"/>
          <p:nvPr>
            <p:ph idx="15" type="subTitle"/>
          </p:nvPr>
        </p:nvSpPr>
        <p:spPr>
          <a:xfrm>
            <a:off x="6192325" y="3640550"/>
            <a:ext cx="18906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Numerical: t</a:t>
            </a:r>
            <a:r>
              <a:rPr lang="en"/>
              <a:t>he number of past purchases of the customer</a:t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>
            <a:off x="3477000" y="455275"/>
            <a:ext cx="2715325" cy="374950"/>
          </a:xfrm>
          <a:custGeom>
            <a:rect b="b" l="l" r="r" t="t"/>
            <a:pathLst>
              <a:path extrusionOk="0" h="14998" w="108613">
                <a:moveTo>
                  <a:pt x="0" y="10669"/>
                </a:moveTo>
                <a:cubicBezTo>
                  <a:pt x="7794" y="12612"/>
                  <a:pt x="21772" y="14216"/>
                  <a:pt x="23720" y="6424"/>
                </a:cubicBezTo>
                <a:cubicBezTo>
                  <a:pt x="24524" y="3209"/>
                  <a:pt x="19124" y="-866"/>
                  <a:pt x="15980" y="182"/>
                </a:cubicBezTo>
                <a:cubicBezTo>
                  <a:pt x="12663" y="1288"/>
                  <a:pt x="14198" y="7823"/>
                  <a:pt x="16230" y="10669"/>
                </a:cubicBezTo>
                <a:cubicBezTo>
                  <a:pt x="24875" y="22777"/>
                  <a:pt x="45590" y="5568"/>
                  <a:pt x="60424" y="4426"/>
                </a:cubicBezTo>
                <a:cubicBezTo>
                  <a:pt x="76453" y="3191"/>
                  <a:pt x="97245" y="17792"/>
                  <a:pt x="108613" y="6424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/>
          <p:nvPr/>
        </p:nvSpPr>
        <p:spPr>
          <a:xfrm>
            <a:off x="-10900" y="0"/>
            <a:ext cx="91548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639275" y="984575"/>
            <a:ext cx="75777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missing or duplicate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Summary statistics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 txBox="1"/>
          <p:nvPr>
            <p:ph type="title"/>
          </p:nvPr>
        </p:nvSpPr>
        <p:spPr>
          <a:xfrm>
            <a:off x="795000" y="411875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Exploratory Analysis </a:t>
            </a:r>
            <a:endParaRPr sz="2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15" name="Google Shape;4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2368"/>
            <a:ext cx="9144001" cy="283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/>
          <p:nvPr/>
        </p:nvSpPr>
        <p:spPr>
          <a:xfrm>
            <a:off x="-10900" y="0"/>
            <a:ext cx="91548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 txBox="1"/>
          <p:nvPr>
            <p:ph type="title"/>
          </p:nvPr>
        </p:nvSpPr>
        <p:spPr>
          <a:xfrm>
            <a:off x="795000" y="189850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Exploratory Analysis: Histograms</a:t>
            </a:r>
            <a:endParaRPr sz="2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22" name="Google Shape;4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69" y="3016775"/>
            <a:ext cx="4193957" cy="21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23" y="2953025"/>
            <a:ext cx="4435712" cy="2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3"/>
          <p:cNvPicPr preferRelativeResize="0"/>
          <p:nvPr/>
        </p:nvPicPr>
        <p:blipFill rotWithShape="1">
          <a:blip r:embed="rId5">
            <a:alphaModFix/>
          </a:blip>
          <a:srcRect b="51305" l="0" r="0" t="0"/>
          <a:stretch/>
        </p:blipFill>
        <p:spPr>
          <a:xfrm>
            <a:off x="698150" y="762550"/>
            <a:ext cx="3553800" cy="223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3"/>
          <p:cNvPicPr preferRelativeResize="0"/>
          <p:nvPr/>
        </p:nvPicPr>
        <p:blipFill rotWithShape="1">
          <a:blip r:embed="rId5">
            <a:alphaModFix/>
          </a:blip>
          <a:srcRect b="0" l="-1370" r="1370" t="50002"/>
          <a:stretch/>
        </p:blipFill>
        <p:spPr>
          <a:xfrm>
            <a:off x="4962550" y="653725"/>
            <a:ext cx="3553800" cy="22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/>
          <p:nvPr/>
        </p:nvSpPr>
        <p:spPr>
          <a:xfrm>
            <a:off x="-10900" y="0"/>
            <a:ext cx="91548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 txBox="1"/>
          <p:nvPr>
            <p:ph type="title"/>
          </p:nvPr>
        </p:nvSpPr>
        <p:spPr>
          <a:xfrm>
            <a:off x="651125" y="498825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Exploratory Analysis: Correlation Heatmap </a:t>
            </a:r>
            <a:endParaRPr sz="2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32" name="Google Shape;432;p34"/>
          <p:cNvPicPr preferRelativeResize="0"/>
          <p:nvPr/>
        </p:nvPicPr>
        <p:blipFill rotWithShape="1">
          <a:blip r:embed="rId3">
            <a:alphaModFix/>
          </a:blip>
          <a:srcRect b="0" l="0" r="0" t="8966"/>
          <a:stretch/>
        </p:blipFill>
        <p:spPr>
          <a:xfrm>
            <a:off x="1846200" y="1071525"/>
            <a:ext cx="5440601" cy="38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/>
          <p:nvPr/>
        </p:nvSpPr>
        <p:spPr>
          <a:xfrm>
            <a:off x="1446369" y="1599388"/>
            <a:ext cx="2277900" cy="227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8" name="Google Shape;438;p35"/>
          <p:cNvSpPr txBox="1"/>
          <p:nvPr>
            <p:ph idx="1" type="body"/>
          </p:nvPr>
        </p:nvSpPr>
        <p:spPr>
          <a:xfrm>
            <a:off x="5053900" y="1495775"/>
            <a:ext cx="34317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Target Variable: </a:t>
            </a:r>
            <a:r>
              <a:rPr b="1" lang="en"/>
              <a:t>If_clicked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customer who received the advertisement email has clicked through the link or not before the campaign ended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5"/>
          <p:cNvSpPr txBox="1"/>
          <p:nvPr>
            <p:ph type="title"/>
          </p:nvPr>
        </p:nvSpPr>
        <p:spPr>
          <a:xfrm>
            <a:off x="643400" y="393825"/>
            <a:ext cx="75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Preparation: Target Variable</a:t>
            </a:r>
            <a:endParaRPr sz="27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440" name="Google Shape;440;p35"/>
          <p:cNvGrpSpPr/>
          <p:nvPr/>
        </p:nvGrpSpPr>
        <p:grpSpPr>
          <a:xfrm>
            <a:off x="1324420" y="1634636"/>
            <a:ext cx="2521818" cy="2207431"/>
            <a:chOff x="3865933" y="2626599"/>
            <a:chExt cx="2521818" cy="2207431"/>
          </a:xfrm>
        </p:grpSpPr>
        <p:grpSp>
          <p:nvGrpSpPr>
            <p:cNvPr id="441" name="Google Shape;441;p35"/>
            <p:cNvGrpSpPr/>
            <p:nvPr/>
          </p:nvGrpSpPr>
          <p:grpSpPr>
            <a:xfrm>
              <a:off x="3947591" y="3401257"/>
              <a:ext cx="938299" cy="1379903"/>
              <a:chOff x="3947591" y="3401257"/>
              <a:chExt cx="938299" cy="1379903"/>
            </a:xfrm>
          </p:grpSpPr>
          <p:sp>
            <p:nvSpPr>
              <p:cNvPr id="442" name="Google Shape;442;p35"/>
              <p:cNvSpPr/>
              <p:nvPr/>
            </p:nvSpPr>
            <p:spPr>
              <a:xfrm>
                <a:off x="4036752" y="3531464"/>
                <a:ext cx="550657" cy="555627"/>
              </a:xfrm>
              <a:custGeom>
                <a:rect b="b" l="l" r="r" t="t"/>
                <a:pathLst>
                  <a:path extrusionOk="0" h="46283" w="45869">
                    <a:moveTo>
                      <a:pt x="45869" y="1"/>
                    </a:moveTo>
                    <a:lnTo>
                      <a:pt x="45869" y="1"/>
                    </a:lnTo>
                    <a:cubicBezTo>
                      <a:pt x="42815" y="929"/>
                      <a:pt x="40308" y="1642"/>
                      <a:pt x="38584" y="2122"/>
                    </a:cubicBezTo>
                    <a:cubicBezTo>
                      <a:pt x="34828" y="3170"/>
                      <a:pt x="32858" y="3654"/>
                      <a:pt x="28367" y="4901"/>
                    </a:cubicBezTo>
                    <a:cubicBezTo>
                      <a:pt x="26792" y="5338"/>
                      <a:pt x="25223" y="5794"/>
                      <a:pt x="23650" y="6242"/>
                    </a:cubicBezTo>
                    <a:lnTo>
                      <a:pt x="22548" y="6498"/>
                    </a:lnTo>
                    <a:cubicBezTo>
                      <a:pt x="22234" y="6796"/>
                      <a:pt x="22389" y="7146"/>
                      <a:pt x="22475" y="7461"/>
                    </a:cubicBezTo>
                    <a:cubicBezTo>
                      <a:pt x="23759" y="12159"/>
                      <a:pt x="25055" y="16855"/>
                      <a:pt x="26365" y="21546"/>
                    </a:cubicBezTo>
                    <a:cubicBezTo>
                      <a:pt x="26530" y="22143"/>
                      <a:pt x="26867" y="22519"/>
                      <a:pt x="27468" y="22745"/>
                    </a:cubicBezTo>
                    <a:cubicBezTo>
                      <a:pt x="29794" y="23621"/>
                      <a:pt x="30352" y="25756"/>
                      <a:pt x="28786" y="27679"/>
                    </a:cubicBezTo>
                    <a:cubicBezTo>
                      <a:pt x="28342" y="28269"/>
                      <a:pt x="27644" y="28290"/>
                      <a:pt x="27017" y="28457"/>
                    </a:cubicBezTo>
                    <a:cubicBezTo>
                      <a:pt x="26654" y="28553"/>
                      <a:pt x="26308" y="28600"/>
                      <a:pt x="25982" y="28600"/>
                    </a:cubicBezTo>
                    <a:cubicBezTo>
                      <a:pt x="25013" y="28600"/>
                      <a:pt x="24223" y="28180"/>
                      <a:pt x="23674" y="27373"/>
                    </a:cubicBezTo>
                    <a:cubicBezTo>
                      <a:pt x="22926" y="26274"/>
                      <a:pt x="22950" y="25169"/>
                      <a:pt x="23857" y="23950"/>
                    </a:cubicBezTo>
                    <a:cubicBezTo>
                      <a:pt x="24293" y="23362"/>
                      <a:pt x="24400" y="22811"/>
                      <a:pt x="24206" y="22114"/>
                    </a:cubicBezTo>
                    <a:cubicBezTo>
                      <a:pt x="22909" y="17477"/>
                      <a:pt x="21633" y="12834"/>
                      <a:pt x="20342" y="8195"/>
                    </a:cubicBezTo>
                    <a:cubicBezTo>
                      <a:pt x="20243" y="7842"/>
                      <a:pt x="20185" y="7455"/>
                      <a:pt x="19823" y="7242"/>
                    </a:cubicBezTo>
                    <a:cubicBezTo>
                      <a:pt x="17282" y="7950"/>
                      <a:pt x="14741" y="8657"/>
                      <a:pt x="12200" y="9365"/>
                    </a:cubicBezTo>
                    <a:cubicBezTo>
                      <a:pt x="11123" y="9664"/>
                      <a:pt x="10066" y="10014"/>
                      <a:pt x="9080" y="10548"/>
                    </a:cubicBezTo>
                    <a:cubicBezTo>
                      <a:pt x="2935" y="13874"/>
                      <a:pt x="0" y="20717"/>
                      <a:pt x="1848" y="27471"/>
                    </a:cubicBezTo>
                    <a:cubicBezTo>
                      <a:pt x="3429" y="33251"/>
                      <a:pt x="5039" y="39021"/>
                      <a:pt x="6640" y="44794"/>
                    </a:cubicBezTo>
                    <a:cubicBezTo>
                      <a:pt x="6731" y="45121"/>
                      <a:pt x="6766" y="45476"/>
                      <a:pt x="7036" y="45728"/>
                    </a:cubicBezTo>
                    <a:cubicBezTo>
                      <a:pt x="7255" y="46155"/>
                      <a:pt x="7540" y="46283"/>
                      <a:pt x="7851" y="46283"/>
                    </a:cubicBezTo>
                    <a:cubicBezTo>
                      <a:pt x="8142" y="46283"/>
                      <a:pt x="8456" y="46170"/>
                      <a:pt x="8755" y="46088"/>
                    </a:cubicBezTo>
                    <a:cubicBezTo>
                      <a:pt x="15930" y="44109"/>
                      <a:pt x="23102" y="42126"/>
                      <a:pt x="30274" y="40138"/>
                    </a:cubicBezTo>
                    <a:cubicBezTo>
                      <a:pt x="31790" y="39719"/>
                      <a:pt x="33312" y="39318"/>
                      <a:pt x="34832" y="38909"/>
                    </a:cubicBezTo>
                    <a:cubicBezTo>
                      <a:pt x="34957" y="38970"/>
                      <a:pt x="35084" y="38992"/>
                      <a:pt x="35211" y="38992"/>
                    </a:cubicBezTo>
                    <a:cubicBezTo>
                      <a:pt x="35335" y="38992"/>
                      <a:pt x="35459" y="38971"/>
                      <a:pt x="35583" y="38942"/>
                    </a:cubicBezTo>
                    <a:cubicBezTo>
                      <a:pt x="37380" y="38522"/>
                      <a:pt x="39150" y="37996"/>
                      <a:pt x="40923" y="37484"/>
                    </a:cubicBezTo>
                    <a:cubicBezTo>
                      <a:pt x="41176" y="37411"/>
                      <a:pt x="41370" y="37245"/>
                      <a:pt x="41556" y="37068"/>
                    </a:cubicBezTo>
                    <a:lnTo>
                      <a:pt x="42148" y="36813"/>
                    </a:lnTo>
                    <a:cubicBezTo>
                      <a:pt x="42666" y="36613"/>
                      <a:pt x="43201" y="36464"/>
                      <a:pt x="43748" y="36371"/>
                    </a:cubicBezTo>
                    <a:lnTo>
                      <a:pt x="44445" y="36171"/>
                    </a:lnTo>
                    <a:cubicBezTo>
                      <a:pt x="44643" y="35724"/>
                      <a:pt x="44502" y="35372"/>
                      <a:pt x="44149" y="35080"/>
                    </a:cubicBezTo>
                    <a:cubicBezTo>
                      <a:pt x="44374" y="34595"/>
                      <a:pt x="44141" y="34131"/>
                      <a:pt x="44016" y="33674"/>
                    </a:cubicBezTo>
                    <a:cubicBezTo>
                      <a:pt x="42412" y="27844"/>
                      <a:pt x="40788" y="22020"/>
                      <a:pt x="39188" y="16188"/>
                    </a:cubicBezTo>
                    <a:cubicBezTo>
                      <a:pt x="38736" y="14547"/>
                      <a:pt x="38554" y="12870"/>
                      <a:pt x="38721" y="11167"/>
                    </a:cubicBezTo>
                    <a:cubicBezTo>
                      <a:pt x="39123" y="7097"/>
                      <a:pt x="41051" y="3921"/>
                      <a:pt x="44354" y="1545"/>
                    </a:cubicBezTo>
                    <a:cubicBezTo>
                      <a:pt x="44433" y="1489"/>
                      <a:pt x="44722" y="1243"/>
                      <a:pt x="45085" y="879"/>
                    </a:cubicBezTo>
                    <a:cubicBezTo>
                      <a:pt x="45363" y="602"/>
                      <a:pt x="45624" y="308"/>
                      <a:pt x="458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4241137" y="3481367"/>
                <a:ext cx="156965" cy="396873"/>
              </a:xfrm>
              <a:custGeom>
                <a:rect b="b" l="l" r="r" t="t"/>
                <a:pathLst>
                  <a:path extrusionOk="0" h="33059" w="13075">
                    <a:moveTo>
                      <a:pt x="2496" y="1"/>
                    </a:moveTo>
                    <a:cubicBezTo>
                      <a:pt x="2259" y="107"/>
                      <a:pt x="1961" y="80"/>
                      <a:pt x="1767" y="282"/>
                    </a:cubicBezTo>
                    <a:cubicBezTo>
                      <a:pt x="1724" y="258"/>
                      <a:pt x="1677" y="240"/>
                      <a:pt x="1630" y="227"/>
                    </a:cubicBezTo>
                    <a:cubicBezTo>
                      <a:pt x="1017" y="254"/>
                      <a:pt x="409" y="292"/>
                      <a:pt x="0" y="852"/>
                    </a:cubicBezTo>
                    <a:cubicBezTo>
                      <a:pt x="81" y="1241"/>
                      <a:pt x="141" y="1636"/>
                      <a:pt x="245" y="2019"/>
                    </a:cubicBezTo>
                    <a:cubicBezTo>
                      <a:pt x="1091" y="5152"/>
                      <a:pt x="1941" y="8284"/>
                      <a:pt x="2797" y="11414"/>
                    </a:cubicBezTo>
                    <a:cubicBezTo>
                      <a:pt x="4237" y="16551"/>
                      <a:pt x="5678" y="21687"/>
                      <a:pt x="7119" y="26825"/>
                    </a:cubicBezTo>
                    <a:cubicBezTo>
                      <a:pt x="7230" y="27219"/>
                      <a:pt x="7048" y="27451"/>
                      <a:pt x="6794" y="27723"/>
                    </a:cubicBezTo>
                    <a:cubicBezTo>
                      <a:pt x="5484" y="29120"/>
                      <a:pt x="5571" y="31107"/>
                      <a:pt x="6916" y="32326"/>
                    </a:cubicBezTo>
                    <a:cubicBezTo>
                      <a:pt x="7474" y="32832"/>
                      <a:pt x="8244" y="33058"/>
                      <a:pt x="9039" y="33058"/>
                    </a:cubicBezTo>
                    <a:cubicBezTo>
                      <a:pt x="10072" y="33058"/>
                      <a:pt x="11148" y="32676"/>
                      <a:pt x="11861" y="32025"/>
                    </a:cubicBezTo>
                    <a:cubicBezTo>
                      <a:pt x="12869" y="31294"/>
                      <a:pt x="13075" y="30255"/>
                      <a:pt x="12863" y="29130"/>
                    </a:cubicBezTo>
                    <a:cubicBezTo>
                      <a:pt x="12626" y="27879"/>
                      <a:pt x="11869" y="26989"/>
                      <a:pt x="10610" y="26691"/>
                    </a:cubicBezTo>
                    <a:cubicBezTo>
                      <a:pt x="10002" y="26548"/>
                      <a:pt x="9765" y="26254"/>
                      <a:pt x="9616" y="25695"/>
                    </a:cubicBezTo>
                    <a:cubicBezTo>
                      <a:pt x="8919" y="23091"/>
                      <a:pt x="8181" y="20497"/>
                      <a:pt x="7470" y="17896"/>
                    </a:cubicBezTo>
                    <a:cubicBezTo>
                      <a:pt x="6813" y="15490"/>
                      <a:pt x="6172" y="13079"/>
                      <a:pt x="5524" y="10670"/>
                    </a:cubicBezTo>
                    <a:cubicBezTo>
                      <a:pt x="5428" y="10371"/>
                      <a:pt x="5323" y="10074"/>
                      <a:pt x="5238" y="9771"/>
                    </a:cubicBezTo>
                    <a:cubicBezTo>
                      <a:pt x="4322" y="6516"/>
                      <a:pt x="3407" y="3259"/>
                      <a:pt x="24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4454886" y="3976453"/>
                <a:ext cx="297424" cy="804707"/>
              </a:xfrm>
              <a:custGeom>
                <a:rect b="b" l="l" r="r" t="t"/>
                <a:pathLst>
                  <a:path extrusionOk="0" h="67031" w="24775">
                    <a:moveTo>
                      <a:pt x="6724" y="1"/>
                    </a:moveTo>
                    <a:lnTo>
                      <a:pt x="6724" y="1"/>
                    </a:lnTo>
                    <a:cubicBezTo>
                      <a:pt x="4472" y="578"/>
                      <a:pt x="2200" y="1076"/>
                      <a:pt x="0" y="1842"/>
                    </a:cubicBezTo>
                    <a:cubicBezTo>
                      <a:pt x="97" y="2231"/>
                      <a:pt x="181" y="2624"/>
                      <a:pt x="288" y="3010"/>
                    </a:cubicBezTo>
                    <a:cubicBezTo>
                      <a:pt x="6094" y="23994"/>
                      <a:pt x="11901" y="44978"/>
                      <a:pt x="17710" y="65962"/>
                    </a:cubicBezTo>
                    <a:cubicBezTo>
                      <a:pt x="17809" y="66320"/>
                      <a:pt x="17929" y="66674"/>
                      <a:pt x="18038" y="67030"/>
                    </a:cubicBezTo>
                    <a:cubicBezTo>
                      <a:pt x="19377" y="66708"/>
                      <a:pt x="20715" y="66382"/>
                      <a:pt x="22011" y="65912"/>
                    </a:cubicBezTo>
                    <a:lnTo>
                      <a:pt x="24774" y="65151"/>
                    </a:lnTo>
                    <a:cubicBezTo>
                      <a:pt x="24722" y="64899"/>
                      <a:pt x="24683" y="64644"/>
                      <a:pt x="24614" y="64397"/>
                    </a:cubicBezTo>
                    <a:cubicBezTo>
                      <a:pt x="18772" y="43275"/>
                      <a:pt x="12926" y="22154"/>
                      <a:pt x="7078" y="1034"/>
                    </a:cubicBezTo>
                    <a:cubicBezTo>
                      <a:pt x="6997" y="745"/>
                      <a:pt x="7023" y="393"/>
                      <a:pt x="6714" y="196"/>
                    </a:cubicBezTo>
                    <a:cubicBezTo>
                      <a:pt x="6717" y="131"/>
                      <a:pt x="6721" y="65"/>
                      <a:pt x="67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4488992" y="3517838"/>
                <a:ext cx="396897" cy="447871"/>
              </a:xfrm>
              <a:custGeom>
                <a:rect b="b" l="l" r="r" t="t"/>
                <a:pathLst>
                  <a:path extrusionOk="0" h="37307" w="33061">
                    <a:moveTo>
                      <a:pt x="14549" y="0"/>
                    </a:moveTo>
                    <a:cubicBezTo>
                      <a:pt x="14433" y="0"/>
                      <a:pt x="14318" y="2"/>
                      <a:pt x="14202" y="5"/>
                    </a:cubicBezTo>
                    <a:cubicBezTo>
                      <a:pt x="14107" y="4"/>
                      <a:pt x="14012" y="3"/>
                      <a:pt x="13916" y="3"/>
                    </a:cubicBezTo>
                    <a:cubicBezTo>
                      <a:pt x="13683" y="3"/>
                      <a:pt x="13450" y="8"/>
                      <a:pt x="13215" y="19"/>
                    </a:cubicBezTo>
                    <a:cubicBezTo>
                      <a:pt x="12095" y="75"/>
                      <a:pt x="11008" y="330"/>
                      <a:pt x="9934" y="639"/>
                    </a:cubicBezTo>
                    <a:cubicBezTo>
                      <a:pt x="9355" y="805"/>
                      <a:pt x="8778" y="971"/>
                      <a:pt x="8199" y="1137"/>
                    </a:cubicBezTo>
                    <a:cubicBezTo>
                      <a:pt x="7277" y="1917"/>
                      <a:pt x="6353" y="2699"/>
                      <a:pt x="5394" y="3437"/>
                    </a:cubicBezTo>
                    <a:cubicBezTo>
                      <a:pt x="5352" y="3469"/>
                      <a:pt x="5304" y="3494"/>
                      <a:pt x="5253" y="3506"/>
                    </a:cubicBezTo>
                    <a:cubicBezTo>
                      <a:pt x="4912" y="3807"/>
                      <a:pt x="4580" y="4117"/>
                      <a:pt x="4270" y="4458"/>
                    </a:cubicBezTo>
                    <a:cubicBezTo>
                      <a:pt x="949" y="8112"/>
                      <a:pt x="1" y="12373"/>
                      <a:pt x="1196" y="17038"/>
                    </a:cubicBezTo>
                    <a:cubicBezTo>
                      <a:pt x="2839" y="23456"/>
                      <a:pt x="4700" y="29818"/>
                      <a:pt x="6468" y="36204"/>
                    </a:cubicBezTo>
                    <a:cubicBezTo>
                      <a:pt x="6489" y="36216"/>
                      <a:pt x="6511" y="36226"/>
                      <a:pt x="6532" y="36238"/>
                    </a:cubicBezTo>
                    <a:lnTo>
                      <a:pt x="6777" y="37306"/>
                    </a:lnTo>
                    <a:lnTo>
                      <a:pt x="12182" y="35467"/>
                    </a:lnTo>
                    <a:lnTo>
                      <a:pt x="33061" y="28639"/>
                    </a:lnTo>
                    <a:cubicBezTo>
                      <a:pt x="33061" y="28639"/>
                      <a:pt x="30924" y="20804"/>
                      <a:pt x="28174" y="10970"/>
                    </a:cubicBezTo>
                    <a:cubicBezTo>
                      <a:pt x="27090" y="7088"/>
                      <a:pt x="24689" y="3991"/>
                      <a:pt x="21549" y="2091"/>
                    </a:cubicBezTo>
                    <a:cubicBezTo>
                      <a:pt x="20055" y="1139"/>
                      <a:pt x="18386" y="523"/>
                      <a:pt x="16579" y="184"/>
                    </a:cubicBezTo>
                    <a:cubicBezTo>
                      <a:pt x="15896" y="56"/>
                      <a:pt x="15219" y="0"/>
                      <a:pt x="145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4149335" y="3401257"/>
                <a:ext cx="121767" cy="104419"/>
              </a:xfrm>
              <a:custGeom>
                <a:rect b="b" l="l" r="r" t="t"/>
                <a:pathLst>
                  <a:path extrusionOk="0" h="8698" w="10143">
                    <a:moveTo>
                      <a:pt x="8301" y="0"/>
                    </a:moveTo>
                    <a:cubicBezTo>
                      <a:pt x="8301" y="0"/>
                      <a:pt x="5066" y="853"/>
                      <a:pt x="4800" y="951"/>
                    </a:cubicBezTo>
                    <a:cubicBezTo>
                      <a:pt x="3507" y="1303"/>
                      <a:pt x="2218" y="1675"/>
                      <a:pt x="918" y="2003"/>
                    </a:cubicBezTo>
                    <a:cubicBezTo>
                      <a:pt x="210" y="2182"/>
                      <a:pt x="0" y="2538"/>
                      <a:pt x="214" y="3250"/>
                    </a:cubicBezTo>
                    <a:cubicBezTo>
                      <a:pt x="672" y="4782"/>
                      <a:pt x="1075" y="6330"/>
                      <a:pt x="1504" y="7871"/>
                    </a:cubicBezTo>
                    <a:cubicBezTo>
                      <a:pt x="1698" y="8570"/>
                      <a:pt x="2248" y="8698"/>
                      <a:pt x="2624" y="8698"/>
                    </a:cubicBezTo>
                    <a:cubicBezTo>
                      <a:pt x="2839" y="8698"/>
                      <a:pt x="2997" y="8656"/>
                      <a:pt x="2997" y="8656"/>
                    </a:cubicBezTo>
                    <a:cubicBezTo>
                      <a:pt x="3012" y="8660"/>
                      <a:pt x="3032" y="8661"/>
                      <a:pt x="3057" y="8661"/>
                    </a:cubicBezTo>
                    <a:cubicBezTo>
                      <a:pt x="3595" y="8661"/>
                      <a:pt x="6458" y="7835"/>
                      <a:pt x="7647" y="7525"/>
                    </a:cubicBezTo>
                    <a:lnTo>
                      <a:pt x="9353" y="7026"/>
                    </a:lnTo>
                    <a:cubicBezTo>
                      <a:pt x="9611" y="6896"/>
                      <a:pt x="9960" y="6971"/>
                      <a:pt x="10143" y="6675"/>
                    </a:cubicBezTo>
                    <a:lnTo>
                      <a:pt x="8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3947591" y="3827483"/>
                <a:ext cx="225634" cy="225634"/>
              </a:xfrm>
              <a:custGeom>
                <a:rect b="b" l="l" r="r" t="t"/>
                <a:pathLst>
                  <a:path extrusionOk="0" h="18795" w="18795">
                    <a:moveTo>
                      <a:pt x="9398" y="1"/>
                    </a:moveTo>
                    <a:cubicBezTo>
                      <a:pt x="6905" y="1"/>
                      <a:pt x="4515" y="990"/>
                      <a:pt x="2753" y="2753"/>
                    </a:cubicBezTo>
                    <a:cubicBezTo>
                      <a:pt x="991" y="4515"/>
                      <a:pt x="1" y="6905"/>
                      <a:pt x="1" y="9398"/>
                    </a:cubicBezTo>
                    <a:cubicBezTo>
                      <a:pt x="1" y="11890"/>
                      <a:pt x="991" y="14280"/>
                      <a:pt x="2753" y="16043"/>
                    </a:cubicBezTo>
                    <a:cubicBezTo>
                      <a:pt x="4515" y="17805"/>
                      <a:pt x="6905" y="18795"/>
                      <a:pt x="9398" y="18795"/>
                    </a:cubicBezTo>
                    <a:cubicBezTo>
                      <a:pt x="11890" y="18795"/>
                      <a:pt x="14280" y="17805"/>
                      <a:pt x="16043" y="16043"/>
                    </a:cubicBezTo>
                    <a:cubicBezTo>
                      <a:pt x="17805" y="14280"/>
                      <a:pt x="18795" y="11890"/>
                      <a:pt x="18795" y="9398"/>
                    </a:cubicBezTo>
                    <a:cubicBezTo>
                      <a:pt x="18795" y="6905"/>
                      <a:pt x="17805" y="4515"/>
                      <a:pt x="16043" y="2753"/>
                    </a:cubicBezTo>
                    <a:cubicBezTo>
                      <a:pt x="14280" y="990"/>
                      <a:pt x="11890" y="1"/>
                      <a:pt x="93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4045456" y="3866295"/>
                <a:ext cx="29928" cy="111791"/>
              </a:xfrm>
              <a:custGeom>
                <a:rect b="b" l="l" r="r" t="t"/>
                <a:pathLst>
                  <a:path extrusionOk="0" h="9312" w="2493">
                    <a:moveTo>
                      <a:pt x="1219" y="1"/>
                    </a:moveTo>
                    <a:cubicBezTo>
                      <a:pt x="992" y="1"/>
                      <a:pt x="754" y="70"/>
                      <a:pt x="527" y="221"/>
                    </a:cubicBezTo>
                    <a:cubicBezTo>
                      <a:pt x="147" y="476"/>
                      <a:pt x="5" y="859"/>
                      <a:pt x="6" y="1310"/>
                    </a:cubicBezTo>
                    <a:cubicBezTo>
                      <a:pt x="10" y="3436"/>
                      <a:pt x="13" y="5562"/>
                      <a:pt x="3" y="7688"/>
                    </a:cubicBezTo>
                    <a:cubicBezTo>
                      <a:pt x="0" y="8058"/>
                      <a:pt x="55" y="8403"/>
                      <a:pt x="213" y="8734"/>
                    </a:cubicBezTo>
                    <a:cubicBezTo>
                      <a:pt x="322" y="8954"/>
                      <a:pt x="477" y="9120"/>
                      <a:pt x="713" y="9215"/>
                    </a:cubicBezTo>
                    <a:cubicBezTo>
                      <a:pt x="874" y="9281"/>
                      <a:pt x="1038" y="9312"/>
                      <a:pt x="1198" y="9312"/>
                    </a:cubicBezTo>
                    <a:cubicBezTo>
                      <a:pt x="1877" y="9312"/>
                      <a:pt x="2480" y="8758"/>
                      <a:pt x="2483" y="7992"/>
                    </a:cubicBezTo>
                    <a:cubicBezTo>
                      <a:pt x="2492" y="5920"/>
                      <a:pt x="2485" y="3846"/>
                      <a:pt x="2487" y="1772"/>
                    </a:cubicBezTo>
                    <a:cubicBezTo>
                      <a:pt x="2487" y="1570"/>
                      <a:pt x="2439" y="1378"/>
                      <a:pt x="2384" y="1185"/>
                    </a:cubicBezTo>
                    <a:cubicBezTo>
                      <a:pt x="2320" y="463"/>
                      <a:pt x="1805" y="1"/>
                      <a:pt x="1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4045372" y="3986897"/>
                <a:ext cx="32173" cy="29124"/>
              </a:xfrm>
              <a:custGeom>
                <a:rect b="b" l="l" r="r" t="t"/>
                <a:pathLst>
                  <a:path extrusionOk="0" h="2426" w="2680">
                    <a:moveTo>
                      <a:pt x="1289" y="1"/>
                    </a:moveTo>
                    <a:cubicBezTo>
                      <a:pt x="1268" y="1"/>
                      <a:pt x="1247" y="1"/>
                      <a:pt x="1226" y="2"/>
                    </a:cubicBezTo>
                    <a:cubicBezTo>
                      <a:pt x="782" y="28"/>
                      <a:pt x="326" y="239"/>
                      <a:pt x="169" y="729"/>
                    </a:cubicBezTo>
                    <a:cubicBezTo>
                      <a:pt x="32" y="1043"/>
                      <a:pt x="0" y="1357"/>
                      <a:pt x="168" y="1671"/>
                    </a:cubicBezTo>
                    <a:cubicBezTo>
                      <a:pt x="276" y="2068"/>
                      <a:pt x="564" y="2308"/>
                      <a:pt x="966" y="2335"/>
                    </a:cubicBezTo>
                    <a:cubicBezTo>
                      <a:pt x="1071" y="2348"/>
                      <a:pt x="1166" y="2426"/>
                      <a:pt x="1273" y="2426"/>
                    </a:cubicBezTo>
                    <a:cubicBezTo>
                      <a:pt x="1308" y="2426"/>
                      <a:pt x="1345" y="2418"/>
                      <a:pt x="1383" y="2396"/>
                    </a:cubicBezTo>
                    <a:cubicBezTo>
                      <a:pt x="2322" y="2295"/>
                      <a:pt x="2680" y="1375"/>
                      <a:pt x="2304" y="644"/>
                    </a:cubicBezTo>
                    <a:cubicBezTo>
                      <a:pt x="2111" y="272"/>
                      <a:pt x="1734" y="1"/>
                      <a:pt x="1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35"/>
            <p:cNvSpPr/>
            <p:nvPr/>
          </p:nvSpPr>
          <p:spPr>
            <a:xfrm>
              <a:off x="4215398" y="3388268"/>
              <a:ext cx="33590" cy="25979"/>
            </a:xfrm>
            <a:custGeom>
              <a:rect b="b" l="l" r="r" t="t"/>
              <a:pathLst>
                <a:path extrusionOk="0" h="2164" w="2798">
                  <a:moveTo>
                    <a:pt x="1588" y="0"/>
                  </a:moveTo>
                  <a:cubicBezTo>
                    <a:pt x="587" y="0"/>
                    <a:pt x="1" y="749"/>
                    <a:pt x="140" y="1836"/>
                  </a:cubicBezTo>
                  <a:cubicBezTo>
                    <a:pt x="153" y="1941"/>
                    <a:pt x="110" y="2054"/>
                    <a:pt x="93" y="2164"/>
                  </a:cubicBezTo>
                  <a:cubicBezTo>
                    <a:pt x="994" y="1945"/>
                    <a:pt x="1896" y="1726"/>
                    <a:pt x="2798" y="1505"/>
                  </a:cubicBezTo>
                  <a:cubicBezTo>
                    <a:pt x="2650" y="896"/>
                    <a:pt x="2714" y="116"/>
                    <a:pt x="1838" y="15"/>
                  </a:cubicBezTo>
                  <a:cubicBezTo>
                    <a:pt x="1752" y="5"/>
                    <a:pt x="1669" y="0"/>
                    <a:pt x="15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1" name="Google Shape;451;p35"/>
            <p:cNvGrpSpPr/>
            <p:nvPr/>
          </p:nvGrpSpPr>
          <p:grpSpPr>
            <a:xfrm>
              <a:off x="4364068" y="3807099"/>
              <a:ext cx="1580362" cy="1026932"/>
              <a:chOff x="4364068" y="3807099"/>
              <a:chExt cx="1580362" cy="1026932"/>
            </a:xfrm>
          </p:grpSpPr>
          <p:sp>
            <p:nvSpPr>
              <p:cNvPr id="452" name="Google Shape;452;p35"/>
              <p:cNvSpPr/>
              <p:nvPr/>
            </p:nvSpPr>
            <p:spPr>
              <a:xfrm>
                <a:off x="4583820" y="3807099"/>
                <a:ext cx="1149731" cy="782726"/>
              </a:xfrm>
              <a:custGeom>
                <a:rect b="b" l="l" r="r" t="t"/>
                <a:pathLst>
                  <a:path extrusionOk="0" h="65200" w="95771">
                    <a:moveTo>
                      <a:pt x="58" y="1"/>
                    </a:moveTo>
                    <a:cubicBezTo>
                      <a:pt x="26" y="1"/>
                      <a:pt x="0" y="27"/>
                      <a:pt x="0" y="58"/>
                    </a:cubicBezTo>
                    <a:lnTo>
                      <a:pt x="0" y="65142"/>
                    </a:lnTo>
                    <a:cubicBezTo>
                      <a:pt x="0" y="65175"/>
                      <a:pt x="26" y="65199"/>
                      <a:pt x="58" y="65199"/>
                    </a:cubicBezTo>
                    <a:lnTo>
                      <a:pt x="95713" y="65199"/>
                    </a:lnTo>
                    <a:cubicBezTo>
                      <a:pt x="95746" y="65199"/>
                      <a:pt x="95770" y="65175"/>
                      <a:pt x="95770" y="65142"/>
                    </a:cubicBezTo>
                    <a:lnTo>
                      <a:pt x="95770" y="58"/>
                    </a:lnTo>
                    <a:cubicBezTo>
                      <a:pt x="95770" y="27"/>
                      <a:pt x="95746" y="1"/>
                      <a:pt x="95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4366661" y="4579008"/>
                <a:ext cx="1574804" cy="208587"/>
              </a:xfrm>
              <a:custGeom>
                <a:rect b="b" l="l" r="r" t="t"/>
                <a:pathLst>
                  <a:path extrusionOk="0" h="17375" w="131179">
                    <a:moveTo>
                      <a:pt x="25682" y="0"/>
                    </a:moveTo>
                    <a:cubicBezTo>
                      <a:pt x="25600" y="0"/>
                      <a:pt x="25518" y="7"/>
                      <a:pt x="25436" y="24"/>
                    </a:cubicBezTo>
                    <a:cubicBezTo>
                      <a:pt x="24972" y="121"/>
                      <a:pt x="24504" y="133"/>
                      <a:pt x="24036" y="133"/>
                    </a:cubicBezTo>
                    <a:cubicBezTo>
                      <a:pt x="23891" y="133"/>
                      <a:pt x="23745" y="131"/>
                      <a:pt x="23600" y="131"/>
                    </a:cubicBezTo>
                    <a:cubicBezTo>
                      <a:pt x="23251" y="131"/>
                      <a:pt x="22902" y="138"/>
                      <a:pt x="22555" y="181"/>
                    </a:cubicBezTo>
                    <a:cubicBezTo>
                      <a:pt x="22479" y="191"/>
                      <a:pt x="22401" y="195"/>
                      <a:pt x="22324" y="195"/>
                    </a:cubicBezTo>
                    <a:cubicBezTo>
                      <a:pt x="22123" y="195"/>
                      <a:pt x="21921" y="164"/>
                      <a:pt x="21722" y="112"/>
                    </a:cubicBezTo>
                    <a:cubicBezTo>
                      <a:pt x="21609" y="82"/>
                      <a:pt x="21495" y="60"/>
                      <a:pt x="21382" y="60"/>
                    </a:cubicBezTo>
                    <a:cubicBezTo>
                      <a:pt x="21242" y="60"/>
                      <a:pt x="21105" y="93"/>
                      <a:pt x="20975" y="180"/>
                    </a:cubicBezTo>
                    <a:cubicBezTo>
                      <a:pt x="20631" y="224"/>
                      <a:pt x="20285" y="249"/>
                      <a:pt x="19946" y="316"/>
                    </a:cubicBezTo>
                    <a:cubicBezTo>
                      <a:pt x="18921" y="521"/>
                      <a:pt x="17833" y="454"/>
                      <a:pt x="16953" y="1219"/>
                    </a:cubicBezTo>
                    <a:cubicBezTo>
                      <a:pt x="12736" y="4867"/>
                      <a:pt x="8518" y="8514"/>
                      <a:pt x="4298" y="12160"/>
                    </a:cubicBezTo>
                    <a:cubicBezTo>
                      <a:pt x="2898" y="13369"/>
                      <a:pt x="1447" y="14523"/>
                      <a:pt x="120" y="15817"/>
                    </a:cubicBezTo>
                    <a:cubicBezTo>
                      <a:pt x="0" y="16687"/>
                      <a:pt x="328" y="17087"/>
                      <a:pt x="1284" y="17219"/>
                    </a:cubicBezTo>
                    <a:cubicBezTo>
                      <a:pt x="2082" y="17329"/>
                      <a:pt x="2882" y="17374"/>
                      <a:pt x="3688" y="17374"/>
                    </a:cubicBezTo>
                    <a:cubicBezTo>
                      <a:pt x="34888" y="17370"/>
                      <a:pt x="66087" y="17369"/>
                      <a:pt x="97286" y="17369"/>
                    </a:cubicBezTo>
                    <a:cubicBezTo>
                      <a:pt x="100766" y="17367"/>
                      <a:pt x="104245" y="17367"/>
                      <a:pt x="107724" y="17367"/>
                    </a:cubicBezTo>
                    <a:cubicBezTo>
                      <a:pt x="114385" y="17367"/>
                      <a:pt x="121044" y="17370"/>
                      <a:pt x="127705" y="17375"/>
                    </a:cubicBezTo>
                    <a:cubicBezTo>
                      <a:pt x="127711" y="17375"/>
                      <a:pt x="127717" y="17375"/>
                      <a:pt x="127723" y="17375"/>
                    </a:cubicBezTo>
                    <a:cubicBezTo>
                      <a:pt x="128439" y="17375"/>
                      <a:pt x="129144" y="17307"/>
                      <a:pt x="129846" y="17210"/>
                    </a:cubicBezTo>
                    <a:cubicBezTo>
                      <a:pt x="130788" y="17079"/>
                      <a:pt x="131178" y="16630"/>
                      <a:pt x="131100" y="15827"/>
                    </a:cubicBezTo>
                    <a:cubicBezTo>
                      <a:pt x="130822" y="15560"/>
                      <a:pt x="130556" y="15280"/>
                      <a:pt x="130266" y="15028"/>
                    </a:cubicBezTo>
                    <a:cubicBezTo>
                      <a:pt x="125274" y="10713"/>
                      <a:pt x="120282" y="6397"/>
                      <a:pt x="115289" y="2083"/>
                    </a:cubicBezTo>
                    <a:cubicBezTo>
                      <a:pt x="115237" y="1629"/>
                      <a:pt x="114828" y="1580"/>
                      <a:pt x="114527" y="1408"/>
                    </a:cubicBezTo>
                    <a:lnTo>
                      <a:pt x="113859" y="902"/>
                    </a:lnTo>
                    <a:cubicBezTo>
                      <a:pt x="113435" y="645"/>
                      <a:pt x="113079" y="245"/>
                      <a:pt x="112532" y="245"/>
                    </a:cubicBezTo>
                    <a:cubicBezTo>
                      <a:pt x="112512" y="245"/>
                      <a:pt x="112492" y="246"/>
                      <a:pt x="112472" y="247"/>
                    </a:cubicBezTo>
                    <a:cubicBezTo>
                      <a:pt x="112311" y="256"/>
                      <a:pt x="112149" y="259"/>
                      <a:pt x="111988" y="259"/>
                    </a:cubicBezTo>
                    <a:cubicBezTo>
                      <a:pt x="111238" y="259"/>
                      <a:pt x="110490" y="180"/>
                      <a:pt x="109739" y="180"/>
                    </a:cubicBezTo>
                    <a:cubicBezTo>
                      <a:pt x="87083" y="184"/>
                      <a:pt x="64428" y="186"/>
                      <a:pt x="41772" y="186"/>
                    </a:cubicBezTo>
                    <a:cubicBezTo>
                      <a:pt x="37080" y="186"/>
                      <a:pt x="32388" y="186"/>
                      <a:pt x="27696" y="186"/>
                    </a:cubicBezTo>
                    <a:cubicBezTo>
                      <a:pt x="27543" y="186"/>
                      <a:pt x="27389" y="191"/>
                      <a:pt x="27236" y="191"/>
                    </a:cubicBezTo>
                    <a:cubicBezTo>
                      <a:pt x="26976" y="191"/>
                      <a:pt x="26718" y="176"/>
                      <a:pt x="26463" y="99"/>
                    </a:cubicBezTo>
                    <a:cubicBezTo>
                      <a:pt x="26203" y="70"/>
                      <a:pt x="25943" y="0"/>
                      <a:pt x="25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4364068" y="4768891"/>
                <a:ext cx="1580362" cy="65139"/>
              </a:xfrm>
              <a:custGeom>
                <a:rect b="b" l="l" r="r" t="t"/>
                <a:pathLst>
                  <a:path extrusionOk="0" h="5426" w="131642">
                    <a:moveTo>
                      <a:pt x="337" y="1"/>
                    </a:moveTo>
                    <a:cubicBezTo>
                      <a:pt x="296" y="48"/>
                      <a:pt x="220" y="95"/>
                      <a:pt x="219" y="144"/>
                    </a:cubicBezTo>
                    <a:cubicBezTo>
                      <a:pt x="189" y="1784"/>
                      <a:pt x="1" y="3473"/>
                      <a:pt x="1537" y="4656"/>
                    </a:cubicBezTo>
                    <a:cubicBezTo>
                      <a:pt x="1891" y="5149"/>
                      <a:pt x="2405" y="5263"/>
                      <a:pt x="2964" y="5263"/>
                    </a:cubicBezTo>
                    <a:cubicBezTo>
                      <a:pt x="2976" y="5263"/>
                      <a:pt x="2987" y="5263"/>
                      <a:pt x="2999" y="5262"/>
                    </a:cubicBezTo>
                    <a:cubicBezTo>
                      <a:pt x="4616" y="5391"/>
                      <a:pt x="6235" y="5425"/>
                      <a:pt x="7855" y="5425"/>
                    </a:cubicBezTo>
                    <a:cubicBezTo>
                      <a:pt x="9656" y="5425"/>
                      <a:pt x="11458" y="5383"/>
                      <a:pt x="13260" y="5383"/>
                    </a:cubicBezTo>
                    <a:cubicBezTo>
                      <a:pt x="13273" y="5383"/>
                      <a:pt x="13286" y="5383"/>
                      <a:pt x="13299" y="5383"/>
                    </a:cubicBezTo>
                    <a:cubicBezTo>
                      <a:pt x="50912" y="5383"/>
                      <a:pt x="88526" y="5389"/>
                      <a:pt x="126140" y="5403"/>
                    </a:cubicBezTo>
                    <a:cubicBezTo>
                      <a:pt x="127036" y="5403"/>
                      <a:pt x="127921" y="5279"/>
                      <a:pt x="128817" y="5279"/>
                    </a:cubicBezTo>
                    <a:cubicBezTo>
                      <a:pt x="128856" y="5279"/>
                      <a:pt x="128895" y="5279"/>
                      <a:pt x="128934" y="5280"/>
                    </a:cubicBezTo>
                    <a:cubicBezTo>
                      <a:pt x="128941" y="5280"/>
                      <a:pt x="128948" y="5280"/>
                      <a:pt x="128955" y="5280"/>
                    </a:cubicBezTo>
                    <a:cubicBezTo>
                      <a:pt x="129377" y="5280"/>
                      <a:pt x="129793" y="5102"/>
                      <a:pt x="130014" y="4666"/>
                    </a:cubicBezTo>
                    <a:cubicBezTo>
                      <a:pt x="131642" y="3449"/>
                      <a:pt x="131471" y="1728"/>
                      <a:pt x="131317" y="11"/>
                    </a:cubicBezTo>
                    <a:lnTo>
                      <a:pt x="131317" y="11"/>
                    </a:lnTo>
                    <a:cubicBezTo>
                      <a:pt x="131240" y="631"/>
                      <a:pt x="130743" y="1054"/>
                      <a:pt x="129982" y="1140"/>
                    </a:cubicBezTo>
                    <a:cubicBezTo>
                      <a:pt x="129063" y="1241"/>
                      <a:pt x="128144" y="1300"/>
                      <a:pt x="127216" y="1300"/>
                    </a:cubicBezTo>
                    <a:cubicBezTo>
                      <a:pt x="127207" y="1300"/>
                      <a:pt x="127198" y="1300"/>
                      <a:pt x="127189" y="1300"/>
                    </a:cubicBezTo>
                    <a:cubicBezTo>
                      <a:pt x="116445" y="1297"/>
                      <a:pt x="105702" y="1294"/>
                      <a:pt x="94959" y="1294"/>
                    </a:cubicBezTo>
                    <a:cubicBezTo>
                      <a:pt x="84313" y="1298"/>
                      <a:pt x="73666" y="1300"/>
                      <a:pt x="63020" y="1300"/>
                    </a:cubicBezTo>
                    <a:cubicBezTo>
                      <a:pt x="45277" y="1300"/>
                      <a:pt x="27533" y="1295"/>
                      <a:pt x="9789" y="1284"/>
                    </a:cubicBezTo>
                    <a:cubicBezTo>
                      <a:pt x="9770" y="1284"/>
                      <a:pt x="9750" y="1284"/>
                      <a:pt x="9731" y="1284"/>
                    </a:cubicBezTo>
                    <a:cubicBezTo>
                      <a:pt x="8334" y="1284"/>
                      <a:pt x="6935" y="1327"/>
                      <a:pt x="5537" y="1327"/>
                    </a:cubicBezTo>
                    <a:cubicBezTo>
                      <a:pt x="4260" y="1327"/>
                      <a:pt x="2984" y="1291"/>
                      <a:pt x="1709" y="1154"/>
                    </a:cubicBezTo>
                    <a:cubicBezTo>
                      <a:pt x="802" y="1055"/>
                      <a:pt x="352" y="724"/>
                      <a:pt x="3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4566713" y="4608540"/>
                <a:ext cx="1174089" cy="75571"/>
              </a:xfrm>
              <a:custGeom>
                <a:rect b="b" l="l" r="r" t="t"/>
                <a:pathLst>
                  <a:path extrusionOk="0" h="6295" w="97800">
                    <a:moveTo>
                      <a:pt x="5874" y="1"/>
                    </a:moveTo>
                    <a:cubicBezTo>
                      <a:pt x="5557" y="1"/>
                      <a:pt x="5309" y="105"/>
                      <a:pt x="5157" y="354"/>
                    </a:cubicBezTo>
                    <a:cubicBezTo>
                      <a:pt x="4525" y="1388"/>
                      <a:pt x="3552" y="2117"/>
                      <a:pt x="2795" y="3041"/>
                    </a:cubicBezTo>
                    <a:cubicBezTo>
                      <a:pt x="1990" y="4023"/>
                      <a:pt x="1082" y="4920"/>
                      <a:pt x="218" y="5854"/>
                    </a:cubicBezTo>
                    <a:cubicBezTo>
                      <a:pt x="131" y="5949"/>
                      <a:pt x="1" y="6036"/>
                      <a:pt x="58" y="6179"/>
                    </a:cubicBezTo>
                    <a:cubicBezTo>
                      <a:pt x="94" y="6269"/>
                      <a:pt x="166" y="6287"/>
                      <a:pt x="243" y="6287"/>
                    </a:cubicBezTo>
                    <a:cubicBezTo>
                      <a:pt x="297" y="6287"/>
                      <a:pt x="353" y="6278"/>
                      <a:pt x="402" y="6278"/>
                    </a:cubicBezTo>
                    <a:cubicBezTo>
                      <a:pt x="1446" y="6283"/>
                      <a:pt x="2490" y="6284"/>
                      <a:pt x="3535" y="6285"/>
                    </a:cubicBezTo>
                    <a:lnTo>
                      <a:pt x="48904" y="6285"/>
                    </a:lnTo>
                    <a:lnTo>
                      <a:pt x="96881" y="6284"/>
                    </a:lnTo>
                    <a:cubicBezTo>
                      <a:pt x="96925" y="6284"/>
                      <a:pt x="96968" y="6284"/>
                      <a:pt x="97012" y="6284"/>
                    </a:cubicBezTo>
                    <a:cubicBezTo>
                      <a:pt x="97164" y="6284"/>
                      <a:pt x="97316" y="6283"/>
                      <a:pt x="97468" y="6277"/>
                    </a:cubicBezTo>
                    <a:cubicBezTo>
                      <a:pt x="97571" y="6272"/>
                      <a:pt x="97700" y="6295"/>
                      <a:pt x="97751" y="6168"/>
                    </a:cubicBezTo>
                    <a:cubicBezTo>
                      <a:pt x="97800" y="6040"/>
                      <a:pt x="97690" y="5979"/>
                      <a:pt x="97618" y="5901"/>
                    </a:cubicBezTo>
                    <a:cubicBezTo>
                      <a:pt x="97064" y="5292"/>
                      <a:pt x="96506" y="4684"/>
                      <a:pt x="95958" y="4069"/>
                    </a:cubicBezTo>
                    <a:cubicBezTo>
                      <a:pt x="94978" y="2970"/>
                      <a:pt x="94012" y="1858"/>
                      <a:pt x="93022" y="767"/>
                    </a:cubicBezTo>
                    <a:cubicBezTo>
                      <a:pt x="92607" y="311"/>
                      <a:pt x="92129" y="2"/>
                      <a:pt x="91448" y="2"/>
                    </a:cubicBezTo>
                    <a:cubicBezTo>
                      <a:pt x="91447" y="2"/>
                      <a:pt x="91445" y="2"/>
                      <a:pt x="91444" y="2"/>
                    </a:cubicBezTo>
                    <a:cubicBezTo>
                      <a:pt x="84243" y="8"/>
                      <a:pt x="77043" y="13"/>
                      <a:pt x="69842" y="13"/>
                    </a:cubicBezTo>
                    <a:cubicBezTo>
                      <a:pt x="69013" y="13"/>
                      <a:pt x="68184" y="13"/>
                      <a:pt x="67356" y="13"/>
                    </a:cubicBezTo>
                    <a:cubicBezTo>
                      <a:pt x="65264" y="13"/>
                      <a:pt x="63172" y="13"/>
                      <a:pt x="61080" y="13"/>
                    </a:cubicBezTo>
                    <a:cubicBezTo>
                      <a:pt x="42680" y="13"/>
                      <a:pt x="24280" y="8"/>
                      <a:pt x="5879" y="1"/>
                    </a:cubicBezTo>
                    <a:cubicBezTo>
                      <a:pt x="5878" y="1"/>
                      <a:pt x="5876" y="1"/>
                      <a:pt x="58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5008437" y="4704340"/>
                <a:ext cx="291157" cy="59497"/>
              </a:xfrm>
              <a:custGeom>
                <a:rect b="b" l="l" r="r" t="t"/>
                <a:pathLst>
                  <a:path extrusionOk="0" h="4956" w="24253">
                    <a:moveTo>
                      <a:pt x="22177" y="0"/>
                    </a:moveTo>
                    <a:cubicBezTo>
                      <a:pt x="22170" y="0"/>
                      <a:pt x="22163" y="0"/>
                      <a:pt x="22156" y="0"/>
                    </a:cubicBezTo>
                    <a:cubicBezTo>
                      <a:pt x="19485" y="11"/>
                      <a:pt x="16814" y="14"/>
                      <a:pt x="14143" y="14"/>
                    </a:cubicBezTo>
                    <a:cubicBezTo>
                      <a:pt x="11943" y="14"/>
                      <a:pt x="9743" y="12"/>
                      <a:pt x="7543" y="12"/>
                    </a:cubicBezTo>
                    <a:cubicBezTo>
                      <a:pt x="6472" y="12"/>
                      <a:pt x="5400" y="15"/>
                      <a:pt x="4328" y="15"/>
                    </a:cubicBezTo>
                    <a:cubicBezTo>
                      <a:pt x="3486" y="15"/>
                      <a:pt x="2644" y="13"/>
                      <a:pt x="1803" y="8"/>
                    </a:cubicBezTo>
                    <a:cubicBezTo>
                      <a:pt x="1796" y="7"/>
                      <a:pt x="1790" y="7"/>
                      <a:pt x="1784" y="7"/>
                    </a:cubicBezTo>
                    <a:cubicBezTo>
                      <a:pt x="1356" y="7"/>
                      <a:pt x="1182" y="131"/>
                      <a:pt x="1094" y="612"/>
                    </a:cubicBezTo>
                    <a:cubicBezTo>
                      <a:pt x="876" y="1796"/>
                      <a:pt x="575" y="2969"/>
                      <a:pt x="248" y="4130"/>
                    </a:cubicBezTo>
                    <a:cubicBezTo>
                      <a:pt x="22" y="4933"/>
                      <a:pt x="1" y="4955"/>
                      <a:pt x="863" y="4955"/>
                    </a:cubicBezTo>
                    <a:lnTo>
                      <a:pt x="22063" y="4955"/>
                    </a:lnTo>
                    <a:cubicBezTo>
                      <a:pt x="22441" y="4955"/>
                      <a:pt x="22817" y="4954"/>
                      <a:pt x="23194" y="4954"/>
                    </a:cubicBezTo>
                    <a:cubicBezTo>
                      <a:pt x="23383" y="4954"/>
                      <a:pt x="23571" y="4954"/>
                      <a:pt x="23760" y="4955"/>
                    </a:cubicBezTo>
                    <a:cubicBezTo>
                      <a:pt x="23765" y="4955"/>
                      <a:pt x="23771" y="4955"/>
                      <a:pt x="23776" y="4955"/>
                    </a:cubicBezTo>
                    <a:cubicBezTo>
                      <a:pt x="24081" y="4955"/>
                      <a:pt x="24252" y="4888"/>
                      <a:pt x="24145" y="4499"/>
                    </a:cubicBezTo>
                    <a:cubicBezTo>
                      <a:pt x="23801" y="3248"/>
                      <a:pt x="23441" y="1998"/>
                      <a:pt x="23175" y="728"/>
                    </a:cubicBezTo>
                    <a:cubicBezTo>
                      <a:pt x="23043" y="94"/>
                      <a:pt x="22734" y="0"/>
                      <a:pt x="221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4629319" y="3863546"/>
                <a:ext cx="1054099" cy="717659"/>
              </a:xfrm>
              <a:custGeom>
                <a:rect b="b" l="l" r="r" t="t"/>
                <a:pathLst>
                  <a:path extrusionOk="0" h="59780" w="87805">
                    <a:moveTo>
                      <a:pt x="1897" y="0"/>
                    </a:moveTo>
                    <a:cubicBezTo>
                      <a:pt x="851" y="0"/>
                      <a:pt x="0" y="857"/>
                      <a:pt x="0" y="1897"/>
                    </a:cubicBezTo>
                    <a:lnTo>
                      <a:pt x="0" y="57878"/>
                    </a:lnTo>
                    <a:cubicBezTo>
                      <a:pt x="0" y="58924"/>
                      <a:pt x="851" y="59779"/>
                      <a:pt x="1897" y="59779"/>
                    </a:cubicBezTo>
                    <a:lnTo>
                      <a:pt x="85903" y="59779"/>
                    </a:lnTo>
                    <a:cubicBezTo>
                      <a:pt x="86949" y="59779"/>
                      <a:pt x="87805" y="58924"/>
                      <a:pt x="87805" y="57878"/>
                    </a:cubicBezTo>
                    <a:lnTo>
                      <a:pt x="87805" y="1897"/>
                    </a:lnTo>
                    <a:cubicBezTo>
                      <a:pt x="87805" y="856"/>
                      <a:pt x="86949" y="0"/>
                      <a:pt x="85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35"/>
            <p:cNvSpPr/>
            <p:nvPr/>
          </p:nvSpPr>
          <p:spPr>
            <a:xfrm>
              <a:off x="5687416" y="3645871"/>
              <a:ext cx="59569" cy="20108"/>
            </a:xfrm>
            <a:custGeom>
              <a:rect b="b" l="l" r="r" t="t"/>
              <a:pathLst>
                <a:path extrusionOk="0" h="1675" w="4962">
                  <a:moveTo>
                    <a:pt x="342" y="0"/>
                  </a:moveTo>
                  <a:cubicBezTo>
                    <a:pt x="219" y="0"/>
                    <a:pt x="99" y="26"/>
                    <a:pt x="1" y="143"/>
                  </a:cubicBezTo>
                  <a:cubicBezTo>
                    <a:pt x="93" y="171"/>
                    <a:pt x="192" y="233"/>
                    <a:pt x="280" y="233"/>
                  </a:cubicBezTo>
                  <a:cubicBezTo>
                    <a:pt x="289" y="233"/>
                    <a:pt x="299" y="233"/>
                    <a:pt x="308" y="231"/>
                  </a:cubicBezTo>
                  <a:cubicBezTo>
                    <a:pt x="454" y="204"/>
                    <a:pt x="593" y="191"/>
                    <a:pt x="725" y="191"/>
                  </a:cubicBezTo>
                  <a:cubicBezTo>
                    <a:pt x="1510" y="191"/>
                    <a:pt x="2053" y="652"/>
                    <a:pt x="2474" y="1352"/>
                  </a:cubicBezTo>
                  <a:cubicBezTo>
                    <a:pt x="2496" y="1387"/>
                    <a:pt x="2533" y="1415"/>
                    <a:pt x="2561" y="1448"/>
                  </a:cubicBezTo>
                  <a:cubicBezTo>
                    <a:pt x="2675" y="1582"/>
                    <a:pt x="2791" y="1674"/>
                    <a:pt x="2920" y="1674"/>
                  </a:cubicBezTo>
                  <a:cubicBezTo>
                    <a:pt x="3009" y="1674"/>
                    <a:pt x="3105" y="1631"/>
                    <a:pt x="3211" y="1528"/>
                  </a:cubicBezTo>
                  <a:cubicBezTo>
                    <a:pt x="3443" y="1303"/>
                    <a:pt x="3357" y="1123"/>
                    <a:pt x="3180" y="916"/>
                  </a:cubicBezTo>
                  <a:cubicBezTo>
                    <a:pt x="3004" y="710"/>
                    <a:pt x="2752" y="559"/>
                    <a:pt x="2661" y="258"/>
                  </a:cubicBezTo>
                  <a:cubicBezTo>
                    <a:pt x="2737" y="245"/>
                    <a:pt x="2810" y="240"/>
                    <a:pt x="2881" y="240"/>
                  </a:cubicBezTo>
                  <a:cubicBezTo>
                    <a:pt x="3115" y="240"/>
                    <a:pt x="3329" y="304"/>
                    <a:pt x="3545" y="401"/>
                  </a:cubicBezTo>
                  <a:cubicBezTo>
                    <a:pt x="3747" y="493"/>
                    <a:pt x="3945" y="542"/>
                    <a:pt x="4136" y="542"/>
                  </a:cubicBezTo>
                  <a:cubicBezTo>
                    <a:pt x="4432" y="542"/>
                    <a:pt x="4711" y="422"/>
                    <a:pt x="4961" y="157"/>
                  </a:cubicBezTo>
                  <a:cubicBezTo>
                    <a:pt x="3510" y="109"/>
                    <a:pt x="2058" y="58"/>
                    <a:pt x="605" y="15"/>
                  </a:cubicBezTo>
                  <a:cubicBezTo>
                    <a:pt x="520" y="13"/>
                    <a:pt x="430" y="0"/>
                    <a:pt x="342" y="0"/>
                  </a:cubicBezTo>
                  <a:close/>
                </a:path>
              </a:pathLst>
            </a:custGeom>
            <a:solidFill>
              <a:srgbClr val="FDEC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35"/>
            <p:cNvGrpSpPr/>
            <p:nvPr/>
          </p:nvGrpSpPr>
          <p:grpSpPr>
            <a:xfrm>
              <a:off x="5047357" y="3510683"/>
              <a:ext cx="945418" cy="834215"/>
              <a:chOff x="5047357" y="3510683"/>
              <a:chExt cx="945418" cy="834215"/>
            </a:xfrm>
          </p:grpSpPr>
          <p:sp>
            <p:nvSpPr>
              <p:cNvPr id="460" name="Google Shape;460;p35"/>
              <p:cNvSpPr/>
              <p:nvPr/>
            </p:nvSpPr>
            <p:spPr>
              <a:xfrm>
                <a:off x="5047357" y="3510683"/>
                <a:ext cx="945418" cy="834215"/>
              </a:xfrm>
              <a:custGeom>
                <a:rect b="b" l="l" r="r" t="t"/>
                <a:pathLst>
                  <a:path extrusionOk="0" h="69489" w="78752">
                    <a:moveTo>
                      <a:pt x="72760" y="0"/>
                    </a:moveTo>
                    <a:cubicBezTo>
                      <a:pt x="72713" y="0"/>
                      <a:pt x="72666" y="18"/>
                      <a:pt x="72619" y="53"/>
                    </a:cubicBezTo>
                    <a:cubicBezTo>
                      <a:pt x="71692" y="53"/>
                      <a:pt x="44268" y="58"/>
                      <a:pt x="26164" y="58"/>
                    </a:cubicBezTo>
                    <a:cubicBezTo>
                      <a:pt x="23146" y="58"/>
                      <a:pt x="20388" y="58"/>
                      <a:pt x="18054" y="58"/>
                    </a:cubicBezTo>
                    <a:cubicBezTo>
                      <a:pt x="15977" y="58"/>
                      <a:pt x="13901" y="61"/>
                      <a:pt x="11824" y="61"/>
                    </a:cubicBezTo>
                    <a:cubicBezTo>
                      <a:pt x="10094" y="61"/>
                      <a:pt x="8363" y="58"/>
                      <a:pt x="6633" y="51"/>
                    </a:cubicBezTo>
                    <a:cubicBezTo>
                      <a:pt x="6619" y="50"/>
                      <a:pt x="6605" y="50"/>
                      <a:pt x="6591" y="50"/>
                    </a:cubicBezTo>
                    <a:cubicBezTo>
                      <a:pt x="5653" y="50"/>
                      <a:pt x="4752" y="207"/>
                      <a:pt x="3923" y="619"/>
                    </a:cubicBezTo>
                    <a:cubicBezTo>
                      <a:pt x="1468" y="1841"/>
                      <a:pt x="352" y="3891"/>
                      <a:pt x="337" y="6589"/>
                    </a:cubicBezTo>
                    <a:cubicBezTo>
                      <a:pt x="325" y="8590"/>
                      <a:pt x="30" y="23485"/>
                      <a:pt x="26" y="26029"/>
                    </a:cubicBezTo>
                    <a:cubicBezTo>
                      <a:pt x="23" y="33579"/>
                      <a:pt x="23" y="41129"/>
                      <a:pt x="23" y="48678"/>
                    </a:cubicBezTo>
                    <a:cubicBezTo>
                      <a:pt x="23" y="50006"/>
                      <a:pt x="0" y="51333"/>
                      <a:pt x="31" y="52661"/>
                    </a:cubicBezTo>
                    <a:cubicBezTo>
                      <a:pt x="99" y="55571"/>
                      <a:pt x="1753" y="57874"/>
                      <a:pt x="4485" y="58863"/>
                    </a:cubicBezTo>
                    <a:cubicBezTo>
                      <a:pt x="5270" y="59148"/>
                      <a:pt x="6097" y="59214"/>
                      <a:pt x="6924" y="59217"/>
                    </a:cubicBezTo>
                    <a:cubicBezTo>
                      <a:pt x="8274" y="59220"/>
                      <a:pt x="9623" y="59221"/>
                      <a:pt x="10973" y="59221"/>
                    </a:cubicBezTo>
                    <a:cubicBezTo>
                      <a:pt x="12163" y="59221"/>
                      <a:pt x="13354" y="59220"/>
                      <a:pt x="14545" y="59220"/>
                    </a:cubicBezTo>
                    <a:cubicBezTo>
                      <a:pt x="15530" y="59220"/>
                      <a:pt x="16514" y="59221"/>
                      <a:pt x="17499" y="59223"/>
                    </a:cubicBezTo>
                    <a:cubicBezTo>
                      <a:pt x="18360" y="59224"/>
                      <a:pt x="18429" y="59294"/>
                      <a:pt x="18430" y="60155"/>
                    </a:cubicBezTo>
                    <a:cubicBezTo>
                      <a:pt x="18435" y="62831"/>
                      <a:pt x="18430" y="65507"/>
                      <a:pt x="18435" y="68183"/>
                    </a:cubicBezTo>
                    <a:cubicBezTo>
                      <a:pt x="18436" y="68528"/>
                      <a:pt x="18390" y="68881"/>
                      <a:pt x="18519" y="69218"/>
                    </a:cubicBezTo>
                    <a:cubicBezTo>
                      <a:pt x="18647" y="69417"/>
                      <a:pt x="18769" y="69488"/>
                      <a:pt x="18886" y="69488"/>
                    </a:cubicBezTo>
                    <a:cubicBezTo>
                      <a:pt x="19078" y="69488"/>
                      <a:pt x="19255" y="69298"/>
                      <a:pt x="19420" y="69161"/>
                    </a:cubicBezTo>
                    <a:cubicBezTo>
                      <a:pt x="22422" y="66665"/>
                      <a:pt x="25408" y="64154"/>
                      <a:pt x="28379" y="61623"/>
                    </a:cubicBezTo>
                    <a:cubicBezTo>
                      <a:pt x="29073" y="61209"/>
                      <a:pt x="29670" y="60671"/>
                      <a:pt x="30257" y="60123"/>
                    </a:cubicBezTo>
                    <a:cubicBezTo>
                      <a:pt x="30917" y="59511"/>
                      <a:pt x="31634" y="59196"/>
                      <a:pt x="32585" y="59196"/>
                    </a:cubicBezTo>
                    <a:cubicBezTo>
                      <a:pt x="32587" y="59196"/>
                      <a:pt x="32589" y="59196"/>
                      <a:pt x="32591" y="59196"/>
                    </a:cubicBezTo>
                    <a:cubicBezTo>
                      <a:pt x="34871" y="59197"/>
                      <a:pt x="42420" y="59249"/>
                      <a:pt x="49816" y="59249"/>
                    </a:cubicBezTo>
                    <a:cubicBezTo>
                      <a:pt x="56442" y="59249"/>
                      <a:pt x="62945" y="59208"/>
                      <a:pt x="65420" y="59051"/>
                    </a:cubicBezTo>
                    <a:cubicBezTo>
                      <a:pt x="67248" y="58936"/>
                      <a:pt x="69087" y="58847"/>
                      <a:pt x="70927" y="58847"/>
                    </a:cubicBezTo>
                    <a:cubicBezTo>
                      <a:pt x="71564" y="58847"/>
                      <a:pt x="72201" y="58858"/>
                      <a:pt x="72838" y="58882"/>
                    </a:cubicBezTo>
                    <a:cubicBezTo>
                      <a:pt x="72884" y="58884"/>
                      <a:pt x="72930" y="58885"/>
                      <a:pt x="72976" y="58885"/>
                    </a:cubicBezTo>
                    <a:cubicBezTo>
                      <a:pt x="73060" y="58885"/>
                      <a:pt x="73145" y="58879"/>
                      <a:pt x="73227" y="58858"/>
                    </a:cubicBezTo>
                    <a:cubicBezTo>
                      <a:pt x="73246" y="58858"/>
                      <a:pt x="73265" y="58859"/>
                      <a:pt x="73283" y="58859"/>
                    </a:cubicBezTo>
                    <a:cubicBezTo>
                      <a:pt x="74088" y="58859"/>
                      <a:pt x="74825" y="58587"/>
                      <a:pt x="75511" y="58202"/>
                    </a:cubicBezTo>
                    <a:cubicBezTo>
                      <a:pt x="77706" y="56967"/>
                      <a:pt x="78747" y="55058"/>
                      <a:pt x="78747" y="52554"/>
                    </a:cubicBezTo>
                    <a:cubicBezTo>
                      <a:pt x="78751" y="37156"/>
                      <a:pt x="78748" y="21758"/>
                      <a:pt x="78736" y="6361"/>
                    </a:cubicBezTo>
                    <a:cubicBezTo>
                      <a:pt x="78736" y="5736"/>
                      <a:pt x="78701" y="5082"/>
                      <a:pt x="78523" y="4491"/>
                    </a:cubicBezTo>
                    <a:cubicBezTo>
                      <a:pt x="77734" y="1888"/>
                      <a:pt x="75600" y="232"/>
                      <a:pt x="72902" y="53"/>
                    </a:cubicBezTo>
                    <a:cubicBezTo>
                      <a:pt x="72854" y="18"/>
                      <a:pt x="72807" y="0"/>
                      <a:pt x="72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1" name="Google Shape;461;p35"/>
              <p:cNvGrpSpPr/>
              <p:nvPr/>
            </p:nvGrpSpPr>
            <p:grpSpPr>
              <a:xfrm>
                <a:off x="5171909" y="3558331"/>
                <a:ext cx="755691" cy="534643"/>
                <a:chOff x="5171909" y="3558331"/>
                <a:chExt cx="755691" cy="534643"/>
              </a:xfrm>
            </p:grpSpPr>
            <p:sp>
              <p:nvSpPr>
                <p:cNvPr id="462" name="Google Shape;462;p35"/>
                <p:cNvSpPr/>
                <p:nvPr/>
              </p:nvSpPr>
              <p:spPr>
                <a:xfrm>
                  <a:off x="5177695" y="3668189"/>
                  <a:ext cx="683661" cy="250832"/>
                </a:xfrm>
                <a:custGeom>
                  <a:rect b="b" l="l" r="r" t="t"/>
                  <a:pathLst>
                    <a:path extrusionOk="0" h="20894" w="56948">
                      <a:moveTo>
                        <a:pt x="1451" y="0"/>
                      </a:moveTo>
                      <a:cubicBezTo>
                        <a:pt x="980" y="0"/>
                        <a:pt x="526" y="173"/>
                        <a:pt x="174" y="485"/>
                      </a:cubicBezTo>
                      <a:cubicBezTo>
                        <a:pt x="111" y="539"/>
                        <a:pt x="54" y="598"/>
                        <a:pt x="0" y="660"/>
                      </a:cubicBezTo>
                      <a:cubicBezTo>
                        <a:pt x="987" y="1383"/>
                        <a:pt x="1967" y="2115"/>
                        <a:pt x="2962" y="2827"/>
                      </a:cubicBezTo>
                      <a:cubicBezTo>
                        <a:pt x="4207" y="3715"/>
                        <a:pt x="5454" y="4601"/>
                        <a:pt x="6700" y="5485"/>
                      </a:cubicBezTo>
                      <a:cubicBezTo>
                        <a:pt x="7462" y="6064"/>
                        <a:pt x="8266" y="6582"/>
                        <a:pt x="9034" y="7148"/>
                      </a:cubicBezTo>
                      <a:cubicBezTo>
                        <a:pt x="10469" y="8205"/>
                        <a:pt x="11927" y="9231"/>
                        <a:pt x="13384" y="10260"/>
                      </a:cubicBezTo>
                      <a:cubicBezTo>
                        <a:pt x="13955" y="10670"/>
                        <a:pt x="14525" y="11082"/>
                        <a:pt x="15097" y="11490"/>
                      </a:cubicBezTo>
                      <a:cubicBezTo>
                        <a:pt x="16352" y="12381"/>
                        <a:pt x="17606" y="13272"/>
                        <a:pt x="18863" y="14162"/>
                      </a:cubicBezTo>
                      <a:cubicBezTo>
                        <a:pt x="21194" y="15825"/>
                        <a:pt x="23523" y="17489"/>
                        <a:pt x="25852" y="19155"/>
                      </a:cubicBezTo>
                      <a:cubicBezTo>
                        <a:pt x="26424" y="19568"/>
                        <a:pt x="26995" y="19980"/>
                        <a:pt x="27566" y="20395"/>
                      </a:cubicBezTo>
                      <a:cubicBezTo>
                        <a:pt x="27699" y="20497"/>
                        <a:pt x="27833" y="20598"/>
                        <a:pt x="27962" y="20704"/>
                      </a:cubicBezTo>
                      <a:cubicBezTo>
                        <a:pt x="28119" y="20832"/>
                        <a:pt x="28246" y="20894"/>
                        <a:pt x="28375" y="20894"/>
                      </a:cubicBezTo>
                      <a:cubicBezTo>
                        <a:pt x="28384" y="20894"/>
                        <a:pt x="28392" y="20893"/>
                        <a:pt x="28400" y="20893"/>
                      </a:cubicBezTo>
                      <a:cubicBezTo>
                        <a:pt x="28408" y="20893"/>
                        <a:pt x="28416" y="20894"/>
                        <a:pt x="28424" y="20894"/>
                      </a:cubicBezTo>
                      <a:cubicBezTo>
                        <a:pt x="28554" y="20894"/>
                        <a:pt x="28680" y="20832"/>
                        <a:pt x="28838" y="20704"/>
                      </a:cubicBezTo>
                      <a:cubicBezTo>
                        <a:pt x="28968" y="20598"/>
                        <a:pt x="29102" y="20497"/>
                        <a:pt x="29234" y="20395"/>
                      </a:cubicBezTo>
                      <a:cubicBezTo>
                        <a:pt x="29805" y="19981"/>
                        <a:pt x="30376" y="19568"/>
                        <a:pt x="30948" y="19155"/>
                      </a:cubicBezTo>
                      <a:cubicBezTo>
                        <a:pt x="33276" y="17491"/>
                        <a:pt x="35606" y="15827"/>
                        <a:pt x="37936" y="14162"/>
                      </a:cubicBezTo>
                      <a:cubicBezTo>
                        <a:pt x="39194" y="13274"/>
                        <a:pt x="40448" y="12384"/>
                        <a:pt x="41702" y="11490"/>
                      </a:cubicBezTo>
                      <a:cubicBezTo>
                        <a:pt x="42275" y="11082"/>
                        <a:pt x="42844" y="10670"/>
                        <a:pt x="43416" y="10260"/>
                      </a:cubicBezTo>
                      <a:cubicBezTo>
                        <a:pt x="44872" y="9231"/>
                        <a:pt x="46329" y="8205"/>
                        <a:pt x="47763" y="7148"/>
                      </a:cubicBezTo>
                      <a:cubicBezTo>
                        <a:pt x="48532" y="6582"/>
                        <a:pt x="49338" y="6064"/>
                        <a:pt x="50097" y="5485"/>
                      </a:cubicBezTo>
                      <a:cubicBezTo>
                        <a:pt x="51347" y="4602"/>
                        <a:pt x="52594" y="3717"/>
                        <a:pt x="53838" y="2827"/>
                      </a:cubicBezTo>
                      <a:cubicBezTo>
                        <a:pt x="54882" y="2080"/>
                        <a:pt x="55909" y="1309"/>
                        <a:pt x="56947" y="553"/>
                      </a:cubicBezTo>
                      <a:cubicBezTo>
                        <a:pt x="56888" y="494"/>
                        <a:pt x="56824" y="439"/>
                        <a:pt x="56756" y="389"/>
                      </a:cubicBezTo>
                      <a:cubicBezTo>
                        <a:pt x="56422" y="136"/>
                        <a:pt x="56015" y="0"/>
                        <a:pt x="555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35"/>
                <p:cNvSpPr/>
                <p:nvPr/>
              </p:nvSpPr>
              <p:spPr>
                <a:xfrm>
                  <a:off x="5171909" y="3672859"/>
                  <a:ext cx="696446" cy="420115"/>
                </a:xfrm>
                <a:custGeom>
                  <a:rect b="b" l="l" r="r" t="t"/>
                  <a:pathLst>
                    <a:path extrusionOk="0" h="34995" w="58013">
                      <a:moveTo>
                        <a:pt x="57238" y="0"/>
                      </a:moveTo>
                      <a:cubicBezTo>
                        <a:pt x="55965" y="939"/>
                        <a:pt x="54667" y="1837"/>
                        <a:pt x="53380" y="2755"/>
                      </a:cubicBezTo>
                      <a:cubicBezTo>
                        <a:pt x="52556" y="3343"/>
                        <a:pt x="51732" y="3931"/>
                        <a:pt x="50908" y="4519"/>
                      </a:cubicBezTo>
                      <a:cubicBezTo>
                        <a:pt x="50596" y="4715"/>
                        <a:pt x="50299" y="4940"/>
                        <a:pt x="50004" y="5163"/>
                      </a:cubicBezTo>
                      <a:cubicBezTo>
                        <a:pt x="46568" y="7624"/>
                        <a:pt x="43128" y="10080"/>
                        <a:pt x="39686" y="12534"/>
                      </a:cubicBezTo>
                      <a:cubicBezTo>
                        <a:pt x="36895" y="14525"/>
                        <a:pt x="34111" y="16526"/>
                        <a:pt x="31334" y="18538"/>
                      </a:cubicBezTo>
                      <a:cubicBezTo>
                        <a:pt x="30714" y="18987"/>
                        <a:pt x="30038" y="19366"/>
                        <a:pt x="29457" y="19867"/>
                      </a:cubicBezTo>
                      <a:cubicBezTo>
                        <a:pt x="29253" y="20041"/>
                        <a:pt x="29068" y="20123"/>
                        <a:pt x="28883" y="20127"/>
                      </a:cubicBezTo>
                      <a:cubicBezTo>
                        <a:pt x="28696" y="20123"/>
                        <a:pt x="28511" y="20041"/>
                        <a:pt x="28309" y="19867"/>
                      </a:cubicBezTo>
                      <a:cubicBezTo>
                        <a:pt x="27726" y="19366"/>
                        <a:pt x="27052" y="18987"/>
                        <a:pt x="26430" y="18538"/>
                      </a:cubicBezTo>
                      <a:cubicBezTo>
                        <a:pt x="23657" y="16523"/>
                        <a:pt x="20873" y="14522"/>
                        <a:pt x="18080" y="12534"/>
                      </a:cubicBezTo>
                      <a:cubicBezTo>
                        <a:pt x="14640" y="10078"/>
                        <a:pt x="11201" y="7621"/>
                        <a:pt x="7760" y="5163"/>
                      </a:cubicBezTo>
                      <a:cubicBezTo>
                        <a:pt x="7466" y="4940"/>
                        <a:pt x="7169" y="4716"/>
                        <a:pt x="6857" y="4519"/>
                      </a:cubicBezTo>
                      <a:cubicBezTo>
                        <a:pt x="6034" y="3930"/>
                        <a:pt x="5211" y="3342"/>
                        <a:pt x="4385" y="2755"/>
                      </a:cubicBezTo>
                      <a:cubicBezTo>
                        <a:pt x="3144" y="1868"/>
                        <a:pt x="1889" y="1000"/>
                        <a:pt x="658" y="98"/>
                      </a:cubicBezTo>
                      <a:cubicBezTo>
                        <a:pt x="596" y="152"/>
                        <a:pt x="537" y="209"/>
                        <a:pt x="483" y="271"/>
                      </a:cubicBezTo>
                      <a:cubicBezTo>
                        <a:pt x="172" y="622"/>
                        <a:pt x="1" y="1076"/>
                        <a:pt x="1" y="1546"/>
                      </a:cubicBezTo>
                      <a:lnTo>
                        <a:pt x="1" y="33062"/>
                      </a:lnTo>
                      <a:cubicBezTo>
                        <a:pt x="1" y="34126"/>
                        <a:pt x="870" y="34995"/>
                        <a:pt x="1934" y="34995"/>
                      </a:cubicBezTo>
                      <a:lnTo>
                        <a:pt x="56078" y="34995"/>
                      </a:lnTo>
                      <a:cubicBezTo>
                        <a:pt x="57142" y="34995"/>
                        <a:pt x="58013" y="34126"/>
                        <a:pt x="58013" y="33062"/>
                      </a:cubicBezTo>
                      <a:lnTo>
                        <a:pt x="58013" y="1546"/>
                      </a:lnTo>
                      <a:cubicBezTo>
                        <a:pt x="58012" y="1026"/>
                        <a:pt x="57802" y="528"/>
                        <a:pt x="57429" y="164"/>
                      </a:cubicBezTo>
                      <a:cubicBezTo>
                        <a:pt x="57370" y="105"/>
                        <a:pt x="57306" y="50"/>
                        <a:pt x="5723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35"/>
                <p:cNvSpPr/>
                <p:nvPr/>
              </p:nvSpPr>
              <p:spPr>
                <a:xfrm>
                  <a:off x="5707884" y="3558331"/>
                  <a:ext cx="219716" cy="219716"/>
                </a:xfrm>
                <a:custGeom>
                  <a:rect b="b" l="l" r="r" t="t"/>
                  <a:pathLst>
                    <a:path extrusionOk="0" h="18302" w="18302">
                      <a:moveTo>
                        <a:pt x="9151" y="0"/>
                      </a:moveTo>
                      <a:cubicBezTo>
                        <a:pt x="6724" y="0"/>
                        <a:pt x="4397" y="965"/>
                        <a:pt x="2681" y="2681"/>
                      </a:cubicBezTo>
                      <a:cubicBezTo>
                        <a:pt x="965" y="4397"/>
                        <a:pt x="0" y="6724"/>
                        <a:pt x="0" y="9151"/>
                      </a:cubicBezTo>
                      <a:cubicBezTo>
                        <a:pt x="0" y="11578"/>
                        <a:pt x="965" y="13906"/>
                        <a:pt x="2681" y="15622"/>
                      </a:cubicBezTo>
                      <a:cubicBezTo>
                        <a:pt x="4397" y="17337"/>
                        <a:pt x="6724" y="18301"/>
                        <a:pt x="9151" y="18301"/>
                      </a:cubicBezTo>
                      <a:cubicBezTo>
                        <a:pt x="11578" y="18301"/>
                        <a:pt x="13906" y="17337"/>
                        <a:pt x="15622" y="15622"/>
                      </a:cubicBezTo>
                      <a:cubicBezTo>
                        <a:pt x="17337" y="13906"/>
                        <a:pt x="18301" y="11578"/>
                        <a:pt x="18301" y="9151"/>
                      </a:cubicBezTo>
                      <a:cubicBezTo>
                        <a:pt x="18301" y="6724"/>
                        <a:pt x="17337" y="4397"/>
                        <a:pt x="15622" y="2681"/>
                      </a:cubicBezTo>
                      <a:cubicBezTo>
                        <a:pt x="13906" y="965"/>
                        <a:pt x="11578" y="0"/>
                        <a:pt x="9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35"/>
                <p:cNvSpPr/>
                <p:nvPr/>
              </p:nvSpPr>
              <p:spPr>
                <a:xfrm>
                  <a:off x="5785100" y="3615319"/>
                  <a:ext cx="53722" cy="105740"/>
                </a:xfrm>
                <a:custGeom>
                  <a:rect b="b" l="l" r="r" t="t"/>
                  <a:pathLst>
                    <a:path extrusionOk="0" h="8808" w="4475">
                      <a:moveTo>
                        <a:pt x="3625" y="0"/>
                      </a:moveTo>
                      <a:cubicBezTo>
                        <a:pt x="3443" y="0"/>
                        <a:pt x="3242" y="38"/>
                        <a:pt x="3038" y="95"/>
                      </a:cubicBezTo>
                      <a:cubicBezTo>
                        <a:pt x="1890" y="418"/>
                        <a:pt x="1151" y="1412"/>
                        <a:pt x="243" y="2129"/>
                      </a:cubicBezTo>
                      <a:cubicBezTo>
                        <a:pt x="0" y="2321"/>
                        <a:pt x="199" y="2519"/>
                        <a:pt x="314" y="2708"/>
                      </a:cubicBezTo>
                      <a:cubicBezTo>
                        <a:pt x="571" y="3131"/>
                        <a:pt x="798" y="3280"/>
                        <a:pt x="1013" y="3280"/>
                      </a:cubicBezTo>
                      <a:cubicBezTo>
                        <a:pt x="1496" y="3280"/>
                        <a:pt x="1923" y="2531"/>
                        <a:pt x="2514" y="2460"/>
                      </a:cubicBezTo>
                      <a:lnTo>
                        <a:pt x="2514" y="2460"/>
                      </a:lnTo>
                      <a:cubicBezTo>
                        <a:pt x="2514" y="4333"/>
                        <a:pt x="2545" y="6130"/>
                        <a:pt x="2499" y="7925"/>
                      </a:cubicBezTo>
                      <a:cubicBezTo>
                        <a:pt x="2479" y="8694"/>
                        <a:pt x="2834" y="8794"/>
                        <a:pt x="3475" y="8807"/>
                      </a:cubicBezTo>
                      <a:cubicBezTo>
                        <a:pt x="3499" y="8808"/>
                        <a:pt x="3522" y="8808"/>
                        <a:pt x="3545" y="8808"/>
                      </a:cubicBezTo>
                      <a:cubicBezTo>
                        <a:pt x="4173" y="8808"/>
                        <a:pt x="4428" y="8614"/>
                        <a:pt x="4416" y="7909"/>
                      </a:cubicBezTo>
                      <a:cubicBezTo>
                        <a:pt x="4375" y="5662"/>
                        <a:pt x="4324" y="3410"/>
                        <a:pt x="4432" y="1167"/>
                      </a:cubicBezTo>
                      <a:cubicBezTo>
                        <a:pt x="4475" y="272"/>
                        <a:pt x="4114" y="0"/>
                        <a:pt x="36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66" name="Google Shape;466;p35"/>
            <p:cNvSpPr/>
            <p:nvPr/>
          </p:nvSpPr>
          <p:spPr>
            <a:xfrm>
              <a:off x="5504063" y="3047266"/>
              <a:ext cx="696770" cy="144948"/>
            </a:xfrm>
            <a:custGeom>
              <a:rect b="b" l="l" r="r" t="t"/>
              <a:pathLst>
                <a:path extrusionOk="0" h="12074" w="58040">
                  <a:moveTo>
                    <a:pt x="57460" y="1"/>
                  </a:moveTo>
                  <a:cubicBezTo>
                    <a:pt x="57230" y="1"/>
                    <a:pt x="56966" y="127"/>
                    <a:pt x="56729" y="157"/>
                  </a:cubicBezTo>
                  <a:cubicBezTo>
                    <a:pt x="51344" y="859"/>
                    <a:pt x="45955" y="1529"/>
                    <a:pt x="40572" y="2251"/>
                  </a:cubicBezTo>
                  <a:cubicBezTo>
                    <a:pt x="35614" y="2915"/>
                    <a:pt x="30675" y="3736"/>
                    <a:pt x="25705" y="4292"/>
                  </a:cubicBezTo>
                  <a:cubicBezTo>
                    <a:pt x="21121" y="4803"/>
                    <a:pt x="2493" y="7494"/>
                    <a:pt x="190" y="7494"/>
                  </a:cubicBezTo>
                  <a:cubicBezTo>
                    <a:pt x="181" y="7494"/>
                    <a:pt x="173" y="7494"/>
                    <a:pt x="164" y="7494"/>
                  </a:cubicBezTo>
                  <a:lnTo>
                    <a:pt x="164" y="7494"/>
                  </a:lnTo>
                  <a:cubicBezTo>
                    <a:pt x="0" y="8878"/>
                    <a:pt x="1092" y="8731"/>
                    <a:pt x="1865" y="8784"/>
                  </a:cubicBezTo>
                  <a:cubicBezTo>
                    <a:pt x="5270" y="9014"/>
                    <a:pt x="8650" y="9502"/>
                    <a:pt x="12054" y="9724"/>
                  </a:cubicBezTo>
                  <a:cubicBezTo>
                    <a:pt x="23638" y="10480"/>
                    <a:pt x="35221" y="11236"/>
                    <a:pt x="46805" y="11990"/>
                  </a:cubicBezTo>
                  <a:cubicBezTo>
                    <a:pt x="47228" y="12017"/>
                    <a:pt x="47664" y="12074"/>
                    <a:pt x="48086" y="12074"/>
                  </a:cubicBezTo>
                  <a:cubicBezTo>
                    <a:pt x="48815" y="12074"/>
                    <a:pt x="49504" y="11905"/>
                    <a:pt x="50021" y="11126"/>
                  </a:cubicBezTo>
                  <a:cubicBezTo>
                    <a:pt x="52495" y="7824"/>
                    <a:pt x="54962" y="4516"/>
                    <a:pt x="57453" y="1228"/>
                  </a:cubicBezTo>
                  <a:cubicBezTo>
                    <a:pt x="57685" y="922"/>
                    <a:pt x="58039" y="604"/>
                    <a:pt x="57874" y="275"/>
                  </a:cubicBezTo>
                  <a:cubicBezTo>
                    <a:pt x="57769" y="65"/>
                    <a:pt x="57624" y="1"/>
                    <a:pt x="57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35"/>
            <p:cNvGrpSpPr/>
            <p:nvPr/>
          </p:nvGrpSpPr>
          <p:grpSpPr>
            <a:xfrm>
              <a:off x="5475731" y="3137220"/>
              <a:ext cx="912020" cy="1064976"/>
              <a:chOff x="5475731" y="3137220"/>
              <a:chExt cx="912020" cy="1064976"/>
            </a:xfrm>
          </p:grpSpPr>
          <p:sp>
            <p:nvSpPr>
              <p:cNvPr id="468" name="Google Shape;468;p35"/>
              <p:cNvSpPr/>
              <p:nvPr/>
            </p:nvSpPr>
            <p:spPr>
              <a:xfrm>
                <a:off x="5809314" y="3256873"/>
                <a:ext cx="151635" cy="94491"/>
              </a:xfrm>
              <a:custGeom>
                <a:rect b="b" l="l" r="r" t="t"/>
                <a:pathLst>
                  <a:path extrusionOk="0" h="7871" w="12631">
                    <a:moveTo>
                      <a:pt x="11609" y="1"/>
                    </a:moveTo>
                    <a:cubicBezTo>
                      <a:pt x="11373" y="1"/>
                      <a:pt x="11107" y="82"/>
                      <a:pt x="10828" y="243"/>
                    </a:cubicBezTo>
                    <a:cubicBezTo>
                      <a:pt x="8443" y="1623"/>
                      <a:pt x="6049" y="2990"/>
                      <a:pt x="3662" y="4367"/>
                    </a:cubicBezTo>
                    <a:cubicBezTo>
                      <a:pt x="2617" y="4969"/>
                      <a:pt x="1575" y="5578"/>
                      <a:pt x="538" y="6195"/>
                    </a:cubicBezTo>
                    <a:cubicBezTo>
                      <a:pt x="132" y="6438"/>
                      <a:pt x="1" y="6829"/>
                      <a:pt x="141" y="7263"/>
                    </a:cubicBezTo>
                    <a:cubicBezTo>
                      <a:pt x="261" y="7631"/>
                      <a:pt x="533" y="7870"/>
                      <a:pt x="1024" y="7870"/>
                    </a:cubicBezTo>
                    <a:cubicBezTo>
                      <a:pt x="1030" y="7870"/>
                      <a:pt x="1036" y="7870"/>
                      <a:pt x="1042" y="7870"/>
                    </a:cubicBezTo>
                    <a:cubicBezTo>
                      <a:pt x="1050" y="7870"/>
                      <a:pt x="1057" y="7870"/>
                      <a:pt x="1065" y="7870"/>
                    </a:cubicBezTo>
                    <a:cubicBezTo>
                      <a:pt x="1234" y="7870"/>
                      <a:pt x="1429" y="7772"/>
                      <a:pt x="1633" y="7650"/>
                    </a:cubicBezTo>
                    <a:cubicBezTo>
                      <a:pt x="2634" y="7055"/>
                      <a:pt x="3648" y="6481"/>
                      <a:pt x="4656" y="5898"/>
                    </a:cubicBezTo>
                    <a:cubicBezTo>
                      <a:pt x="7042" y="4519"/>
                      <a:pt x="9431" y="3146"/>
                      <a:pt x="11809" y="1755"/>
                    </a:cubicBezTo>
                    <a:cubicBezTo>
                      <a:pt x="12461" y="1374"/>
                      <a:pt x="12630" y="905"/>
                      <a:pt x="12356" y="436"/>
                    </a:cubicBezTo>
                    <a:cubicBezTo>
                      <a:pt x="12185" y="144"/>
                      <a:pt x="11923" y="1"/>
                      <a:pt x="11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5475743" y="3137220"/>
                <a:ext cx="645605" cy="204277"/>
              </a:xfrm>
              <a:custGeom>
                <a:rect b="b" l="l" r="r" t="t"/>
                <a:pathLst>
                  <a:path extrusionOk="0" h="17016" w="53778">
                    <a:moveTo>
                      <a:pt x="2524" y="1"/>
                    </a:moveTo>
                    <a:cubicBezTo>
                      <a:pt x="1675" y="118"/>
                      <a:pt x="799" y="73"/>
                      <a:pt x="1" y="459"/>
                    </a:cubicBezTo>
                    <a:cubicBezTo>
                      <a:pt x="2000" y="1825"/>
                      <a:pt x="4298" y="2319"/>
                      <a:pt x="6632" y="2641"/>
                    </a:cubicBezTo>
                    <a:cubicBezTo>
                      <a:pt x="7268" y="2729"/>
                      <a:pt x="7827" y="2911"/>
                      <a:pt x="8388" y="3170"/>
                    </a:cubicBezTo>
                    <a:cubicBezTo>
                      <a:pt x="12108" y="3356"/>
                      <a:pt x="15636" y="4685"/>
                      <a:pt x="19333" y="5021"/>
                    </a:cubicBezTo>
                    <a:cubicBezTo>
                      <a:pt x="21875" y="5344"/>
                      <a:pt x="24362" y="5922"/>
                      <a:pt x="26823" y="6629"/>
                    </a:cubicBezTo>
                    <a:cubicBezTo>
                      <a:pt x="32329" y="7350"/>
                      <a:pt x="37740" y="8595"/>
                      <a:pt x="43193" y="9616"/>
                    </a:cubicBezTo>
                    <a:cubicBezTo>
                      <a:pt x="43356" y="9646"/>
                      <a:pt x="43521" y="9653"/>
                      <a:pt x="43687" y="9653"/>
                    </a:cubicBezTo>
                    <a:cubicBezTo>
                      <a:pt x="43822" y="9653"/>
                      <a:pt x="43957" y="9649"/>
                      <a:pt x="44091" y="9649"/>
                    </a:cubicBezTo>
                    <a:cubicBezTo>
                      <a:pt x="44406" y="9649"/>
                      <a:pt x="44717" y="9673"/>
                      <a:pt x="45010" y="9841"/>
                    </a:cubicBezTo>
                    <a:cubicBezTo>
                      <a:pt x="45722" y="10190"/>
                      <a:pt x="46492" y="10247"/>
                      <a:pt x="47265" y="10274"/>
                    </a:cubicBezTo>
                    <a:cubicBezTo>
                      <a:pt x="48478" y="11161"/>
                      <a:pt x="49275" y="12423"/>
                      <a:pt x="50199" y="13565"/>
                    </a:cubicBezTo>
                    <a:cubicBezTo>
                      <a:pt x="51087" y="14665"/>
                      <a:pt x="51929" y="15798"/>
                      <a:pt x="53030" y="16702"/>
                    </a:cubicBezTo>
                    <a:cubicBezTo>
                      <a:pt x="53138" y="16960"/>
                      <a:pt x="53325" y="17015"/>
                      <a:pt x="53535" y="17015"/>
                    </a:cubicBezTo>
                    <a:cubicBezTo>
                      <a:pt x="53614" y="17015"/>
                      <a:pt x="53696" y="17008"/>
                      <a:pt x="53778" y="17000"/>
                    </a:cubicBezTo>
                    <a:cubicBezTo>
                      <a:pt x="53342" y="13096"/>
                      <a:pt x="52907" y="9193"/>
                      <a:pt x="52474" y="5288"/>
                    </a:cubicBezTo>
                    <a:cubicBezTo>
                      <a:pt x="52414" y="4740"/>
                      <a:pt x="52409" y="4184"/>
                      <a:pt x="52380" y="3633"/>
                    </a:cubicBezTo>
                    <a:cubicBezTo>
                      <a:pt x="51819" y="3659"/>
                      <a:pt x="51255" y="3730"/>
                      <a:pt x="50697" y="3730"/>
                    </a:cubicBezTo>
                    <a:cubicBezTo>
                      <a:pt x="50580" y="3730"/>
                      <a:pt x="50463" y="3727"/>
                      <a:pt x="50346" y="3719"/>
                    </a:cubicBezTo>
                    <a:cubicBezTo>
                      <a:pt x="35102" y="2755"/>
                      <a:pt x="2930" y="1029"/>
                      <a:pt x="2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6013627" y="3252612"/>
                <a:ext cx="107721" cy="88705"/>
              </a:xfrm>
              <a:custGeom>
                <a:rect b="b" l="l" r="r" t="t"/>
                <a:pathLst>
                  <a:path extrusionOk="0" h="7389" w="8973">
                    <a:moveTo>
                      <a:pt x="3164" y="0"/>
                    </a:moveTo>
                    <a:lnTo>
                      <a:pt x="20" y="4415"/>
                    </a:lnTo>
                    <a:cubicBezTo>
                      <a:pt x="1" y="4832"/>
                      <a:pt x="195" y="5453"/>
                      <a:pt x="195" y="5453"/>
                    </a:cubicBezTo>
                    <a:lnTo>
                      <a:pt x="8973" y="7388"/>
                    </a:lnTo>
                    <a:cubicBezTo>
                      <a:pt x="8973" y="7388"/>
                      <a:pt x="4004" y="1056"/>
                      <a:pt x="31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5475731" y="3142718"/>
                <a:ext cx="578353" cy="274434"/>
              </a:xfrm>
              <a:custGeom>
                <a:rect b="b" l="l" r="r" t="t"/>
                <a:pathLst>
                  <a:path extrusionOk="0" h="22860" w="48176">
                    <a:moveTo>
                      <a:pt x="1" y="1"/>
                    </a:moveTo>
                    <a:cubicBezTo>
                      <a:pt x="1640" y="2032"/>
                      <a:pt x="34306" y="20712"/>
                      <a:pt x="36219" y="21864"/>
                    </a:cubicBezTo>
                    <a:cubicBezTo>
                      <a:pt x="36315" y="21998"/>
                      <a:pt x="36413" y="22130"/>
                      <a:pt x="36509" y="22265"/>
                    </a:cubicBezTo>
                    <a:cubicBezTo>
                      <a:pt x="36849" y="22619"/>
                      <a:pt x="37214" y="22860"/>
                      <a:pt x="37633" y="22860"/>
                    </a:cubicBezTo>
                    <a:cubicBezTo>
                      <a:pt x="37842" y="22860"/>
                      <a:pt x="38063" y="22800"/>
                      <a:pt x="38302" y="22666"/>
                    </a:cubicBezTo>
                    <a:cubicBezTo>
                      <a:pt x="38677" y="22394"/>
                      <a:pt x="48175" y="11220"/>
                      <a:pt x="47970" y="9154"/>
                    </a:cubicBezTo>
                    <a:cubicBezTo>
                      <a:pt x="47090" y="9079"/>
                      <a:pt x="2818" y="652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6123545" y="3349324"/>
                <a:ext cx="49989" cy="30409"/>
              </a:xfrm>
              <a:custGeom>
                <a:rect b="b" l="l" r="r" t="t"/>
                <a:pathLst>
                  <a:path extrusionOk="0" h="2533" w="4164">
                    <a:moveTo>
                      <a:pt x="783" y="0"/>
                    </a:moveTo>
                    <a:cubicBezTo>
                      <a:pt x="507" y="0"/>
                      <a:pt x="246" y="167"/>
                      <a:pt x="140" y="439"/>
                    </a:cubicBezTo>
                    <a:cubicBezTo>
                      <a:pt x="1" y="795"/>
                      <a:pt x="176" y="1196"/>
                      <a:pt x="531" y="1334"/>
                    </a:cubicBezTo>
                    <a:cubicBezTo>
                      <a:pt x="1405" y="1676"/>
                      <a:pt x="2276" y="2057"/>
                      <a:pt x="3116" y="2464"/>
                    </a:cubicBezTo>
                    <a:cubicBezTo>
                      <a:pt x="3210" y="2509"/>
                      <a:pt x="3313" y="2533"/>
                      <a:pt x="3417" y="2533"/>
                    </a:cubicBezTo>
                    <a:cubicBezTo>
                      <a:pt x="3418" y="2533"/>
                      <a:pt x="3419" y="2533"/>
                      <a:pt x="3419" y="2533"/>
                    </a:cubicBezTo>
                    <a:cubicBezTo>
                      <a:pt x="3741" y="2533"/>
                      <a:pt x="4019" y="2310"/>
                      <a:pt x="4091" y="1997"/>
                    </a:cubicBezTo>
                    <a:cubicBezTo>
                      <a:pt x="4163" y="1683"/>
                      <a:pt x="4009" y="1361"/>
                      <a:pt x="3718" y="1221"/>
                    </a:cubicBezTo>
                    <a:cubicBezTo>
                      <a:pt x="2845" y="798"/>
                      <a:pt x="1943" y="403"/>
                      <a:pt x="1035" y="48"/>
                    </a:cubicBezTo>
                    <a:cubicBezTo>
                      <a:pt x="952" y="15"/>
                      <a:pt x="867" y="0"/>
                      <a:pt x="7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5975451" y="3398412"/>
                <a:ext cx="412300" cy="749868"/>
              </a:xfrm>
              <a:custGeom>
                <a:rect b="b" l="l" r="r" t="t"/>
                <a:pathLst>
                  <a:path extrusionOk="0" h="62463" w="34344">
                    <a:moveTo>
                      <a:pt x="20760" y="1"/>
                    </a:moveTo>
                    <a:cubicBezTo>
                      <a:pt x="20542" y="1"/>
                      <a:pt x="20328" y="104"/>
                      <a:pt x="20194" y="296"/>
                    </a:cubicBezTo>
                    <a:cubicBezTo>
                      <a:pt x="19975" y="608"/>
                      <a:pt x="20050" y="1039"/>
                      <a:pt x="20363" y="1258"/>
                    </a:cubicBezTo>
                    <a:cubicBezTo>
                      <a:pt x="21919" y="2346"/>
                      <a:pt x="23381" y="3562"/>
                      <a:pt x="24736" y="4892"/>
                    </a:cubicBezTo>
                    <a:cubicBezTo>
                      <a:pt x="24865" y="5020"/>
                      <a:pt x="25040" y="5091"/>
                      <a:pt x="25220" y="5091"/>
                    </a:cubicBezTo>
                    <a:lnTo>
                      <a:pt x="25221" y="5092"/>
                    </a:lnTo>
                    <a:cubicBezTo>
                      <a:pt x="25501" y="5092"/>
                      <a:pt x="25754" y="4922"/>
                      <a:pt x="25861" y="4662"/>
                    </a:cubicBezTo>
                    <a:cubicBezTo>
                      <a:pt x="25967" y="4403"/>
                      <a:pt x="25906" y="4105"/>
                      <a:pt x="25705" y="3909"/>
                    </a:cubicBezTo>
                    <a:cubicBezTo>
                      <a:pt x="24296" y="2524"/>
                      <a:pt x="22774" y="1259"/>
                      <a:pt x="21156" y="126"/>
                    </a:cubicBezTo>
                    <a:cubicBezTo>
                      <a:pt x="21035" y="42"/>
                      <a:pt x="20897" y="1"/>
                      <a:pt x="20760" y="1"/>
                    </a:cubicBezTo>
                    <a:close/>
                    <a:moveTo>
                      <a:pt x="28987" y="8125"/>
                    </a:moveTo>
                    <a:cubicBezTo>
                      <a:pt x="28849" y="8125"/>
                      <a:pt x="28710" y="8166"/>
                      <a:pt x="28588" y="8252"/>
                    </a:cubicBezTo>
                    <a:cubicBezTo>
                      <a:pt x="28278" y="8471"/>
                      <a:pt x="28203" y="8901"/>
                      <a:pt x="28421" y="9213"/>
                    </a:cubicBezTo>
                    <a:cubicBezTo>
                      <a:pt x="29549" y="10807"/>
                      <a:pt x="30488" y="12461"/>
                      <a:pt x="31212" y="14132"/>
                    </a:cubicBezTo>
                    <a:cubicBezTo>
                      <a:pt x="31321" y="14385"/>
                      <a:pt x="31570" y="14549"/>
                      <a:pt x="31847" y="14549"/>
                    </a:cubicBezTo>
                    <a:cubicBezTo>
                      <a:pt x="32343" y="14549"/>
                      <a:pt x="32677" y="14040"/>
                      <a:pt x="32479" y="13583"/>
                    </a:cubicBezTo>
                    <a:cubicBezTo>
                      <a:pt x="31717" y="11825"/>
                      <a:pt x="30732" y="10087"/>
                      <a:pt x="29549" y="8415"/>
                    </a:cubicBezTo>
                    <a:cubicBezTo>
                      <a:pt x="29415" y="8226"/>
                      <a:pt x="29203" y="8125"/>
                      <a:pt x="28987" y="8125"/>
                    </a:cubicBezTo>
                    <a:close/>
                    <a:moveTo>
                      <a:pt x="33446" y="18737"/>
                    </a:moveTo>
                    <a:cubicBezTo>
                      <a:pt x="33415" y="18737"/>
                      <a:pt x="33384" y="18739"/>
                      <a:pt x="33353" y="18743"/>
                    </a:cubicBezTo>
                    <a:cubicBezTo>
                      <a:pt x="32977" y="18795"/>
                      <a:pt x="32712" y="19138"/>
                      <a:pt x="32760" y="19515"/>
                    </a:cubicBezTo>
                    <a:cubicBezTo>
                      <a:pt x="32808" y="19874"/>
                      <a:pt x="32845" y="20236"/>
                      <a:pt x="32872" y="20620"/>
                    </a:cubicBezTo>
                    <a:cubicBezTo>
                      <a:pt x="32930" y="21165"/>
                      <a:pt x="32961" y="21712"/>
                      <a:pt x="32961" y="22260"/>
                    </a:cubicBezTo>
                    <a:cubicBezTo>
                      <a:pt x="32961" y="23225"/>
                      <a:pt x="32862" y="24161"/>
                      <a:pt x="32667" y="25045"/>
                    </a:cubicBezTo>
                    <a:cubicBezTo>
                      <a:pt x="32573" y="25476"/>
                      <a:pt x="32901" y="25885"/>
                      <a:pt x="33343" y="25886"/>
                    </a:cubicBezTo>
                    <a:cubicBezTo>
                      <a:pt x="33667" y="25885"/>
                      <a:pt x="33947" y="25660"/>
                      <a:pt x="34016" y="25344"/>
                    </a:cubicBezTo>
                    <a:cubicBezTo>
                      <a:pt x="34233" y="24361"/>
                      <a:pt x="34343" y="23324"/>
                      <a:pt x="34343" y="22260"/>
                    </a:cubicBezTo>
                    <a:cubicBezTo>
                      <a:pt x="34343" y="21672"/>
                      <a:pt x="34310" y="21085"/>
                      <a:pt x="34248" y="20501"/>
                    </a:cubicBezTo>
                    <a:cubicBezTo>
                      <a:pt x="34221" y="20113"/>
                      <a:pt x="34182" y="19719"/>
                      <a:pt x="34130" y="19330"/>
                    </a:cubicBezTo>
                    <a:cubicBezTo>
                      <a:pt x="34081" y="18985"/>
                      <a:pt x="33785" y="18737"/>
                      <a:pt x="33446" y="18737"/>
                    </a:cubicBezTo>
                    <a:close/>
                    <a:moveTo>
                      <a:pt x="10154" y="25478"/>
                    </a:moveTo>
                    <a:cubicBezTo>
                      <a:pt x="9868" y="25478"/>
                      <a:pt x="9602" y="25656"/>
                      <a:pt x="9503" y="25940"/>
                    </a:cubicBezTo>
                    <a:cubicBezTo>
                      <a:pt x="9377" y="26298"/>
                      <a:pt x="9564" y="26689"/>
                      <a:pt x="9919" y="26818"/>
                    </a:cubicBezTo>
                    <a:cubicBezTo>
                      <a:pt x="11187" y="27262"/>
                      <a:pt x="12528" y="28553"/>
                      <a:pt x="13693" y="30452"/>
                    </a:cubicBezTo>
                    <a:cubicBezTo>
                      <a:pt x="13819" y="30657"/>
                      <a:pt x="14042" y="30782"/>
                      <a:pt x="14283" y="30782"/>
                    </a:cubicBezTo>
                    <a:cubicBezTo>
                      <a:pt x="14822" y="30781"/>
                      <a:pt x="15153" y="30190"/>
                      <a:pt x="14871" y="29730"/>
                    </a:cubicBezTo>
                    <a:cubicBezTo>
                      <a:pt x="13521" y="27528"/>
                      <a:pt x="11966" y="26070"/>
                      <a:pt x="10375" y="25514"/>
                    </a:cubicBezTo>
                    <a:cubicBezTo>
                      <a:pt x="10302" y="25489"/>
                      <a:pt x="10228" y="25478"/>
                      <a:pt x="10154" y="25478"/>
                    </a:cubicBezTo>
                    <a:close/>
                    <a:moveTo>
                      <a:pt x="4701" y="26650"/>
                    </a:moveTo>
                    <a:cubicBezTo>
                      <a:pt x="4571" y="26650"/>
                      <a:pt x="4439" y="26687"/>
                      <a:pt x="4322" y="26764"/>
                    </a:cubicBezTo>
                    <a:cubicBezTo>
                      <a:pt x="1992" y="28290"/>
                      <a:pt x="584" y="29816"/>
                      <a:pt x="134" y="31295"/>
                    </a:cubicBezTo>
                    <a:cubicBezTo>
                      <a:pt x="0" y="31739"/>
                      <a:pt x="332" y="32187"/>
                      <a:pt x="796" y="32187"/>
                    </a:cubicBezTo>
                    <a:cubicBezTo>
                      <a:pt x="1099" y="32187"/>
                      <a:pt x="1367" y="31988"/>
                      <a:pt x="1456" y="31696"/>
                    </a:cubicBezTo>
                    <a:cubicBezTo>
                      <a:pt x="1699" y="30898"/>
                      <a:pt x="2524" y="29594"/>
                      <a:pt x="5080" y="27919"/>
                    </a:cubicBezTo>
                    <a:cubicBezTo>
                      <a:pt x="5399" y="27710"/>
                      <a:pt x="5488" y="27282"/>
                      <a:pt x="5279" y="26963"/>
                    </a:cubicBezTo>
                    <a:cubicBezTo>
                      <a:pt x="5146" y="26760"/>
                      <a:pt x="4926" y="26650"/>
                      <a:pt x="4701" y="26650"/>
                    </a:cubicBezTo>
                    <a:close/>
                    <a:moveTo>
                      <a:pt x="30810" y="29660"/>
                    </a:moveTo>
                    <a:cubicBezTo>
                      <a:pt x="30611" y="29660"/>
                      <a:pt x="30415" y="29745"/>
                      <a:pt x="30278" y="29909"/>
                    </a:cubicBezTo>
                    <a:cubicBezTo>
                      <a:pt x="29174" y="31242"/>
                      <a:pt x="27732" y="32413"/>
                      <a:pt x="25991" y="33390"/>
                    </a:cubicBezTo>
                    <a:cubicBezTo>
                      <a:pt x="25717" y="33545"/>
                      <a:pt x="25581" y="33864"/>
                      <a:pt x="25661" y="34168"/>
                    </a:cubicBezTo>
                    <a:cubicBezTo>
                      <a:pt x="25740" y="34473"/>
                      <a:pt x="26016" y="34685"/>
                      <a:pt x="26330" y="34685"/>
                    </a:cubicBezTo>
                    <a:cubicBezTo>
                      <a:pt x="26448" y="34684"/>
                      <a:pt x="26564" y="34653"/>
                      <a:pt x="26667" y="34596"/>
                    </a:cubicBezTo>
                    <a:cubicBezTo>
                      <a:pt x="28557" y="33534"/>
                      <a:pt x="30130" y="32254"/>
                      <a:pt x="31342" y="30792"/>
                    </a:cubicBezTo>
                    <a:cubicBezTo>
                      <a:pt x="31584" y="30498"/>
                      <a:pt x="31544" y="30063"/>
                      <a:pt x="31250" y="29819"/>
                    </a:cubicBezTo>
                    <a:cubicBezTo>
                      <a:pt x="31121" y="29712"/>
                      <a:pt x="30965" y="29660"/>
                      <a:pt x="30810" y="29660"/>
                    </a:cubicBezTo>
                    <a:close/>
                    <a:moveTo>
                      <a:pt x="3803" y="35114"/>
                    </a:moveTo>
                    <a:cubicBezTo>
                      <a:pt x="3537" y="35114"/>
                      <a:pt x="3283" y="35268"/>
                      <a:pt x="3169" y="35528"/>
                    </a:cubicBezTo>
                    <a:cubicBezTo>
                      <a:pt x="3016" y="35877"/>
                      <a:pt x="3175" y="36285"/>
                      <a:pt x="3524" y="36439"/>
                    </a:cubicBezTo>
                    <a:cubicBezTo>
                      <a:pt x="5081" y="37120"/>
                      <a:pt x="7101" y="37600"/>
                      <a:pt x="9366" y="37827"/>
                    </a:cubicBezTo>
                    <a:cubicBezTo>
                      <a:pt x="9389" y="37828"/>
                      <a:pt x="9411" y="37829"/>
                      <a:pt x="9435" y="37829"/>
                    </a:cubicBezTo>
                    <a:cubicBezTo>
                      <a:pt x="9804" y="37829"/>
                      <a:pt x="10106" y="37540"/>
                      <a:pt x="10125" y="37173"/>
                    </a:cubicBezTo>
                    <a:cubicBezTo>
                      <a:pt x="10142" y="36805"/>
                      <a:pt x="9869" y="36488"/>
                      <a:pt x="9503" y="36451"/>
                    </a:cubicBezTo>
                    <a:cubicBezTo>
                      <a:pt x="7380" y="36239"/>
                      <a:pt x="5505" y="35797"/>
                      <a:pt x="4080" y="35172"/>
                    </a:cubicBezTo>
                    <a:cubicBezTo>
                      <a:pt x="3989" y="35133"/>
                      <a:pt x="3895" y="35114"/>
                      <a:pt x="3803" y="35114"/>
                    </a:cubicBezTo>
                    <a:close/>
                    <a:moveTo>
                      <a:pt x="16591" y="34711"/>
                    </a:moveTo>
                    <a:cubicBezTo>
                      <a:pt x="16525" y="34711"/>
                      <a:pt x="16459" y="34720"/>
                      <a:pt x="16393" y="34740"/>
                    </a:cubicBezTo>
                    <a:cubicBezTo>
                      <a:pt x="16025" y="34849"/>
                      <a:pt x="15817" y="35238"/>
                      <a:pt x="15930" y="35604"/>
                    </a:cubicBezTo>
                    <a:cubicBezTo>
                      <a:pt x="16007" y="35861"/>
                      <a:pt x="16080" y="36119"/>
                      <a:pt x="16149" y="36379"/>
                    </a:cubicBezTo>
                    <a:cubicBezTo>
                      <a:pt x="15828" y="36416"/>
                      <a:pt x="15505" y="36448"/>
                      <a:pt x="15179" y="36476"/>
                    </a:cubicBezTo>
                    <a:cubicBezTo>
                      <a:pt x="14799" y="36509"/>
                      <a:pt x="14517" y="36843"/>
                      <a:pt x="14550" y="37224"/>
                    </a:cubicBezTo>
                    <a:cubicBezTo>
                      <a:pt x="14580" y="37583"/>
                      <a:pt x="14884" y="37856"/>
                      <a:pt x="15233" y="37856"/>
                    </a:cubicBezTo>
                    <a:cubicBezTo>
                      <a:pt x="15254" y="37856"/>
                      <a:pt x="15275" y="37855"/>
                      <a:pt x="15296" y="37853"/>
                    </a:cubicBezTo>
                    <a:cubicBezTo>
                      <a:pt x="15691" y="37819"/>
                      <a:pt x="16083" y="37779"/>
                      <a:pt x="16473" y="37732"/>
                    </a:cubicBezTo>
                    <a:cubicBezTo>
                      <a:pt x="16715" y="38865"/>
                      <a:pt x="16888" y="40012"/>
                      <a:pt x="16991" y="41166"/>
                    </a:cubicBezTo>
                    <a:cubicBezTo>
                      <a:pt x="17023" y="41522"/>
                      <a:pt x="17320" y="41795"/>
                      <a:pt x="17678" y="41795"/>
                    </a:cubicBezTo>
                    <a:cubicBezTo>
                      <a:pt x="17699" y="41795"/>
                      <a:pt x="17720" y="41794"/>
                      <a:pt x="17741" y="41791"/>
                    </a:cubicBezTo>
                    <a:cubicBezTo>
                      <a:pt x="18121" y="41759"/>
                      <a:pt x="18402" y="41422"/>
                      <a:pt x="18368" y="41043"/>
                    </a:cubicBezTo>
                    <a:cubicBezTo>
                      <a:pt x="18262" y="39865"/>
                      <a:pt x="18088" y="38695"/>
                      <a:pt x="17845" y="37539"/>
                    </a:cubicBezTo>
                    <a:cubicBezTo>
                      <a:pt x="18955" y="37359"/>
                      <a:pt x="20054" y="37120"/>
                      <a:pt x="21137" y="36823"/>
                    </a:cubicBezTo>
                    <a:cubicBezTo>
                      <a:pt x="21505" y="36721"/>
                      <a:pt x="21721" y="36341"/>
                      <a:pt x="21620" y="35973"/>
                    </a:cubicBezTo>
                    <a:cubicBezTo>
                      <a:pt x="21535" y="35666"/>
                      <a:pt x="21257" y="35466"/>
                      <a:pt x="20954" y="35466"/>
                    </a:cubicBezTo>
                    <a:cubicBezTo>
                      <a:pt x="20893" y="35466"/>
                      <a:pt x="20831" y="35474"/>
                      <a:pt x="20770" y="35491"/>
                    </a:cubicBezTo>
                    <a:cubicBezTo>
                      <a:pt x="19702" y="35783"/>
                      <a:pt x="18621" y="36017"/>
                      <a:pt x="17528" y="36190"/>
                    </a:cubicBezTo>
                    <a:cubicBezTo>
                      <a:pt x="17442" y="35861"/>
                      <a:pt x="17351" y="35533"/>
                      <a:pt x="17254" y="35208"/>
                    </a:cubicBezTo>
                    <a:cubicBezTo>
                      <a:pt x="17165" y="34907"/>
                      <a:pt x="16890" y="34711"/>
                      <a:pt x="16591" y="34711"/>
                    </a:cubicBezTo>
                    <a:close/>
                    <a:moveTo>
                      <a:pt x="17599" y="46211"/>
                    </a:moveTo>
                    <a:cubicBezTo>
                      <a:pt x="17260" y="46211"/>
                      <a:pt x="16956" y="46468"/>
                      <a:pt x="16913" y="46819"/>
                    </a:cubicBezTo>
                    <a:cubicBezTo>
                      <a:pt x="16681" y="48720"/>
                      <a:pt x="16236" y="50534"/>
                      <a:pt x="15591" y="52203"/>
                    </a:cubicBezTo>
                    <a:lnTo>
                      <a:pt x="15561" y="52282"/>
                    </a:lnTo>
                    <a:cubicBezTo>
                      <a:pt x="15391" y="52734"/>
                      <a:pt x="15724" y="53217"/>
                      <a:pt x="16207" y="53217"/>
                    </a:cubicBezTo>
                    <a:cubicBezTo>
                      <a:pt x="16495" y="53217"/>
                      <a:pt x="16752" y="53038"/>
                      <a:pt x="16853" y="52770"/>
                    </a:cubicBezTo>
                    <a:lnTo>
                      <a:pt x="16879" y="52703"/>
                    </a:lnTo>
                    <a:cubicBezTo>
                      <a:pt x="17566" y="50925"/>
                      <a:pt x="18039" y="49001"/>
                      <a:pt x="18285" y="46986"/>
                    </a:cubicBezTo>
                    <a:cubicBezTo>
                      <a:pt x="18332" y="46607"/>
                      <a:pt x="18062" y="46262"/>
                      <a:pt x="17682" y="46216"/>
                    </a:cubicBezTo>
                    <a:cubicBezTo>
                      <a:pt x="17654" y="46213"/>
                      <a:pt x="17626" y="46211"/>
                      <a:pt x="17599" y="46211"/>
                    </a:cubicBezTo>
                    <a:close/>
                    <a:moveTo>
                      <a:pt x="13393" y="56890"/>
                    </a:moveTo>
                    <a:cubicBezTo>
                      <a:pt x="13181" y="56890"/>
                      <a:pt x="12972" y="56987"/>
                      <a:pt x="12837" y="57171"/>
                    </a:cubicBezTo>
                    <a:cubicBezTo>
                      <a:pt x="11744" y="58631"/>
                      <a:pt x="10434" y="60001"/>
                      <a:pt x="8941" y="61239"/>
                    </a:cubicBezTo>
                    <a:cubicBezTo>
                      <a:pt x="8717" y="61426"/>
                      <a:pt x="8633" y="61733"/>
                      <a:pt x="8733" y="62006"/>
                    </a:cubicBezTo>
                    <a:cubicBezTo>
                      <a:pt x="8831" y="62280"/>
                      <a:pt x="9091" y="62462"/>
                      <a:pt x="9383" y="62462"/>
                    </a:cubicBezTo>
                    <a:cubicBezTo>
                      <a:pt x="9544" y="62462"/>
                      <a:pt x="9699" y="62406"/>
                      <a:pt x="9824" y="62303"/>
                    </a:cubicBezTo>
                    <a:cubicBezTo>
                      <a:pt x="11401" y="60995"/>
                      <a:pt x="12787" y="59546"/>
                      <a:pt x="13943" y="57998"/>
                    </a:cubicBezTo>
                    <a:cubicBezTo>
                      <a:pt x="14175" y="57692"/>
                      <a:pt x="14113" y="57256"/>
                      <a:pt x="13806" y="57028"/>
                    </a:cubicBezTo>
                    <a:cubicBezTo>
                      <a:pt x="13682" y="56935"/>
                      <a:pt x="13537" y="56890"/>
                      <a:pt x="13393" y="568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5989653" y="4170730"/>
                <a:ext cx="49545" cy="31465"/>
              </a:xfrm>
              <a:custGeom>
                <a:rect b="b" l="l" r="r" t="t"/>
                <a:pathLst>
                  <a:path extrusionOk="0" h="2621" w="4127">
                    <a:moveTo>
                      <a:pt x="3336" y="0"/>
                    </a:moveTo>
                    <a:cubicBezTo>
                      <a:pt x="3226" y="0"/>
                      <a:pt x="3114" y="27"/>
                      <a:pt x="3010" y="82"/>
                    </a:cubicBezTo>
                    <a:cubicBezTo>
                      <a:pt x="2182" y="526"/>
                      <a:pt x="1354" y="922"/>
                      <a:pt x="475" y="1293"/>
                    </a:cubicBezTo>
                    <a:cubicBezTo>
                      <a:pt x="171" y="1420"/>
                      <a:pt x="0" y="1744"/>
                      <a:pt x="66" y="2066"/>
                    </a:cubicBezTo>
                    <a:cubicBezTo>
                      <a:pt x="132" y="2388"/>
                      <a:pt x="414" y="2620"/>
                      <a:pt x="743" y="2620"/>
                    </a:cubicBezTo>
                    <a:cubicBezTo>
                      <a:pt x="836" y="2620"/>
                      <a:pt x="927" y="2603"/>
                      <a:pt x="1011" y="2566"/>
                    </a:cubicBezTo>
                    <a:cubicBezTo>
                      <a:pt x="1930" y="2180"/>
                      <a:pt x="2797" y="1766"/>
                      <a:pt x="3664" y="1302"/>
                    </a:cubicBezTo>
                    <a:cubicBezTo>
                      <a:pt x="4000" y="1122"/>
                      <a:pt x="4127" y="702"/>
                      <a:pt x="3946" y="366"/>
                    </a:cubicBezTo>
                    <a:cubicBezTo>
                      <a:pt x="3822" y="133"/>
                      <a:pt x="3583" y="0"/>
                      <a:pt x="3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35"/>
            <p:cNvGrpSpPr/>
            <p:nvPr/>
          </p:nvGrpSpPr>
          <p:grpSpPr>
            <a:xfrm>
              <a:off x="3865933" y="2914923"/>
              <a:ext cx="857817" cy="543130"/>
              <a:chOff x="3865933" y="2914923"/>
              <a:chExt cx="857817" cy="543130"/>
            </a:xfrm>
          </p:grpSpPr>
          <p:sp>
            <p:nvSpPr>
              <p:cNvPr id="476" name="Google Shape;476;p35"/>
              <p:cNvSpPr/>
              <p:nvPr/>
            </p:nvSpPr>
            <p:spPr>
              <a:xfrm>
                <a:off x="3865933" y="2914923"/>
                <a:ext cx="379634" cy="326752"/>
              </a:xfrm>
              <a:custGeom>
                <a:rect b="b" l="l" r="r" t="t"/>
                <a:pathLst>
                  <a:path extrusionOk="0" h="27218" w="31623">
                    <a:moveTo>
                      <a:pt x="29811" y="0"/>
                    </a:moveTo>
                    <a:cubicBezTo>
                      <a:pt x="29371" y="0"/>
                      <a:pt x="28861" y="341"/>
                      <a:pt x="28051" y="1060"/>
                    </a:cubicBezTo>
                    <a:cubicBezTo>
                      <a:pt x="25392" y="3419"/>
                      <a:pt x="22642" y="5675"/>
                      <a:pt x="19939" y="7984"/>
                    </a:cubicBezTo>
                    <a:cubicBezTo>
                      <a:pt x="16166" y="11225"/>
                      <a:pt x="12387" y="14458"/>
                      <a:pt x="8604" y="17686"/>
                    </a:cubicBezTo>
                    <a:cubicBezTo>
                      <a:pt x="5994" y="19911"/>
                      <a:pt x="3375" y="22126"/>
                      <a:pt x="746" y="24330"/>
                    </a:cubicBezTo>
                    <a:cubicBezTo>
                      <a:pt x="276" y="24725"/>
                      <a:pt x="0" y="25234"/>
                      <a:pt x="263" y="25745"/>
                    </a:cubicBezTo>
                    <a:cubicBezTo>
                      <a:pt x="538" y="26284"/>
                      <a:pt x="800" y="26906"/>
                      <a:pt x="1406" y="27218"/>
                    </a:cubicBezTo>
                    <a:cubicBezTo>
                      <a:pt x="3093" y="27101"/>
                      <a:pt x="4806" y="27044"/>
                      <a:pt x="6445" y="26692"/>
                    </a:cubicBezTo>
                    <a:cubicBezTo>
                      <a:pt x="8672" y="26212"/>
                      <a:pt x="10941" y="26120"/>
                      <a:pt x="13176" y="25711"/>
                    </a:cubicBezTo>
                    <a:cubicBezTo>
                      <a:pt x="15996" y="25196"/>
                      <a:pt x="18900" y="25163"/>
                      <a:pt x="21697" y="24446"/>
                    </a:cubicBezTo>
                    <a:cubicBezTo>
                      <a:pt x="23497" y="23985"/>
                      <a:pt x="24887" y="22980"/>
                      <a:pt x="25625" y="21216"/>
                    </a:cubicBezTo>
                    <a:cubicBezTo>
                      <a:pt x="26187" y="19870"/>
                      <a:pt x="26540" y="18456"/>
                      <a:pt x="26974" y="17066"/>
                    </a:cubicBezTo>
                    <a:cubicBezTo>
                      <a:pt x="28317" y="12774"/>
                      <a:pt x="29554" y="8448"/>
                      <a:pt x="30897" y="4156"/>
                    </a:cubicBezTo>
                    <a:cubicBezTo>
                      <a:pt x="31164" y="3301"/>
                      <a:pt x="31622" y="2468"/>
                      <a:pt x="31593" y="1525"/>
                    </a:cubicBezTo>
                    <a:cubicBezTo>
                      <a:pt x="30805" y="532"/>
                      <a:pt x="30362" y="0"/>
                      <a:pt x="29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5"/>
              <p:cNvSpPr/>
              <p:nvPr/>
            </p:nvSpPr>
            <p:spPr>
              <a:xfrm>
                <a:off x="3882812" y="2933231"/>
                <a:ext cx="535579" cy="515939"/>
              </a:xfrm>
              <a:custGeom>
                <a:rect b="b" l="l" r="r" t="t"/>
                <a:pathLst>
                  <a:path extrusionOk="0" h="42977" w="44613">
                    <a:moveTo>
                      <a:pt x="30187" y="0"/>
                    </a:moveTo>
                    <a:cubicBezTo>
                      <a:pt x="29395" y="1310"/>
                      <a:pt x="29217" y="2832"/>
                      <a:pt x="28715" y="4239"/>
                    </a:cubicBezTo>
                    <a:cubicBezTo>
                      <a:pt x="28356" y="5247"/>
                      <a:pt x="28190" y="6306"/>
                      <a:pt x="27733" y="7291"/>
                    </a:cubicBezTo>
                    <a:cubicBezTo>
                      <a:pt x="27347" y="8126"/>
                      <a:pt x="27170" y="9061"/>
                      <a:pt x="26916" y="9956"/>
                    </a:cubicBezTo>
                    <a:cubicBezTo>
                      <a:pt x="26636" y="10946"/>
                      <a:pt x="26415" y="11955"/>
                      <a:pt x="26092" y="12930"/>
                    </a:cubicBezTo>
                    <a:cubicBezTo>
                      <a:pt x="25711" y="14077"/>
                      <a:pt x="25402" y="15242"/>
                      <a:pt x="25047" y="16394"/>
                    </a:cubicBezTo>
                    <a:cubicBezTo>
                      <a:pt x="24637" y="17726"/>
                      <a:pt x="24348" y="19128"/>
                      <a:pt x="23583" y="20323"/>
                    </a:cubicBezTo>
                    <a:cubicBezTo>
                      <a:pt x="22177" y="22522"/>
                      <a:pt x="19843" y="23030"/>
                      <a:pt x="17536" y="23170"/>
                    </a:cubicBezTo>
                    <a:cubicBezTo>
                      <a:pt x="15405" y="23302"/>
                      <a:pt x="13323" y="23726"/>
                      <a:pt x="11218" y="23960"/>
                    </a:cubicBezTo>
                    <a:cubicBezTo>
                      <a:pt x="8422" y="24272"/>
                      <a:pt x="5627" y="24730"/>
                      <a:pt x="2827" y="25094"/>
                    </a:cubicBezTo>
                    <a:cubicBezTo>
                      <a:pt x="1883" y="25216"/>
                      <a:pt x="863" y="25126"/>
                      <a:pt x="0" y="25693"/>
                    </a:cubicBezTo>
                    <a:cubicBezTo>
                      <a:pt x="11" y="26093"/>
                      <a:pt x="395" y="26116"/>
                      <a:pt x="617" y="26302"/>
                    </a:cubicBezTo>
                    <a:cubicBezTo>
                      <a:pt x="785" y="26385"/>
                      <a:pt x="960" y="26414"/>
                      <a:pt x="1136" y="26414"/>
                    </a:cubicBezTo>
                    <a:cubicBezTo>
                      <a:pt x="1263" y="26414"/>
                      <a:pt x="1391" y="26399"/>
                      <a:pt x="1516" y="26378"/>
                    </a:cubicBezTo>
                    <a:cubicBezTo>
                      <a:pt x="3125" y="26111"/>
                      <a:pt x="4769" y="26120"/>
                      <a:pt x="6368" y="25892"/>
                    </a:cubicBezTo>
                    <a:cubicBezTo>
                      <a:pt x="10830" y="25252"/>
                      <a:pt x="15333" y="24989"/>
                      <a:pt x="19793" y="24362"/>
                    </a:cubicBezTo>
                    <a:cubicBezTo>
                      <a:pt x="19865" y="24352"/>
                      <a:pt x="19931" y="24346"/>
                      <a:pt x="19991" y="24346"/>
                    </a:cubicBezTo>
                    <a:cubicBezTo>
                      <a:pt x="20355" y="24346"/>
                      <a:pt x="20483" y="24539"/>
                      <a:pt x="20472" y="24945"/>
                    </a:cubicBezTo>
                    <a:cubicBezTo>
                      <a:pt x="20466" y="25219"/>
                      <a:pt x="20395" y="25481"/>
                      <a:pt x="20320" y="25742"/>
                    </a:cubicBezTo>
                    <a:cubicBezTo>
                      <a:pt x="19633" y="28114"/>
                      <a:pt x="19308" y="30572"/>
                      <a:pt x="18645" y="32947"/>
                    </a:cubicBezTo>
                    <a:cubicBezTo>
                      <a:pt x="18216" y="34483"/>
                      <a:pt x="18026" y="36062"/>
                      <a:pt x="17645" y="37609"/>
                    </a:cubicBezTo>
                    <a:cubicBezTo>
                      <a:pt x="17283" y="39077"/>
                      <a:pt x="16749" y="40534"/>
                      <a:pt x="16788" y="42085"/>
                    </a:cubicBezTo>
                    <a:cubicBezTo>
                      <a:pt x="16795" y="42413"/>
                      <a:pt x="16551" y="42860"/>
                      <a:pt x="17130" y="42977"/>
                    </a:cubicBezTo>
                    <a:cubicBezTo>
                      <a:pt x="17301" y="42876"/>
                      <a:pt x="17489" y="42796"/>
                      <a:pt x="17637" y="42670"/>
                    </a:cubicBezTo>
                    <a:cubicBezTo>
                      <a:pt x="21234" y="39579"/>
                      <a:pt x="24835" y="36494"/>
                      <a:pt x="28441" y="33414"/>
                    </a:cubicBezTo>
                    <a:cubicBezTo>
                      <a:pt x="32563" y="29893"/>
                      <a:pt x="36681" y="26369"/>
                      <a:pt x="40829" y="22877"/>
                    </a:cubicBezTo>
                    <a:cubicBezTo>
                      <a:pt x="41896" y="21980"/>
                      <a:pt x="42827" y="20922"/>
                      <a:pt x="44010" y="20162"/>
                    </a:cubicBezTo>
                    <a:cubicBezTo>
                      <a:pt x="44210" y="19956"/>
                      <a:pt x="44412" y="19749"/>
                      <a:pt x="44612" y="19542"/>
                    </a:cubicBezTo>
                    <a:cubicBezTo>
                      <a:pt x="44519" y="19182"/>
                      <a:pt x="44297" y="19108"/>
                      <a:pt x="44052" y="19108"/>
                    </a:cubicBezTo>
                    <a:cubicBezTo>
                      <a:pt x="43913" y="19108"/>
                      <a:pt x="43767" y="19132"/>
                      <a:pt x="43633" y="19140"/>
                    </a:cubicBezTo>
                    <a:cubicBezTo>
                      <a:pt x="43194" y="19169"/>
                      <a:pt x="42758" y="19267"/>
                      <a:pt x="42316" y="19267"/>
                    </a:cubicBezTo>
                    <a:cubicBezTo>
                      <a:pt x="42283" y="19267"/>
                      <a:pt x="42251" y="19267"/>
                      <a:pt x="42219" y="19266"/>
                    </a:cubicBezTo>
                    <a:cubicBezTo>
                      <a:pt x="41762" y="19250"/>
                      <a:pt x="41306" y="19242"/>
                      <a:pt x="40850" y="19242"/>
                    </a:cubicBezTo>
                    <a:cubicBezTo>
                      <a:pt x="36321" y="19242"/>
                      <a:pt x="31821" y="19959"/>
                      <a:pt x="27290" y="19959"/>
                    </a:cubicBezTo>
                    <a:cubicBezTo>
                      <a:pt x="26995" y="19959"/>
                      <a:pt x="26699" y="19956"/>
                      <a:pt x="26404" y="19950"/>
                    </a:cubicBezTo>
                    <a:cubicBezTo>
                      <a:pt x="25805" y="19937"/>
                      <a:pt x="25602" y="19913"/>
                      <a:pt x="25814" y="19261"/>
                    </a:cubicBezTo>
                    <a:cubicBezTo>
                      <a:pt x="26577" y="16917"/>
                      <a:pt x="27062" y="14496"/>
                      <a:pt x="27716" y="12120"/>
                    </a:cubicBezTo>
                    <a:cubicBezTo>
                      <a:pt x="28693" y="8574"/>
                      <a:pt x="29613" y="5011"/>
                      <a:pt x="30646" y="1480"/>
                    </a:cubicBezTo>
                    <a:cubicBezTo>
                      <a:pt x="30735" y="1174"/>
                      <a:pt x="30797" y="890"/>
                      <a:pt x="30592" y="612"/>
                    </a:cubicBezTo>
                    <a:cubicBezTo>
                      <a:pt x="30563" y="338"/>
                      <a:pt x="30415" y="142"/>
                      <a:pt x="301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3890219" y="3219358"/>
                <a:ext cx="244566" cy="238695"/>
              </a:xfrm>
              <a:custGeom>
                <a:rect b="b" l="l" r="r" t="t"/>
                <a:pathLst>
                  <a:path extrusionOk="0" h="19883" w="20372">
                    <a:moveTo>
                      <a:pt x="19722" y="1"/>
                    </a:moveTo>
                    <a:cubicBezTo>
                      <a:pt x="19444" y="1"/>
                      <a:pt x="19134" y="275"/>
                      <a:pt x="18849" y="350"/>
                    </a:cubicBezTo>
                    <a:cubicBezTo>
                      <a:pt x="18750" y="375"/>
                      <a:pt x="18651" y="394"/>
                      <a:pt x="18550" y="407"/>
                    </a:cubicBezTo>
                    <a:cubicBezTo>
                      <a:pt x="16618" y="682"/>
                      <a:pt x="14663" y="748"/>
                      <a:pt x="12724" y="946"/>
                    </a:cubicBezTo>
                    <a:cubicBezTo>
                      <a:pt x="9610" y="1264"/>
                      <a:pt x="6515" y="1818"/>
                      <a:pt x="3369" y="1879"/>
                    </a:cubicBezTo>
                    <a:cubicBezTo>
                      <a:pt x="2242" y="1900"/>
                      <a:pt x="1123" y="2262"/>
                      <a:pt x="1" y="2468"/>
                    </a:cubicBezTo>
                    <a:cubicBezTo>
                      <a:pt x="16" y="2928"/>
                      <a:pt x="404" y="3166"/>
                      <a:pt x="653" y="3461"/>
                    </a:cubicBezTo>
                    <a:cubicBezTo>
                      <a:pt x="3139" y="6397"/>
                      <a:pt x="5651" y="9313"/>
                      <a:pt x="8155" y="12235"/>
                    </a:cubicBezTo>
                    <a:cubicBezTo>
                      <a:pt x="10094" y="14510"/>
                      <a:pt x="12035" y="16784"/>
                      <a:pt x="13976" y="19057"/>
                    </a:cubicBezTo>
                    <a:cubicBezTo>
                      <a:pt x="14447" y="19608"/>
                      <a:pt x="14837" y="19882"/>
                      <a:pt x="15241" y="19882"/>
                    </a:cubicBezTo>
                    <a:cubicBezTo>
                      <a:pt x="15625" y="19882"/>
                      <a:pt x="16022" y="19634"/>
                      <a:pt x="16515" y="19143"/>
                    </a:cubicBezTo>
                    <a:cubicBezTo>
                      <a:pt x="16456" y="19063"/>
                      <a:pt x="16345" y="18982"/>
                      <a:pt x="16348" y="18904"/>
                    </a:cubicBezTo>
                    <a:cubicBezTo>
                      <a:pt x="16380" y="17211"/>
                      <a:pt x="16806" y="15554"/>
                      <a:pt x="17273" y="13975"/>
                    </a:cubicBezTo>
                    <a:cubicBezTo>
                      <a:pt x="17704" y="12514"/>
                      <a:pt x="17748" y="10995"/>
                      <a:pt x="18255" y="9544"/>
                    </a:cubicBezTo>
                    <a:cubicBezTo>
                      <a:pt x="18541" y="8724"/>
                      <a:pt x="18823" y="7813"/>
                      <a:pt x="18928" y="6927"/>
                    </a:cubicBezTo>
                    <a:cubicBezTo>
                      <a:pt x="19139" y="5150"/>
                      <a:pt x="19588" y="3443"/>
                      <a:pt x="20101" y="1740"/>
                    </a:cubicBezTo>
                    <a:cubicBezTo>
                      <a:pt x="20256" y="1226"/>
                      <a:pt x="20372" y="592"/>
                      <a:pt x="20043" y="173"/>
                    </a:cubicBezTo>
                    <a:cubicBezTo>
                      <a:pt x="19944" y="47"/>
                      <a:pt x="19836" y="1"/>
                      <a:pt x="197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4185842" y="2940566"/>
                <a:ext cx="245994" cy="236763"/>
              </a:xfrm>
              <a:custGeom>
                <a:rect b="b" l="l" r="r" t="t"/>
                <a:pathLst>
                  <a:path extrusionOk="0" h="19722" w="20491">
                    <a:moveTo>
                      <a:pt x="5350" y="1"/>
                    </a:moveTo>
                    <a:lnTo>
                      <a:pt x="5350" y="1"/>
                    </a:lnTo>
                    <a:cubicBezTo>
                      <a:pt x="5430" y="668"/>
                      <a:pt x="4753" y="1073"/>
                      <a:pt x="4742" y="1688"/>
                    </a:cubicBezTo>
                    <a:cubicBezTo>
                      <a:pt x="4723" y="2894"/>
                      <a:pt x="4166" y="3961"/>
                      <a:pt x="3903" y="5104"/>
                    </a:cubicBezTo>
                    <a:cubicBezTo>
                      <a:pt x="3472" y="6985"/>
                      <a:pt x="2808" y="8811"/>
                      <a:pt x="2315" y="10680"/>
                    </a:cubicBezTo>
                    <a:cubicBezTo>
                      <a:pt x="1634" y="13261"/>
                      <a:pt x="1042" y="15865"/>
                      <a:pt x="370" y="18448"/>
                    </a:cubicBezTo>
                    <a:cubicBezTo>
                      <a:pt x="38" y="19722"/>
                      <a:pt x="1" y="19554"/>
                      <a:pt x="1300" y="19602"/>
                    </a:cubicBezTo>
                    <a:cubicBezTo>
                      <a:pt x="1733" y="19619"/>
                      <a:pt x="2165" y="19626"/>
                      <a:pt x="2597" y="19626"/>
                    </a:cubicBezTo>
                    <a:cubicBezTo>
                      <a:pt x="6744" y="19626"/>
                      <a:pt x="10854" y="18947"/>
                      <a:pt x="14999" y="18947"/>
                    </a:cubicBezTo>
                    <a:cubicBezTo>
                      <a:pt x="15059" y="18947"/>
                      <a:pt x="15118" y="18947"/>
                      <a:pt x="15178" y="18947"/>
                    </a:cubicBezTo>
                    <a:cubicBezTo>
                      <a:pt x="15689" y="18950"/>
                      <a:pt x="16203" y="18975"/>
                      <a:pt x="16716" y="18975"/>
                    </a:cubicBezTo>
                    <a:cubicBezTo>
                      <a:pt x="17352" y="18975"/>
                      <a:pt x="17988" y="18937"/>
                      <a:pt x="18618" y="18770"/>
                    </a:cubicBezTo>
                    <a:cubicBezTo>
                      <a:pt x="18713" y="18745"/>
                      <a:pt x="18818" y="18724"/>
                      <a:pt x="18923" y="18724"/>
                    </a:cubicBezTo>
                    <a:cubicBezTo>
                      <a:pt x="19085" y="18724"/>
                      <a:pt x="19246" y="18773"/>
                      <a:pt x="19370" y="18932"/>
                    </a:cubicBezTo>
                    <a:cubicBezTo>
                      <a:pt x="20372" y="18232"/>
                      <a:pt x="20490" y="17643"/>
                      <a:pt x="19689" y="16694"/>
                    </a:cubicBezTo>
                    <a:cubicBezTo>
                      <a:pt x="15519" y="11740"/>
                      <a:pt x="11323" y="6808"/>
                      <a:pt x="7098" y="1900"/>
                    </a:cubicBezTo>
                    <a:cubicBezTo>
                      <a:pt x="6540" y="1252"/>
                      <a:pt x="6226" y="361"/>
                      <a:pt x="5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4619931" y="3076678"/>
                <a:ext cx="103819" cy="224193"/>
              </a:xfrm>
              <a:custGeom>
                <a:rect b="b" l="l" r="r" t="t"/>
                <a:pathLst>
                  <a:path extrusionOk="0" h="18675" w="8648">
                    <a:moveTo>
                      <a:pt x="7639" y="0"/>
                    </a:moveTo>
                    <a:cubicBezTo>
                      <a:pt x="7590" y="0"/>
                      <a:pt x="7539" y="5"/>
                      <a:pt x="7487" y="15"/>
                    </a:cubicBezTo>
                    <a:cubicBezTo>
                      <a:pt x="6893" y="559"/>
                      <a:pt x="6271" y="1088"/>
                      <a:pt x="5766" y="1706"/>
                    </a:cubicBezTo>
                    <a:cubicBezTo>
                      <a:pt x="5078" y="2545"/>
                      <a:pt x="4262" y="3252"/>
                      <a:pt x="3551" y="4068"/>
                    </a:cubicBezTo>
                    <a:cubicBezTo>
                      <a:pt x="2654" y="5096"/>
                      <a:pt x="1582" y="5972"/>
                      <a:pt x="753" y="7068"/>
                    </a:cubicBezTo>
                    <a:cubicBezTo>
                      <a:pt x="220" y="7773"/>
                      <a:pt x="1" y="8561"/>
                      <a:pt x="249" y="9436"/>
                    </a:cubicBezTo>
                    <a:cubicBezTo>
                      <a:pt x="439" y="10105"/>
                      <a:pt x="727" y="10736"/>
                      <a:pt x="978" y="11382"/>
                    </a:cubicBezTo>
                    <a:cubicBezTo>
                      <a:pt x="1752" y="13379"/>
                      <a:pt x="2575" y="15356"/>
                      <a:pt x="3349" y="17353"/>
                    </a:cubicBezTo>
                    <a:cubicBezTo>
                      <a:pt x="3503" y="17750"/>
                      <a:pt x="3579" y="18197"/>
                      <a:pt x="3870" y="18539"/>
                    </a:cubicBezTo>
                    <a:cubicBezTo>
                      <a:pt x="4214" y="18618"/>
                      <a:pt x="4467" y="18674"/>
                      <a:pt x="4659" y="18674"/>
                    </a:cubicBezTo>
                    <a:cubicBezTo>
                      <a:pt x="5058" y="18674"/>
                      <a:pt x="5192" y="18433"/>
                      <a:pt x="5327" y="17661"/>
                    </a:cubicBezTo>
                    <a:cubicBezTo>
                      <a:pt x="5617" y="15994"/>
                      <a:pt x="5972" y="14338"/>
                      <a:pt x="6293" y="12676"/>
                    </a:cubicBezTo>
                    <a:cubicBezTo>
                      <a:pt x="6743" y="10352"/>
                      <a:pt x="7184" y="8025"/>
                      <a:pt x="7635" y="5701"/>
                    </a:cubicBezTo>
                    <a:cubicBezTo>
                      <a:pt x="7946" y="4097"/>
                      <a:pt x="8265" y="2496"/>
                      <a:pt x="8589" y="894"/>
                    </a:cubicBezTo>
                    <a:cubicBezTo>
                      <a:pt x="8648" y="608"/>
                      <a:pt x="8599" y="336"/>
                      <a:pt x="8349" y="224"/>
                    </a:cubicBezTo>
                    <a:cubicBezTo>
                      <a:pt x="8129" y="125"/>
                      <a:pt x="7896" y="0"/>
                      <a:pt x="7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4532282" y="3060171"/>
                <a:ext cx="177530" cy="239116"/>
              </a:xfrm>
              <a:custGeom>
                <a:rect b="b" l="l" r="r" t="t"/>
                <a:pathLst>
                  <a:path extrusionOk="0" h="19918" w="14788">
                    <a:moveTo>
                      <a:pt x="3408" y="0"/>
                    </a:moveTo>
                    <a:cubicBezTo>
                      <a:pt x="3373" y="0"/>
                      <a:pt x="3330" y="11"/>
                      <a:pt x="3280" y="37"/>
                    </a:cubicBezTo>
                    <a:cubicBezTo>
                      <a:pt x="3247" y="125"/>
                      <a:pt x="3200" y="211"/>
                      <a:pt x="3183" y="302"/>
                    </a:cubicBezTo>
                    <a:cubicBezTo>
                      <a:pt x="2755" y="2519"/>
                      <a:pt x="2334" y="4737"/>
                      <a:pt x="1906" y="6954"/>
                    </a:cubicBezTo>
                    <a:cubicBezTo>
                      <a:pt x="1416" y="9488"/>
                      <a:pt x="928" y="12022"/>
                      <a:pt x="420" y="14553"/>
                    </a:cubicBezTo>
                    <a:cubicBezTo>
                      <a:pt x="289" y="15204"/>
                      <a:pt x="257" y="15874"/>
                      <a:pt x="42" y="16508"/>
                    </a:cubicBezTo>
                    <a:cubicBezTo>
                      <a:pt x="28" y="16644"/>
                      <a:pt x="15" y="16781"/>
                      <a:pt x="1" y="16917"/>
                    </a:cubicBezTo>
                    <a:cubicBezTo>
                      <a:pt x="64" y="16964"/>
                      <a:pt x="119" y="16983"/>
                      <a:pt x="169" y="16983"/>
                    </a:cubicBezTo>
                    <a:cubicBezTo>
                      <a:pt x="297" y="16983"/>
                      <a:pt x="390" y="16862"/>
                      <a:pt x="484" y="16776"/>
                    </a:cubicBezTo>
                    <a:cubicBezTo>
                      <a:pt x="651" y="16625"/>
                      <a:pt x="791" y="16446"/>
                      <a:pt x="974" y="16310"/>
                    </a:cubicBezTo>
                    <a:cubicBezTo>
                      <a:pt x="2999" y="14811"/>
                      <a:pt x="4656" y="12889"/>
                      <a:pt x="6660" y="11363"/>
                    </a:cubicBezTo>
                    <a:cubicBezTo>
                      <a:pt x="6770" y="11279"/>
                      <a:pt x="6846" y="11224"/>
                      <a:pt x="6908" y="11224"/>
                    </a:cubicBezTo>
                    <a:cubicBezTo>
                      <a:pt x="6974" y="11224"/>
                      <a:pt x="7025" y="11287"/>
                      <a:pt x="7084" y="11445"/>
                    </a:cubicBezTo>
                    <a:cubicBezTo>
                      <a:pt x="7495" y="12545"/>
                      <a:pt x="8033" y="13589"/>
                      <a:pt x="8494" y="14668"/>
                    </a:cubicBezTo>
                    <a:cubicBezTo>
                      <a:pt x="9183" y="16279"/>
                      <a:pt x="9898" y="17878"/>
                      <a:pt x="10561" y="19499"/>
                    </a:cubicBezTo>
                    <a:cubicBezTo>
                      <a:pt x="10618" y="19640"/>
                      <a:pt x="10679" y="19764"/>
                      <a:pt x="10839" y="19807"/>
                    </a:cubicBezTo>
                    <a:cubicBezTo>
                      <a:pt x="10916" y="19885"/>
                      <a:pt x="11007" y="19918"/>
                      <a:pt x="11109" y="19918"/>
                    </a:cubicBezTo>
                    <a:cubicBezTo>
                      <a:pt x="11130" y="19918"/>
                      <a:pt x="11150" y="19916"/>
                      <a:pt x="11171" y="19914"/>
                    </a:cubicBezTo>
                    <a:cubicBezTo>
                      <a:pt x="11076" y="19191"/>
                      <a:pt x="10692" y="18572"/>
                      <a:pt x="10461" y="17899"/>
                    </a:cubicBezTo>
                    <a:cubicBezTo>
                      <a:pt x="10296" y="17417"/>
                      <a:pt x="10043" y="16974"/>
                      <a:pt x="9921" y="16472"/>
                    </a:cubicBezTo>
                    <a:cubicBezTo>
                      <a:pt x="9817" y="16045"/>
                      <a:pt x="9606" y="15645"/>
                      <a:pt x="9435" y="15237"/>
                    </a:cubicBezTo>
                    <a:cubicBezTo>
                      <a:pt x="9245" y="14785"/>
                      <a:pt x="9027" y="14344"/>
                      <a:pt x="8859" y="13885"/>
                    </a:cubicBezTo>
                    <a:cubicBezTo>
                      <a:pt x="8661" y="13345"/>
                      <a:pt x="8430" y="12819"/>
                      <a:pt x="8220" y="12285"/>
                    </a:cubicBezTo>
                    <a:cubicBezTo>
                      <a:pt x="7978" y="11667"/>
                      <a:pt x="7670" y="11059"/>
                      <a:pt x="7599" y="10388"/>
                    </a:cubicBezTo>
                    <a:cubicBezTo>
                      <a:pt x="7470" y="9152"/>
                      <a:pt x="8189" y="8270"/>
                      <a:pt x="9006" y="7533"/>
                    </a:cubicBezTo>
                    <a:cubicBezTo>
                      <a:pt x="9761" y="6852"/>
                      <a:pt x="10410" y="6077"/>
                      <a:pt x="11125" y="5364"/>
                    </a:cubicBezTo>
                    <a:cubicBezTo>
                      <a:pt x="12073" y="4418"/>
                      <a:pt x="12978" y="3418"/>
                      <a:pt x="13913" y="2452"/>
                    </a:cubicBezTo>
                    <a:cubicBezTo>
                      <a:pt x="14228" y="2126"/>
                      <a:pt x="14635" y="1857"/>
                      <a:pt x="14788" y="1390"/>
                    </a:cubicBezTo>
                    <a:cubicBezTo>
                      <a:pt x="14737" y="1330"/>
                      <a:pt x="14682" y="1313"/>
                      <a:pt x="14625" y="1313"/>
                    </a:cubicBezTo>
                    <a:cubicBezTo>
                      <a:pt x="14546" y="1313"/>
                      <a:pt x="14464" y="1346"/>
                      <a:pt x="14386" y="1346"/>
                    </a:cubicBezTo>
                    <a:cubicBezTo>
                      <a:pt x="14383" y="1346"/>
                      <a:pt x="14380" y="1346"/>
                      <a:pt x="14377" y="1346"/>
                    </a:cubicBezTo>
                    <a:cubicBezTo>
                      <a:pt x="14227" y="1379"/>
                      <a:pt x="14117" y="1477"/>
                      <a:pt x="14019" y="1585"/>
                    </a:cubicBezTo>
                    <a:cubicBezTo>
                      <a:pt x="13499" y="2161"/>
                      <a:pt x="12884" y="2645"/>
                      <a:pt x="12357" y="3205"/>
                    </a:cubicBezTo>
                    <a:cubicBezTo>
                      <a:pt x="10886" y="4768"/>
                      <a:pt x="9286" y="6202"/>
                      <a:pt x="7811" y="7759"/>
                    </a:cubicBezTo>
                    <a:cubicBezTo>
                      <a:pt x="7730" y="7845"/>
                      <a:pt x="7660" y="7886"/>
                      <a:pt x="7595" y="7886"/>
                    </a:cubicBezTo>
                    <a:cubicBezTo>
                      <a:pt x="7523" y="7886"/>
                      <a:pt x="7457" y="7837"/>
                      <a:pt x="7386" y="7743"/>
                    </a:cubicBezTo>
                    <a:cubicBezTo>
                      <a:pt x="7308" y="7638"/>
                      <a:pt x="7256" y="7521"/>
                      <a:pt x="7207" y="7400"/>
                    </a:cubicBezTo>
                    <a:cubicBezTo>
                      <a:pt x="6758" y="6313"/>
                      <a:pt x="6150" y="5302"/>
                      <a:pt x="5692" y="4221"/>
                    </a:cubicBezTo>
                    <a:cubicBezTo>
                      <a:pt x="5397" y="3521"/>
                      <a:pt x="4998" y="2877"/>
                      <a:pt x="4682" y="2189"/>
                    </a:cubicBezTo>
                    <a:cubicBezTo>
                      <a:pt x="4380" y="1534"/>
                      <a:pt x="4147" y="833"/>
                      <a:pt x="3672" y="267"/>
                    </a:cubicBezTo>
                    <a:cubicBezTo>
                      <a:pt x="3593" y="171"/>
                      <a:pt x="3550" y="0"/>
                      <a:pt x="3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5"/>
              <p:cNvSpPr/>
              <p:nvPr/>
            </p:nvSpPr>
            <p:spPr>
              <a:xfrm>
                <a:off x="4571635" y="3051480"/>
                <a:ext cx="133243" cy="106604"/>
              </a:xfrm>
              <a:custGeom>
                <a:rect b="b" l="l" r="r" t="t"/>
                <a:pathLst>
                  <a:path extrusionOk="0" h="8880" w="11099">
                    <a:moveTo>
                      <a:pt x="626" y="1"/>
                    </a:moveTo>
                    <a:cubicBezTo>
                      <a:pt x="224" y="1"/>
                      <a:pt x="63" y="220"/>
                      <a:pt x="1" y="761"/>
                    </a:cubicBezTo>
                    <a:cubicBezTo>
                      <a:pt x="46" y="773"/>
                      <a:pt x="112" y="771"/>
                      <a:pt x="134" y="800"/>
                    </a:cubicBezTo>
                    <a:cubicBezTo>
                      <a:pt x="624" y="1441"/>
                      <a:pt x="958" y="2183"/>
                      <a:pt x="1252" y="2911"/>
                    </a:cubicBezTo>
                    <a:cubicBezTo>
                      <a:pt x="1525" y="3582"/>
                      <a:pt x="1959" y="4161"/>
                      <a:pt x="2201" y="4851"/>
                    </a:cubicBezTo>
                    <a:cubicBezTo>
                      <a:pt x="2338" y="5242"/>
                      <a:pt x="2503" y="5665"/>
                      <a:pt x="2727" y="6026"/>
                    </a:cubicBezTo>
                    <a:cubicBezTo>
                      <a:pt x="3176" y="6750"/>
                      <a:pt x="3515" y="7520"/>
                      <a:pt x="3829" y="8306"/>
                    </a:cubicBezTo>
                    <a:cubicBezTo>
                      <a:pt x="3924" y="8544"/>
                      <a:pt x="4069" y="8813"/>
                      <a:pt x="4315" y="8872"/>
                    </a:cubicBezTo>
                    <a:cubicBezTo>
                      <a:pt x="4337" y="8877"/>
                      <a:pt x="4356" y="8879"/>
                      <a:pt x="4374" y="8879"/>
                    </a:cubicBezTo>
                    <a:cubicBezTo>
                      <a:pt x="4574" y="8879"/>
                      <a:pt x="4599" y="8597"/>
                      <a:pt x="4708" y="8451"/>
                    </a:cubicBezTo>
                    <a:cubicBezTo>
                      <a:pt x="4737" y="8414"/>
                      <a:pt x="4769" y="8376"/>
                      <a:pt x="4802" y="8342"/>
                    </a:cubicBezTo>
                    <a:cubicBezTo>
                      <a:pt x="5440" y="7666"/>
                      <a:pt x="6149" y="7062"/>
                      <a:pt x="6812" y="6413"/>
                    </a:cubicBezTo>
                    <a:cubicBezTo>
                      <a:pt x="7878" y="5370"/>
                      <a:pt x="8866" y="4245"/>
                      <a:pt x="10020" y="3289"/>
                    </a:cubicBezTo>
                    <a:cubicBezTo>
                      <a:pt x="10432" y="2947"/>
                      <a:pt x="10741" y="2480"/>
                      <a:pt x="11099" y="2070"/>
                    </a:cubicBezTo>
                    <a:cubicBezTo>
                      <a:pt x="10956" y="1903"/>
                      <a:pt x="10741" y="1930"/>
                      <a:pt x="10560" y="1894"/>
                    </a:cubicBezTo>
                    <a:cubicBezTo>
                      <a:pt x="8763" y="1538"/>
                      <a:pt x="6963" y="1197"/>
                      <a:pt x="5164" y="853"/>
                    </a:cubicBezTo>
                    <a:cubicBezTo>
                      <a:pt x="3767" y="581"/>
                      <a:pt x="2369" y="310"/>
                      <a:pt x="972" y="40"/>
                    </a:cubicBezTo>
                    <a:cubicBezTo>
                      <a:pt x="840" y="14"/>
                      <a:pt x="726" y="1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4530302" y="3192575"/>
                <a:ext cx="132103" cy="105824"/>
              </a:xfrm>
              <a:custGeom>
                <a:rect b="b" l="l" r="r" t="t"/>
                <a:pathLst>
                  <a:path extrusionOk="0" h="8815" w="11004">
                    <a:moveTo>
                      <a:pt x="7117" y="0"/>
                    </a:moveTo>
                    <a:cubicBezTo>
                      <a:pt x="7040" y="0"/>
                      <a:pt x="6930" y="104"/>
                      <a:pt x="6695" y="277"/>
                    </a:cubicBezTo>
                    <a:cubicBezTo>
                      <a:pt x="4912" y="1592"/>
                      <a:pt x="3454" y="3272"/>
                      <a:pt x="1721" y="4639"/>
                    </a:cubicBezTo>
                    <a:cubicBezTo>
                      <a:pt x="1293" y="4978"/>
                      <a:pt x="828" y="5276"/>
                      <a:pt x="494" y="5726"/>
                    </a:cubicBezTo>
                    <a:cubicBezTo>
                      <a:pt x="432" y="5808"/>
                      <a:pt x="347" y="5897"/>
                      <a:pt x="227" y="5897"/>
                    </a:cubicBezTo>
                    <a:cubicBezTo>
                      <a:pt x="207" y="5897"/>
                      <a:pt x="187" y="5894"/>
                      <a:pt x="166" y="5889"/>
                    </a:cubicBezTo>
                    <a:lnTo>
                      <a:pt x="166" y="5889"/>
                    </a:lnTo>
                    <a:cubicBezTo>
                      <a:pt x="0" y="6447"/>
                      <a:pt x="130" y="6701"/>
                      <a:pt x="710" y="6817"/>
                    </a:cubicBezTo>
                    <a:cubicBezTo>
                      <a:pt x="3735" y="7418"/>
                      <a:pt x="6760" y="8016"/>
                      <a:pt x="9789" y="8590"/>
                    </a:cubicBezTo>
                    <a:cubicBezTo>
                      <a:pt x="10107" y="8650"/>
                      <a:pt x="10415" y="8815"/>
                      <a:pt x="10746" y="8815"/>
                    </a:cubicBezTo>
                    <a:cubicBezTo>
                      <a:pt x="10830" y="8815"/>
                      <a:pt x="10916" y="8804"/>
                      <a:pt x="11004" y="8778"/>
                    </a:cubicBezTo>
                    <a:cubicBezTo>
                      <a:pt x="10776" y="8555"/>
                      <a:pt x="10909" y="8202"/>
                      <a:pt x="10730" y="7970"/>
                    </a:cubicBezTo>
                    <a:cubicBezTo>
                      <a:pt x="10379" y="7515"/>
                      <a:pt x="10269" y="6952"/>
                      <a:pt x="10028" y="6449"/>
                    </a:cubicBezTo>
                    <a:cubicBezTo>
                      <a:pt x="9631" y="5620"/>
                      <a:pt x="9335" y="4742"/>
                      <a:pt x="8965" y="3901"/>
                    </a:cubicBezTo>
                    <a:cubicBezTo>
                      <a:pt x="8453" y="2738"/>
                      <a:pt x="7899" y="1592"/>
                      <a:pt x="7384" y="431"/>
                    </a:cubicBezTo>
                    <a:cubicBezTo>
                      <a:pt x="7249" y="129"/>
                      <a:pt x="7204" y="0"/>
                      <a:pt x="71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" name="Google Shape;484;p35"/>
            <p:cNvGrpSpPr/>
            <p:nvPr/>
          </p:nvGrpSpPr>
          <p:grpSpPr>
            <a:xfrm>
              <a:off x="5569730" y="2626599"/>
              <a:ext cx="744730" cy="2026048"/>
              <a:chOff x="5569730" y="2626599"/>
              <a:chExt cx="744730" cy="2026048"/>
            </a:xfrm>
          </p:grpSpPr>
          <p:grpSp>
            <p:nvGrpSpPr>
              <p:cNvPr id="485" name="Google Shape;485;p35"/>
              <p:cNvGrpSpPr/>
              <p:nvPr/>
            </p:nvGrpSpPr>
            <p:grpSpPr>
              <a:xfrm>
                <a:off x="5569730" y="2626599"/>
                <a:ext cx="367773" cy="374844"/>
                <a:chOff x="5569730" y="2626599"/>
                <a:chExt cx="367773" cy="374844"/>
              </a:xfrm>
            </p:grpSpPr>
            <p:sp>
              <p:nvSpPr>
                <p:cNvPr id="486" name="Google Shape;486;p35"/>
                <p:cNvSpPr/>
                <p:nvPr/>
              </p:nvSpPr>
              <p:spPr>
                <a:xfrm>
                  <a:off x="5772051" y="2967997"/>
                  <a:ext cx="86112" cy="33446"/>
                </a:xfrm>
                <a:custGeom>
                  <a:rect b="b" l="l" r="r" t="t"/>
                  <a:pathLst>
                    <a:path extrusionOk="0" h="2786" w="7173">
                      <a:moveTo>
                        <a:pt x="327" y="0"/>
                      </a:moveTo>
                      <a:cubicBezTo>
                        <a:pt x="254" y="0"/>
                        <a:pt x="189" y="13"/>
                        <a:pt x="143" y="59"/>
                      </a:cubicBezTo>
                      <a:cubicBezTo>
                        <a:pt x="0" y="203"/>
                        <a:pt x="224" y="365"/>
                        <a:pt x="253" y="528"/>
                      </a:cubicBezTo>
                      <a:cubicBezTo>
                        <a:pt x="264" y="591"/>
                        <a:pt x="282" y="652"/>
                        <a:pt x="311" y="709"/>
                      </a:cubicBezTo>
                      <a:cubicBezTo>
                        <a:pt x="894" y="1796"/>
                        <a:pt x="1757" y="2526"/>
                        <a:pt x="2997" y="2731"/>
                      </a:cubicBezTo>
                      <a:cubicBezTo>
                        <a:pt x="3215" y="2768"/>
                        <a:pt x="3429" y="2786"/>
                        <a:pt x="3639" y="2786"/>
                      </a:cubicBezTo>
                      <a:cubicBezTo>
                        <a:pt x="4472" y="2786"/>
                        <a:pt x="5238" y="2502"/>
                        <a:pt x="5926" y="1958"/>
                      </a:cubicBezTo>
                      <a:cubicBezTo>
                        <a:pt x="6464" y="1533"/>
                        <a:pt x="6803" y="959"/>
                        <a:pt x="7066" y="337"/>
                      </a:cubicBezTo>
                      <a:cubicBezTo>
                        <a:pt x="7172" y="84"/>
                        <a:pt x="7128" y="26"/>
                        <a:pt x="6842" y="26"/>
                      </a:cubicBezTo>
                      <a:lnTo>
                        <a:pt x="3623" y="26"/>
                      </a:lnTo>
                      <a:cubicBezTo>
                        <a:pt x="2963" y="26"/>
                        <a:pt x="2303" y="25"/>
                        <a:pt x="1643" y="25"/>
                      </a:cubicBezTo>
                      <a:cubicBezTo>
                        <a:pt x="1313" y="25"/>
                        <a:pt x="983" y="25"/>
                        <a:pt x="654" y="26"/>
                      </a:cubicBezTo>
                      <a:cubicBezTo>
                        <a:pt x="652" y="26"/>
                        <a:pt x="651" y="26"/>
                        <a:pt x="650" y="26"/>
                      </a:cubicBezTo>
                      <a:cubicBezTo>
                        <a:pt x="548" y="26"/>
                        <a:pt x="430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5"/>
                <p:cNvSpPr/>
                <p:nvPr/>
              </p:nvSpPr>
              <p:spPr>
                <a:xfrm>
                  <a:off x="5691665" y="2700622"/>
                  <a:ext cx="245838" cy="254938"/>
                </a:xfrm>
                <a:custGeom>
                  <a:rect b="b" l="l" r="r" t="t"/>
                  <a:pathLst>
                    <a:path extrusionOk="0" h="21236" w="20478">
                      <a:moveTo>
                        <a:pt x="10334" y="0"/>
                      </a:moveTo>
                      <a:cubicBezTo>
                        <a:pt x="10178" y="0"/>
                        <a:pt x="10017" y="18"/>
                        <a:pt x="9853" y="54"/>
                      </a:cubicBezTo>
                      <a:cubicBezTo>
                        <a:pt x="9126" y="157"/>
                        <a:pt x="8527" y="643"/>
                        <a:pt x="8233" y="1336"/>
                      </a:cubicBezTo>
                      <a:cubicBezTo>
                        <a:pt x="8103" y="1641"/>
                        <a:pt x="8038" y="1979"/>
                        <a:pt x="8098" y="2311"/>
                      </a:cubicBezTo>
                      <a:cubicBezTo>
                        <a:pt x="8130" y="2485"/>
                        <a:pt x="8079" y="2575"/>
                        <a:pt x="7944" y="2645"/>
                      </a:cubicBezTo>
                      <a:cubicBezTo>
                        <a:pt x="6749" y="3265"/>
                        <a:pt x="5792" y="4161"/>
                        <a:pt x="4979" y="5220"/>
                      </a:cubicBezTo>
                      <a:cubicBezTo>
                        <a:pt x="4417" y="5951"/>
                        <a:pt x="3989" y="6754"/>
                        <a:pt x="3676" y="7623"/>
                      </a:cubicBezTo>
                      <a:cubicBezTo>
                        <a:pt x="3324" y="8598"/>
                        <a:pt x="3179" y="9601"/>
                        <a:pt x="3187" y="10633"/>
                      </a:cubicBezTo>
                      <a:cubicBezTo>
                        <a:pt x="3197" y="11809"/>
                        <a:pt x="3200" y="12986"/>
                        <a:pt x="3184" y="14162"/>
                      </a:cubicBezTo>
                      <a:cubicBezTo>
                        <a:pt x="3166" y="15361"/>
                        <a:pt x="2979" y="16526"/>
                        <a:pt x="2351" y="17580"/>
                      </a:cubicBezTo>
                      <a:cubicBezTo>
                        <a:pt x="2022" y="18132"/>
                        <a:pt x="1545" y="18555"/>
                        <a:pt x="1101" y="19007"/>
                      </a:cubicBezTo>
                      <a:cubicBezTo>
                        <a:pt x="856" y="19256"/>
                        <a:pt x="600" y="19495"/>
                        <a:pt x="358" y="19745"/>
                      </a:cubicBezTo>
                      <a:cubicBezTo>
                        <a:pt x="72" y="20042"/>
                        <a:pt x="1" y="20392"/>
                        <a:pt x="190" y="20761"/>
                      </a:cubicBezTo>
                      <a:cubicBezTo>
                        <a:pt x="352" y="21077"/>
                        <a:pt x="619" y="21236"/>
                        <a:pt x="993" y="21236"/>
                      </a:cubicBezTo>
                      <a:cubicBezTo>
                        <a:pt x="5584" y="21233"/>
                        <a:pt x="10176" y="21232"/>
                        <a:pt x="14767" y="21232"/>
                      </a:cubicBezTo>
                      <a:cubicBezTo>
                        <a:pt x="16297" y="21232"/>
                        <a:pt x="17828" y="21232"/>
                        <a:pt x="19358" y="21232"/>
                      </a:cubicBezTo>
                      <a:cubicBezTo>
                        <a:pt x="19362" y="21232"/>
                        <a:pt x="19366" y="21232"/>
                        <a:pt x="19369" y="21232"/>
                      </a:cubicBezTo>
                      <a:cubicBezTo>
                        <a:pt x="19483" y="21232"/>
                        <a:pt x="19595" y="21215"/>
                        <a:pt x="19702" y="21179"/>
                      </a:cubicBezTo>
                      <a:cubicBezTo>
                        <a:pt x="19963" y="21128"/>
                        <a:pt x="20160" y="20978"/>
                        <a:pt x="20287" y="20726"/>
                      </a:cubicBezTo>
                      <a:cubicBezTo>
                        <a:pt x="20477" y="20358"/>
                        <a:pt x="20407" y="20009"/>
                        <a:pt x="20120" y="19711"/>
                      </a:cubicBezTo>
                      <a:cubicBezTo>
                        <a:pt x="19878" y="19460"/>
                        <a:pt x="19623" y="19221"/>
                        <a:pt x="19378" y="18972"/>
                      </a:cubicBezTo>
                      <a:cubicBezTo>
                        <a:pt x="18934" y="18521"/>
                        <a:pt x="18457" y="18098"/>
                        <a:pt x="18128" y="17546"/>
                      </a:cubicBezTo>
                      <a:cubicBezTo>
                        <a:pt x="17501" y="16492"/>
                        <a:pt x="17313" y="15327"/>
                        <a:pt x="17295" y="14127"/>
                      </a:cubicBezTo>
                      <a:cubicBezTo>
                        <a:pt x="17278" y="12952"/>
                        <a:pt x="17282" y="11775"/>
                        <a:pt x="17292" y="10599"/>
                      </a:cubicBezTo>
                      <a:cubicBezTo>
                        <a:pt x="17300" y="9567"/>
                        <a:pt x="17155" y="8564"/>
                        <a:pt x="16803" y="7589"/>
                      </a:cubicBezTo>
                      <a:cubicBezTo>
                        <a:pt x="16490" y="6720"/>
                        <a:pt x="16062" y="5917"/>
                        <a:pt x="15500" y="5185"/>
                      </a:cubicBezTo>
                      <a:cubicBezTo>
                        <a:pt x="14687" y="4127"/>
                        <a:pt x="13730" y="3231"/>
                        <a:pt x="12535" y="2610"/>
                      </a:cubicBezTo>
                      <a:cubicBezTo>
                        <a:pt x="12400" y="2541"/>
                        <a:pt x="12349" y="2450"/>
                        <a:pt x="12380" y="2277"/>
                      </a:cubicBezTo>
                      <a:cubicBezTo>
                        <a:pt x="12441" y="1944"/>
                        <a:pt x="12376" y="1607"/>
                        <a:pt x="12246" y="1300"/>
                      </a:cubicBezTo>
                      <a:cubicBezTo>
                        <a:pt x="11914" y="519"/>
                        <a:pt x="11190" y="0"/>
                        <a:pt x="10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5569730" y="2626599"/>
                  <a:ext cx="225634" cy="225634"/>
                </a:xfrm>
                <a:custGeom>
                  <a:rect b="b" l="l" r="r" t="t"/>
                  <a:pathLst>
                    <a:path extrusionOk="0" h="18795" w="18795">
                      <a:moveTo>
                        <a:pt x="9397" y="0"/>
                      </a:moveTo>
                      <a:cubicBezTo>
                        <a:pt x="6905" y="0"/>
                        <a:pt x="4514" y="990"/>
                        <a:pt x="2752" y="2752"/>
                      </a:cubicBezTo>
                      <a:cubicBezTo>
                        <a:pt x="990" y="4515"/>
                        <a:pt x="0" y="6905"/>
                        <a:pt x="0" y="9397"/>
                      </a:cubicBezTo>
                      <a:cubicBezTo>
                        <a:pt x="0" y="11889"/>
                        <a:pt x="990" y="14280"/>
                        <a:pt x="2752" y="16042"/>
                      </a:cubicBezTo>
                      <a:cubicBezTo>
                        <a:pt x="4514" y="17804"/>
                        <a:pt x="6905" y="18794"/>
                        <a:pt x="9397" y="18794"/>
                      </a:cubicBezTo>
                      <a:cubicBezTo>
                        <a:pt x="11889" y="18794"/>
                        <a:pt x="14279" y="17804"/>
                        <a:pt x="16042" y="16042"/>
                      </a:cubicBezTo>
                      <a:cubicBezTo>
                        <a:pt x="17804" y="14280"/>
                        <a:pt x="18794" y="11889"/>
                        <a:pt x="18794" y="9397"/>
                      </a:cubicBezTo>
                      <a:cubicBezTo>
                        <a:pt x="18794" y="6905"/>
                        <a:pt x="17804" y="4515"/>
                        <a:pt x="16042" y="2752"/>
                      </a:cubicBezTo>
                      <a:cubicBezTo>
                        <a:pt x="14279" y="990"/>
                        <a:pt x="11889" y="0"/>
                        <a:pt x="93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5667607" y="2665411"/>
                  <a:ext cx="29916" cy="111803"/>
                </a:xfrm>
                <a:custGeom>
                  <a:rect b="b" l="l" r="r" t="t"/>
                  <a:pathLst>
                    <a:path extrusionOk="0" h="9313" w="2492">
                      <a:moveTo>
                        <a:pt x="1218" y="0"/>
                      </a:moveTo>
                      <a:cubicBezTo>
                        <a:pt x="990" y="0"/>
                        <a:pt x="752" y="70"/>
                        <a:pt x="526" y="221"/>
                      </a:cubicBezTo>
                      <a:cubicBezTo>
                        <a:pt x="145" y="475"/>
                        <a:pt x="5" y="858"/>
                        <a:pt x="5" y="1310"/>
                      </a:cubicBezTo>
                      <a:cubicBezTo>
                        <a:pt x="9" y="3436"/>
                        <a:pt x="12" y="5562"/>
                        <a:pt x="1" y="7688"/>
                      </a:cubicBezTo>
                      <a:cubicBezTo>
                        <a:pt x="0" y="8057"/>
                        <a:pt x="55" y="8403"/>
                        <a:pt x="212" y="8734"/>
                      </a:cubicBezTo>
                      <a:cubicBezTo>
                        <a:pt x="322" y="8954"/>
                        <a:pt x="477" y="9120"/>
                        <a:pt x="711" y="9216"/>
                      </a:cubicBezTo>
                      <a:cubicBezTo>
                        <a:pt x="872" y="9282"/>
                        <a:pt x="1036" y="9312"/>
                        <a:pt x="1196" y="9312"/>
                      </a:cubicBezTo>
                      <a:cubicBezTo>
                        <a:pt x="1875" y="9312"/>
                        <a:pt x="2479" y="8758"/>
                        <a:pt x="2483" y="7993"/>
                      </a:cubicBezTo>
                      <a:cubicBezTo>
                        <a:pt x="2492" y="5919"/>
                        <a:pt x="2485" y="3846"/>
                        <a:pt x="2486" y="1773"/>
                      </a:cubicBezTo>
                      <a:cubicBezTo>
                        <a:pt x="2486" y="1569"/>
                        <a:pt x="2438" y="1377"/>
                        <a:pt x="2384" y="1185"/>
                      </a:cubicBezTo>
                      <a:cubicBezTo>
                        <a:pt x="2319" y="462"/>
                        <a:pt x="1804" y="0"/>
                        <a:pt x="12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5667499" y="2786025"/>
                  <a:ext cx="32185" cy="29112"/>
                </a:xfrm>
                <a:custGeom>
                  <a:rect b="b" l="l" r="r" t="t"/>
                  <a:pathLst>
                    <a:path extrusionOk="0" h="2425" w="2681">
                      <a:moveTo>
                        <a:pt x="1292" y="0"/>
                      </a:moveTo>
                      <a:cubicBezTo>
                        <a:pt x="1270" y="0"/>
                        <a:pt x="1248" y="1"/>
                        <a:pt x="1226" y="2"/>
                      </a:cubicBezTo>
                      <a:cubicBezTo>
                        <a:pt x="783" y="27"/>
                        <a:pt x="327" y="239"/>
                        <a:pt x="170" y="728"/>
                      </a:cubicBezTo>
                      <a:cubicBezTo>
                        <a:pt x="33" y="1041"/>
                        <a:pt x="1" y="1355"/>
                        <a:pt x="170" y="1669"/>
                      </a:cubicBezTo>
                      <a:cubicBezTo>
                        <a:pt x="276" y="2066"/>
                        <a:pt x="566" y="2306"/>
                        <a:pt x="966" y="2333"/>
                      </a:cubicBezTo>
                      <a:cubicBezTo>
                        <a:pt x="1072" y="2348"/>
                        <a:pt x="1168" y="2425"/>
                        <a:pt x="1275" y="2425"/>
                      </a:cubicBezTo>
                      <a:cubicBezTo>
                        <a:pt x="1309" y="2425"/>
                        <a:pt x="1345" y="2417"/>
                        <a:pt x="1383" y="2395"/>
                      </a:cubicBezTo>
                      <a:cubicBezTo>
                        <a:pt x="2324" y="2294"/>
                        <a:pt x="2680" y="1374"/>
                        <a:pt x="2304" y="643"/>
                      </a:cubicBezTo>
                      <a:cubicBezTo>
                        <a:pt x="2112" y="271"/>
                        <a:pt x="1736" y="0"/>
                        <a:pt x="12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" name="Google Shape;491;p35"/>
              <p:cNvGrpSpPr/>
              <p:nvPr/>
            </p:nvGrpSpPr>
            <p:grpSpPr>
              <a:xfrm>
                <a:off x="6047445" y="4378789"/>
                <a:ext cx="267015" cy="273858"/>
                <a:chOff x="6047445" y="4378789"/>
                <a:chExt cx="267015" cy="273858"/>
              </a:xfrm>
            </p:grpSpPr>
            <p:sp>
              <p:nvSpPr>
                <p:cNvPr id="492" name="Google Shape;492;p35"/>
                <p:cNvSpPr/>
                <p:nvPr/>
              </p:nvSpPr>
              <p:spPr>
                <a:xfrm>
                  <a:off x="6206164" y="4556967"/>
                  <a:ext cx="68429" cy="63374"/>
                </a:xfrm>
                <a:custGeom>
                  <a:rect b="b" l="l" r="r" t="t"/>
                  <a:pathLst>
                    <a:path extrusionOk="0" h="5279" w="5700">
                      <a:moveTo>
                        <a:pt x="5189" y="1"/>
                      </a:moveTo>
                      <a:cubicBezTo>
                        <a:pt x="5136" y="1"/>
                        <a:pt x="5069" y="46"/>
                        <a:pt x="4974" y="131"/>
                      </a:cubicBezTo>
                      <a:cubicBezTo>
                        <a:pt x="4175" y="848"/>
                        <a:pt x="3377" y="1565"/>
                        <a:pt x="2578" y="2282"/>
                      </a:cubicBezTo>
                      <a:cubicBezTo>
                        <a:pt x="1840" y="2941"/>
                        <a:pt x="1104" y="3603"/>
                        <a:pt x="369" y="4267"/>
                      </a:cubicBezTo>
                      <a:cubicBezTo>
                        <a:pt x="241" y="4382"/>
                        <a:pt x="20" y="4476"/>
                        <a:pt x="11" y="4632"/>
                      </a:cubicBezTo>
                      <a:cubicBezTo>
                        <a:pt x="0" y="4834"/>
                        <a:pt x="275" y="4803"/>
                        <a:pt x="407" y="4906"/>
                      </a:cubicBezTo>
                      <a:cubicBezTo>
                        <a:pt x="456" y="4946"/>
                        <a:pt x="511" y="4979"/>
                        <a:pt x="571" y="5003"/>
                      </a:cubicBezTo>
                      <a:cubicBezTo>
                        <a:pt x="1064" y="5182"/>
                        <a:pt x="1552" y="5278"/>
                        <a:pt x="2031" y="5278"/>
                      </a:cubicBezTo>
                      <a:cubicBezTo>
                        <a:pt x="2679" y="5278"/>
                        <a:pt x="3311" y="5102"/>
                        <a:pt x="3920" y="4713"/>
                      </a:cubicBezTo>
                      <a:cubicBezTo>
                        <a:pt x="4848" y="4122"/>
                        <a:pt x="5397" y="3262"/>
                        <a:pt x="5583" y="2181"/>
                      </a:cubicBezTo>
                      <a:cubicBezTo>
                        <a:pt x="5700" y="1505"/>
                        <a:pt x="5569" y="851"/>
                        <a:pt x="5349" y="213"/>
                      </a:cubicBezTo>
                      <a:cubicBezTo>
                        <a:pt x="5299" y="69"/>
                        <a:pt x="5255" y="1"/>
                        <a:pt x="51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5"/>
                <p:cNvSpPr/>
                <p:nvPr/>
              </p:nvSpPr>
              <p:spPr>
                <a:xfrm>
                  <a:off x="6047445" y="4378789"/>
                  <a:ext cx="267015" cy="273858"/>
                </a:xfrm>
                <a:custGeom>
                  <a:rect b="b" l="l" r="r" t="t"/>
                  <a:pathLst>
                    <a:path extrusionOk="0" h="22812" w="22242">
                      <a:moveTo>
                        <a:pt x="2274" y="1"/>
                      </a:moveTo>
                      <a:cubicBezTo>
                        <a:pt x="1637" y="1"/>
                        <a:pt x="1017" y="292"/>
                        <a:pt x="593" y="883"/>
                      </a:cubicBezTo>
                      <a:cubicBezTo>
                        <a:pt x="122" y="1446"/>
                        <a:pt x="0" y="2208"/>
                        <a:pt x="244" y="2919"/>
                      </a:cubicBezTo>
                      <a:cubicBezTo>
                        <a:pt x="352" y="3234"/>
                        <a:pt x="529" y="3528"/>
                        <a:pt x="797" y="3735"/>
                      </a:cubicBezTo>
                      <a:cubicBezTo>
                        <a:pt x="935" y="3843"/>
                        <a:pt x="958" y="3944"/>
                        <a:pt x="904" y="4087"/>
                      </a:cubicBezTo>
                      <a:cubicBezTo>
                        <a:pt x="429" y="5346"/>
                        <a:pt x="315" y="6652"/>
                        <a:pt x="417" y="7983"/>
                      </a:cubicBezTo>
                      <a:cubicBezTo>
                        <a:pt x="489" y="8903"/>
                        <a:pt x="707" y="9786"/>
                        <a:pt x="1054" y="10643"/>
                      </a:cubicBezTo>
                      <a:cubicBezTo>
                        <a:pt x="1444" y="11602"/>
                        <a:pt x="2006" y="12446"/>
                        <a:pt x="2701" y="13209"/>
                      </a:cubicBezTo>
                      <a:cubicBezTo>
                        <a:pt x="3494" y="14078"/>
                        <a:pt x="4282" y="14949"/>
                        <a:pt x="5056" y="15836"/>
                      </a:cubicBezTo>
                      <a:cubicBezTo>
                        <a:pt x="5844" y="16741"/>
                        <a:pt x="6483" y="17733"/>
                        <a:pt x="6719" y="18936"/>
                      </a:cubicBezTo>
                      <a:cubicBezTo>
                        <a:pt x="6843" y="19567"/>
                        <a:pt x="6772" y="20200"/>
                        <a:pt x="6743" y="20833"/>
                      </a:cubicBezTo>
                      <a:cubicBezTo>
                        <a:pt x="6726" y="21182"/>
                        <a:pt x="6696" y="21530"/>
                        <a:pt x="6684" y="21878"/>
                      </a:cubicBezTo>
                      <a:cubicBezTo>
                        <a:pt x="6669" y="22290"/>
                        <a:pt x="6849" y="22597"/>
                        <a:pt x="7237" y="22746"/>
                      </a:cubicBezTo>
                      <a:cubicBezTo>
                        <a:pt x="7349" y="22789"/>
                        <a:pt x="7458" y="22811"/>
                        <a:pt x="7565" y="22811"/>
                      </a:cubicBezTo>
                      <a:cubicBezTo>
                        <a:pt x="7772" y="22811"/>
                        <a:pt x="7968" y="22729"/>
                        <a:pt x="8152" y="22563"/>
                      </a:cubicBezTo>
                      <a:cubicBezTo>
                        <a:pt x="12705" y="18471"/>
                        <a:pt x="17259" y="14380"/>
                        <a:pt x="21815" y="10291"/>
                      </a:cubicBezTo>
                      <a:cubicBezTo>
                        <a:pt x="21903" y="10215"/>
                        <a:pt x="21978" y="10124"/>
                        <a:pt x="22036" y="10023"/>
                      </a:cubicBezTo>
                      <a:cubicBezTo>
                        <a:pt x="22196" y="9810"/>
                        <a:pt x="22241" y="9567"/>
                        <a:pt x="22169" y="9294"/>
                      </a:cubicBezTo>
                      <a:cubicBezTo>
                        <a:pt x="22063" y="8894"/>
                        <a:pt x="21777" y="8680"/>
                        <a:pt x="21365" y="8651"/>
                      </a:cubicBezTo>
                      <a:cubicBezTo>
                        <a:pt x="21017" y="8627"/>
                        <a:pt x="20668" y="8618"/>
                        <a:pt x="20320" y="8597"/>
                      </a:cubicBezTo>
                      <a:cubicBezTo>
                        <a:pt x="19687" y="8559"/>
                        <a:pt x="19050" y="8562"/>
                        <a:pt x="18436" y="8371"/>
                      </a:cubicBezTo>
                      <a:cubicBezTo>
                        <a:pt x="17264" y="8006"/>
                        <a:pt x="16347" y="7264"/>
                        <a:pt x="15533" y="6383"/>
                      </a:cubicBezTo>
                      <a:cubicBezTo>
                        <a:pt x="14735" y="5520"/>
                        <a:pt x="13951" y="4642"/>
                        <a:pt x="13173" y="3761"/>
                      </a:cubicBezTo>
                      <a:cubicBezTo>
                        <a:pt x="12489" y="2987"/>
                        <a:pt x="11712" y="2338"/>
                        <a:pt x="10799" y="1847"/>
                      </a:cubicBezTo>
                      <a:cubicBezTo>
                        <a:pt x="9986" y="1410"/>
                        <a:pt x="9129" y="1098"/>
                        <a:pt x="8224" y="929"/>
                      </a:cubicBezTo>
                      <a:cubicBezTo>
                        <a:pt x="7588" y="811"/>
                        <a:pt x="6953" y="743"/>
                        <a:pt x="6319" y="743"/>
                      </a:cubicBezTo>
                      <a:cubicBezTo>
                        <a:pt x="5644" y="743"/>
                        <a:pt x="4970" y="820"/>
                        <a:pt x="4298" y="994"/>
                      </a:cubicBezTo>
                      <a:cubicBezTo>
                        <a:pt x="4261" y="1003"/>
                        <a:pt x="4227" y="1009"/>
                        <a:pt x="4196" y="1009"/>
                      </a:cubicBezTo>
                      <a:cubicBezTo>
                        <a:pt x="4102" y="1009"/>
                        <a:pt x="4029" y="962"/>
                        <a:pt x="3960" y="850"/>
                      </a:cubicBezTo>
                      <a:cubicBezTo>
                        <a:pt x="3782" y="560"/>
                        <a:pt x="3508" y="353"/>
                        <a:pt x="3207" y="212"/>
                      </a:cubicBezTo>
                      <a:cubicBezTo>
                        <a:pt x="2906" y="72"/>
                        <a:pt x="2588" y="1"/>
                        <a:pt x="22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4" name="Google Shape;494;p35"/>
            <p:cNvGrpSpPr/>
            <p:nvPr/>
          </p:nvGrpSpPr>
          <p:grpSpPr>
            <a:xfrm>
              <a:off x="5037945" y="2820348"/>
              <a:ext cx="466238" cy="363463"/>
              <a:chOff x="5037945" y="2820348"/>
              <a:chExt cx="466238" cy="363463"/>
            </a:xfrm>
          </p:grpSpPr>
          <p:sp>
            <p:nvSpPr>
              <p:cNvPr id="495" name="Google Shape;495;p35"/>
              <p:cNvSpPr/>
              <p:nvPr/>
            </p:nvSpPr>
            <p:spPr>
              <a:xfrm>
                <a:off x="5037945" y="2925175"/>
                <a:ext cx="292742" cy="258636"/>
              </a:xfrm>
              <a:custGeom>
                <a:rect b="b" l="l" r="r" t="t"/>
                <a:pathLst>
                  <a:path extrusionOk="0" h="21544" w="24385">
                    <a:moveTo>
                      <a:pt x="3549" y="0"/>
                    </a:moveTo>
                    <a:cubicBezTo>
                      <a:pt x="1597" y="0"/>
                      <a:pt x="1" y="1598"/>
                      <a:pt x="1" y="3550"/>
                    </a:cubicBezTo>
                    <a:lnTo>
                      <a:pt x="1" y="12761"/>
                    </a:lnTo>
                    <a:cubicBezTo>
                      <a:pt x="1" y="14713"/>
                      <a:pt x="1597" y="16309"/>
                      <a:pt x="3549" y="16309"/>
                    </a:cubicBezTo>
                    <a:lnTo>
                      <a:pt x="11711" y="16309"/>
                    </a:lnTo>
                    <a:cubicBezTo>
                      <a:pt x="11858" y="16950"/>
                      <a:pt x="12983" y="21154"/>
                      <a:pt x="17458" y="21544"/>
                    </a:cubicBezTo>
                    <a:cubicBezTo>
                      <a:pt x="17458" y="21544"/>
                      <a:pt x="15602" y="17807"/>
                      <a:pt x="17136" y="16309"/>
                    </a:cubicBezTo>
                    <a:lnTo>
                      <a:pt x="20834" y="16309"/>
                    </a:lnTo>
                    <a:cubicBezTo>
                      <a:pt x="22787" y="16309"/>
                      <a:pt x="24384" y="14713"/>
                      <a:pt x="24384" y="12761"/>
                    </a:cubicBezTo>
                    <a:lnTo>
                      <a:pt x="24384" y="3550"/>
                    </a:lnTo>
                    <a:cubicBezTo>
                      <a:pt x="24384" y="1598"/>
                      <a:pt x="22787" y="0"/>
                      <a:pt x="20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5211441" y="2820348"/>
                <a:ext cx="292742" cy="258648"/>
              </a:xfrm>
              <a:custGeom>
                <a:rect b="b" l="l" r="r" t="t"/>
                <a:pathLst>
                  <a:path extrusionOk="0" h="21545" w="24385">
                    <a:moveTo>
                      <a:pt x="3550" y="0"/>
                    </a:moveTo>
                    <a:cubicBezTo>
                      <a:pt x="1598" y="0"/>
                      <a:pt x="1" y="1597"/>
                      <a:pt x="1" y="3549"/>
                    </a:cubicBezTo>
                    <a:lnTo>
                      <a:pt x="1" y="12760"/>
                    </a:lnTo>
                    <a:cubicBezTo>
                      <a:pt x="1" y="14712"/>
                      <a:pt x="1598" y="16310"/>
                      <a:pt x="3550" y="16310"/>
                    </a:cubicBezTo>
                    <a:lnTo>
                      <a:pt x="7249" y="16310"/>
                    </a:lnTo>
                    <a:cubicBezTo>
                      <a:pt x="8782" y="17807"/>
                      <a:pt x="6926" y="21544"/>
                      <a:pt x="6926" y="21544"/>
                    </a:cubicBezTo>
                    <a:cubicBezTo>
                      <a:pt x="11403" y="21154"/>
                      <a:pt x="12526" y="16951"/>
                      <a:pt x="12673" y="16310"/>
                    </a:cubicBezTo>
                    <a:lnTo>
                      <a:pt x="20836" y="16310"/>
                    </a:lnTo>
                    <a:cubicBezTo>
                      <a:pt x="22788" y="16310"/>
                      <a:pt x="24385" y="14712"/>
                      <a:pt x="24385" y="12760"/>
                    </a:cubicBezTo>
                    <a:lnTo>
                      <a:pt x="24385" y="3549"/>
                    </a:lnTo>
                    <a:cubicBezTo>
                      <a:pt x="24385" y="1596"/>
                      <a:pt x="22788" y="0"/>
                      <a:pt x="20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7" name="Google Shape;497;p35"/>
          <p:cNvSpPr txBox="1"/>
          <p:nvPr>
            <p:ph idx="1" type="body"/>
          </p:nvPr>
        </p:nvSpPr>
        <p:spPr>
          <a:xfrm>
            <a:off x="5053900" y="3093425"/>
            <a:ext cx="34317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Criteria: </a:t>
            </a:r>
            <a:r>
              <a:rPr lang="en"/>
              <a:t>if an email id from email_table appears in the link_clicked table, </a:t>
            </a:r>
            <a:r>
              <a:rPr b="1" lang="en">
                <a:solidFill>
                  <a:schemeClr val="lt1"/>
                </a:solidFill>
              </a:rPr>
              <a:t>if_clicked = 1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"/>
          <p:cNvSpPr txBox="1"/>
          <p:nvPr>
            <p:ph idx="1" type="body"/>
          </p:nvPr>
        </p:nvSpPr>
        <p:spPr>
          <a:xfrm>
            <a:off x="5053900" y="4124675"/>
            <a:ext cx="3431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Distribution: </a:t>
            </a:r>
            <a:r>
              <a:rPr b="1" lang="en">
                <a:solidFill>
                  <a:schemeClr val="lt1"/>
                </a:solidFill>
              </a:rPr>
              <a:t>2119</a:t>
            </a:r>
            <a:r>
              <a:rPr lang="en"/>
              <a:t> positive and </a:t>
            </a:r>
            <a:r>
              <a:rPr b="1" lang="en">
                <a:solidFill>
                  <a:schemeClr val="lt1"/>
                </a:solidFill>
              </a:rPr>
              <a:t>97881</a:t>
            </a:r>
            <a:r>
              <a:rPr lang="en"/>
              <a:t>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ling Campaign by Slidesgo">
  <a:themeElements>
    <a:clrScheme name="Simple Light">
      <a:dk1>
        <a:srgbClr val="000000"/>
      </a:dk1>
      <a:lt1>
        <a:srgbClr val="FFFFFF"/>
      </a:lt1>
      <a:dk2>
        <a:srgbClr val="211436"/>
      </a:dk2>
      <a:lt2>
        <a:srgbClr val="EEEEEE"/>
      </a:lt2>
      <a:accent1>
        <a:srgbClr val="A797FC"/>
      </a:accent1>
      <a:accent2>
        <a:srgbClr val="FF6700"/>
      </a:accent2>
      <a:accent3>
        <a:srgbClr val="B539DA"/>
      </a:accent3>
      <a:accent4>
        <a:srgbClr val="FCDC59"/>
      </a:accent4>
      <a:accent5>
        <a:srgbClr val="211436"/>
      </a:accent5>
      <a:accent6>
        <a:srgbClr val="5C14C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