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2" autoAdjust="0"/>
    <p:restoredTop sz="94723" autoAdjust="0"/>
  </p:normalViewPr>
  <p:slideViewPr>
    <p:cSldViewPr snapToGrid="0">
      <p:cViewPr varScale="1">
        <p:scale>
          <a:sx n="87" d="100"/>
          <a:sy n="87" d="100"/>
        </p:scale>
        <p:origin x="131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5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5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0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468768"/>
            <a:ext cx="9144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62212"/>
            <a:ext cx="80962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0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64" y="1606069"/>
            <a:ext cx="6478479" cy="187652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405592" y="5136642"/>
            <a:ext cx="6331500" cy="418338"/>
          </a:xfrm>
          <a:prstGeom prst="rect">
            <a:avLst/>
          </a:prstGeom>
        </p:spPr>
        <p:txBody>
          <a:bodyPr vert="horz" lIns="68580" tIns="68580" rIns="68580" bIns="6858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2100" dirty="0"/>
              <a:t>Tomasz Jurkiewicz</a:t>
            </a:r>
          </a:p>
        </p:txBody>
      </p:sp>
    </p:spTree>
    <p:extLst>
      <p:ext uri="{BB962C8B-B14F-4D97-AF65-F5344CB8AC3E}">
        <p14:creationId xmlns:p14="http://schemas.microsoft.com/office/powerpoint/2010/main" val="30701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50" b="1" dirty="0"/>
              <a:t>Historia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04" y="2203450"/>
            <a:ext cx="7202456" cy="3246056"/>
          </a:xfrm>
        </p:spPr>
        <p:txBody>
          <a:bodyPr>
            <a:normAutofit/>
          </a:bodyPr>
          <a:lstStyle/>
          <a:p>
            <a:pPr marL="342892" indent="-342892">
              <a:buFont typeface="+mj-lt"/>
              <a:buAutoNum type="arabicPeriod"/>
            </a:pPr>
            <a:r>
              <a:rPr lang="pl-PL" sz="3300" dirty="0" err="1"/>
              <a:t>DurandalJS</a:t>
            </a:r>
            <a:endParaRPr lang="pl-PL" sz="3300" dirty="0"/>
          </a:p>
          <a:p>
            <a:pPr marL="342892" indent="-342892">
              <a:buFont typeface="+mj-lt"/>
              <a:buAutoNum type="arabicPeriod"/>
            </a:pPr>
            <a:r>
              <a:rPr lang="pl-PL" sz="3300" dirty="0" err="1"/>
              <a:t>Durandal</a:t>
            </a:r>
            <a:r>
              <a:rPr lang="pl-PL" sz="3300" dirty="0"/>
              <a:t> </a:t>
            </a:r>
            <a:r>
              <a:rPr lang="pl-PL" sz="3300" dirty="0" err="1"/>
              <a:t>NextGen</a:t>
            </a:r>
            <a:endParaRPr lang="pl-PL" sz="3300" dirty="0"/>
          </a:p>
          <a:p>
            <a:pPr marL="342892" indent="-342892">
              <a:buFont typeface="+mj-lt"/>
              <a:buAutoNum type="arabicPeriod"/>
            </a:pPr>
            <a:r>
              <a:rPr lang="pl-PL" sz="3300" dirty="0" err="1"/>
              <a:t>AngularJS</a:t>
            </a:r>
            <a:r>
              <a:rPr lang="pl-PL" sz="3300" dirty="0"/>
              <a:t> 2.0</a:t>
            </a:r>
          </a:p>
          <a:p>
            <a:pPr marL="342892" indent="-342892">
              <a:buFont typeface="+mj-lt"/>
              <a:buAutoNum type="arabicPeriod"/>
            </a:pPr>
            <a:r>
              <a:rPr lang="pl-PL" sz="3300" dirty="0"/>
              <a:t>Aurelia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7059" y="1675786"/>
            <a:ext cx="2411362" cy="3773720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35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811" y="2268923"/>
            <a:ext cx="466421" cy="567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983" y="3653249"/>
            <a:ext cx="504449" cy="567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812" y="4351755"/>
            <a:ext cx="582402" cy="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50" b="1" dirty="0"/>
              <a:t>Szkielety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04" y="1725105"/>
            <a:ext cx="7202456" cy="3724403"/>
          </a:xfrm>
        </p:spPr>
        <p:txBody>
          <a:bodyPr>
            <a:normAutofit/>
          </a:bodyPr>
          <a:lstStyle/>
          <a:p>
            <a:r>
              <a:rPr lang="pl-PL" sz="2700" dirty="0"/>
              <a:t>skeleton-es2016-webpack</a:t>
            </a:r>
          </a:p>
          <a:p>
            <a:r>
              <a:rPr lang="pl-PL" sz="2700" dirty="0"/>
              <a:t>skeleton-es2016 </a:t>
            </a:r>
          </a:p>
          <a:p>
            <a:r>
              <a:rPr lang="pl-PL" sz="2700" dirty="0"/>
              <a:t>skeleton-es2016-asp.net5</a:t>
            </a:r>
          </a:p>
          <a:p>
            <a:r>
              <a:rPr lang="pl-PL" sz="2700" dirty="0"/>
              <a:t>skeleton-</a:t>
            </a:r>
            <a:r>
              <a:rPr lang="pl-PL" sz="2700" dirty="0" err="1"/>
              <a:t>typescript</a:t>
            </a:r>
            <a:r>
              <a:rPr lang="pl-PL" sz="2700" dirty="0"/>
              <a:t>-</a:t>
            </a:r>
            <a:r>
              <a:rPr lang="pl-PL" sz="2700" dirty="0" err="1"/>
              <a:t>webpack</a:t>
            </a:r>
            <a:endParaRPr lang="pl-PL" sz="2700" dirty="0"/>
          </a:p>
          <a:p>
            <a:r>
              <a:rPr lang="pl-PL" sz="2700" dirty="0"/>
              <a:t>skeleton-</a:t>
            </a:r>
            <a:r>
              <a:rPr lang="pl-PL" sz="2700" dirty="0" err="1"/>
              <a:t>typescript</a:t>
            </a:r>
            <a:endParaRPr lang="pl-PL" sz="2700" dirty="0"/>
          </a:p>
          <a:p>
            <a:r>
              <a:rPr lang="pl-PL" sz="2700" b="1" dirty="0"/>
              <a:t>skeleton-typescript-asp.net5</a:t>
            </a:r>
          </a:p>
        </p:txBody>
      </p:sp>
      <p:sp>
        <p:nvSpPr>
          <p:cNvPr id="5" name="Rectangle 4"/>
          <p:cNvSpPr/>
          <p:nvPr/>
        </p:nvSpPr>
        <p:spPr>
          <a:xfrm>
            <a:off x="7193056" y="1362079"/>
            <a:ext cx="1376226" cy="4284908"/>
          </a:xfrm>
          <a:prstGeom prst="rect">
            <a:avLst/>
          </a:prstGeom>
          <a:blipFill dpi="0" rotWithShape="1">
            <a:blip r:embed="rId2">
              <a:alphaModFix amt="5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350" b="1" dirty="0"/>
          </a:p>
        </p:txBody>
      </p:sp>
    </p:spTree>
    <p:extLst>
      <p:ext uri="{BB962C8B-B14F-4D97-AF65-F5344CB8AC3E}">
        <p14:creationId xmlns:p14="http://schemas.microsoft.com/office/powerpoint/2010/main" val="355279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50" b="1" dirty="0"/>
              <a:t>Demo</a:t>
            </a:r>
            <a:endParaRPr lang="pl-PL" b="1" dirty="0"/>
          </a:p>
        </p:txBody>
      </p:sp>
      <p:sp>
        <p:nvSpPr>
          <p:cNvPr id="5" name="Rectangle 4"/>
          <p:cNvSpPr/>
          <p:nvPr/>
        </p:nvSpPr>
        <p:spPr>
          <a:xfrm>
            <a:off x="3452037" y="2359173"/>
            <a:ext cx="2239926" cy="329845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sz="1350" b="1" dirty="0"/>
          </a:p>
        </p:txBody>
      </p:sp>
    </p:spTree>
    <p:extLst>
      <p:ext uri="{BB962C8B-B14F-4D97-AF65-F5344CB8AC3E}">
        <p14:creationId xmlns:p14="http://schemas.microsoft.com/office/powerpoint/2010/main" val="31072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4" y="956172"/>
            <a:ext cx="7345320" cy="1049235"/>
          </a:xfrm>
        </p:spPr>
        <p:txBody>
          <a:bodyPr>
            <a:normAutofit/>
          </a:bodyPr>
          <a:lstStyle/>
          <a:p>
            <a:pPr algn="ctr"/>
            <a:r>
              <a:rPr lang="pl-PL" sz="4050" b="1" dirty="0"/>
              <a:t>Cykl życia aktywacji ekranu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04" y="1725105"/>
            <a:ext cx="7202456" cy="3724403"/>
          </a:xfrm>
        </p:spPr>
        <p:txBody>
          <a:bodyPr>
            <a:normAutofit/>
          </a:bodyPr>
          <a:lstStyle/>
          <a:p>
            <a:r>
              <a:rPr lang="pl-PL" sz="2700" dirty="0" err="1"/>
              <a:t>canActivate</a:t>
            </a:r>
            <a:endParaRPr lang="pl-PL" sz="2700" dirty="0"/>
          </a:p>
          <a:p>
            <a:r>
              <a:rPr lang="pl-PL" sz="2700" dirty="0" err="1"/>
              <a:t>activate</a:t>
            </a:r>
            <a:endParaRPr lang="pl-PL" sz="2700" dirty="0"/>
          </a:p>
          <a:p>
            <a:r>
              <a:rPr lang="pl-PL" sz="2700" dirty="0" err="1"/>
              <a:t>canDeactivate</a:t>
            </a:r>
            <a:endParaRPr lang="pl-PL" sz="2700" dirty="0"/>
          </a:p>
          <a:p>
            <a:r>
              <a:rPr lang="pl-PL" sz="2700" dirty="0" err="1"/>
              <a:t>deactivate</a:t>
            </a:r>
            <a:endParaRPr lang="pl-PL" sz="2700" b="1" dirty="0"/>
          </a:p>
        </p:txBody>
      </p:sp>
    </p:spTree>
    <p:extLst>
      <p:ext uri="{BB962C8B-B14F-4D97-AF65-F5344CB8AC3E}">
        <p14:creationId xmlns:p14="http://schemas.microsoft.com/office/powerpoint/2010/main" val="25809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4" y="956172"/>
            <a:ext cx="7345320" cy="1049235"/>
          </a:xfrm>
        </p:spPr>
        <p:txBody>
          <a:bodyPr>
            <a:normAutofit/>
          </a:bodyPr>
          <a:lstStyle/>
          <a:p>
            <a:pPr algn="ctr"/>
            <a:r>
              <a:rPr lang="pl-PL" sz="4050" b="1" dirty="0"/>
              <a:t>Cykl życia komponentu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04" y="1725105"/>
            <a:ext cx="7202456" cy="3724403"/>
          </a:xfrm>
        </p:spPr>
        <p:txBody>
          <a:bodyPr>
            <a:normAutofit fontScale="92500" lnSpcReduction="10000"/>
          </a:bodyPr>
          <a:lstStyle/>
          <a:p>
            <a:r>
              <a:rPr lang="pl-PL" sz="2700" dirty="0" err="1"/>
              <a:t>constructor</a:t>
            </a:r>
            <a:r>
              <a:rPr lang="pl-PL" sz="2700" dirty="0"/>
              <a:t>()</a:t>
            </a:r>
          </a:p>
          <a:p>
            <a:r>
              <a:rPr lang="pl-PL" sz="2700" dirty="0" err="1"/>
              <a:t>created</a:t>
            </a:r>
            <a:r>
              <a:rPr lang="pl-PL" sz="2700" dirty="0"/>
              <a:t>(</a:t>
            </a:r>
            <a:r>
              <a:rPr lang="pl-PL" sz="2700" dirty="0" err="1"/>
              <a:t>owner:View</a:t>
            </a:r>
            <a:r>
              <a:rPr lang="pl-PL" sz="2700" dirty="0"/>
              <a:t>, </a:t>
            </a:r>
            <a:r>
              <a:rPr lang="pl-PL" sz="2700" dirty="0" err="1"/>
              <a:t>selfView</a:t>
            </a:r>
            <a:r>
              <a:rPr lang="pl-PL" sz="2700" dirty="0"/>
              <a:t>: </a:t>
            </a:r>
            <a:r>
              <a:rPr lang="pl-PL" sz="2700" dirty="0" err="1"/>
              <a:t>View</a:t>
            </a:r>
            <a:r>
              <a:rPr lang="pl-PL" sz="2700" dirty="0"/>
              <a:t>)</a:t>
            </a:r>
          </a:p>
          <a:p>
            <a:r>
              <a:rPr lang="pl-PL" sz="2700" dirty="0"/>
              <a:t>bind(</a:t>
            </a:r>
            <a:r>
              <a:rPr lang="pl-PL" sz="2700" dirty="0" err="1"/>
              <a:t>bindingContext</a:t>
            </a:r>
            <a:r>
              <a:rPr lang="pl-PL" sz="2700" dirty="0"/>
              <a:t>: Object, </a:t>
            </a:r>
            <a:r>
              <a:rPr lang="pl-PL" sz="2700" dirty="0" err="1"/>
              <a:t>overrideContext</a:t>
            </a:r>
            <a:r>
              <a:rPr lang="pl-PL" sz="2700" dirty="0"/>
              <a:t>: Object)</a:t>
            </a:r>
          </a:p>
          <a:p>
            <a:r>
              <a:rPr lang="pl-PL" sz="2700" dirty="0" err="1"/>
              <a:t>attached</a:t>
            </a:r>
            <a:r>
              <a:rPr lang="pl-PL" sz="2700" dirty="0"/>
              <a:t>()</a:t>
            </a:r>
          </a:p>
          <a:p>
            <a:r>
              <a:rPr lang="pl-PL" sz="2700" dirty="0" err="1"/>
              <a:t>detached</a:t>
            </a:r>
            <a:r>
              <a:rPr lang="pl-PL" sz="2700" dirty="0"/>
              <a:t>()</a:t>
            </a:r>
          </a:p>
          <a:p>
            <a:r>
              <a:rPr lang="pl-PL" sz="2700" dirty="0" err="1"/>
              <a:t>unbind</a:t>
            </a:r>
            <a:r>
              <a:rPr lang="pl-PL" sz="2700" dirty="0"/>
              <a:t>()</a:t>
            </a:r>
            <a:endParaRPr lang="pl-PL" sz="2700" b="1" dirty="0"/>
          </a:p>
        </p:txBody>
      </p:sp>
    </p:spTree>
    <p:extLst>
      <p:ext uri="{BB962C8B-B14F-4D97-AF65-F5344CB8AC3E}">
        <p14:creationId xmlns:p14="http://schemas.microsoft.com/office/powerpoint/2010/main" val="19632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50" b="1" dirty="0"/>
              <a:t>Problemy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07" y="1677971"/>
            <a:ext cx="7326952" cy="4704541"/>
          </a:xfrm>
        </p:spPr>
        <p:txBody>
          <a:bodyPr>
            <a:normAutofit/>
          </a:bodyPr>
          <a:lstStyle/>
          <a:p>
            <a:r>
              <a:rPr lang="pl-PL" sz="2400" dirty="0" err="1"/>
              <a:t>Array</a:t>
            </a:r>
            <a:r>
              <a:rPr lang="pl-PL" sz="2400" dirty="0"/>
              <a:t> </a:t>
            </a:r>
            <a:r>
              <a:rPr lang="pl-PL" sz="2400" dirty="0" err="1"/>
              <a:t>observation</a:t>
            </a:r>
            <a:endParaRPr lang="pl-PL" sz="2400" dirty="0"/>
          </a:p>
          <a:p>
            <a:r>
              <a:rPr lang="pl-PL" sz="2400" dirty="0"/>
              <a:t>Znikające dialogi (IE)</a:t>
            </a:r>
          </a:p>
          <a:p>
            <a:r>
              <a:rPr lang="pl-PL" sz="2400" dirty="0"/>
              <a:t>Out of </a:t>
            </a:r>
            <a:r>
              <a:rPr lang="pl-PL" sz="2400" dirty="0" err="1"/>
              <a:t>stack</a:t>
            </a:r>
            <a:r>
              <a:rPr lang="pl-PL" sz="2400" dirty="0"/>
              <a:t> </a:t>
            </a:r>
            <a:r>
              <a:rPr lang="pl-PL" sz="2400" dirty="0" err="1"/>
              <a:t>exception</a:t>
            </a:r>
            <a:r>
              <a:rPr lang="pl-PL" sz="2400" dirty="0"/>
              <a:t> (IE)</a:t>
            </a:r>
          </a:p>
          <a:p>
            <a:r>
              <a:rPr lang="pl-PL" sz="2400" dirty="0"/>
              <a:t>Wymagane Developer </a:t>
            </a:r>
            <a:r>
              <a:rPr lang="pl-PL" sz="2400" dirty="0" err="1"/>
              <a:t>tools</a:t>
            </a:r>
            <a:r>
              <a:rPr lang="pl-PL" sz="2400" dirty="0"/>
              <a:t> (IE, FF)</a:t>
            </a:r>
          </a:p>
          <a:p>
            <a:r>
              <a:rPr lang="pl-PL" sz="2400" dirty="0"/>
              <a:t>Works on Evergreen </a:t>
            </a:r>
            <a:r>
              <a:rPr lang="pl-PL" sz="2400" dirty="0" err="1"/>
              <a:t>Browsers</a:t>
            </a:r>
            <a:endParaRPr lang="pl-PL" sz="2400" dirty="0"/>
          </a:p>
          <a:p>
            <a:r>
              <a:rPr lang="pl-PL" sz="2400" dirty="0"/>
              <a:t>Rozmiar</a:t>
            </a:r>
          </a:p>
          <a:p>
            <a:r>
              <a:rPr lang="pl-PL" sz="2400" dirty="0"/>
              <a:t>Dokumentacja</a:t>
            </a:r>
          </a:p>
          <a:p>
            <a:endParaRPr lang="pl-PL" sz="2400" dirty="0"/>
          </a:p>
          <a:p>
            <a:endParaRPr lang="pl-PL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32" y="1346755"/>
            <a:ext cx="2908871" cy="41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hsllhptnnm4vb7wuvgq.jpg (636×35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8" y="1232156"/>
            <a:ext cx="7805548" cy="439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798885" y="2955593"/>
            <a:ext cx="7546234" cy="918823"/>
          </a:xfrm>
          <a:prstGeom prst="rect">
            <a:avLst/>
          </a:prstGeom>
        </p:spPr>
        <p:txBody>
          <a:bodyPr vert="horz" lIns="68580" tIns="68580" rIns="68580" bIns="6858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5000" b="1" dirty="0"/>
              <a:t>jurkiewicztj@gmail.com</a:t>
            </a:r>
          </a:p>
        </p:txBody>
      </p:sp>
    </p:spTree>
    <p:extLst>
      <p:ext uri="{BB962C8B-B14F-4D97-AF65-F5344CB8AC3E}">
        <p14:creationId xmlns:p14="http://schemas.microsoft.com/office/powerpoint/2010/main" val="4657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2511</TotalTime>
  <Words>80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Gallery</vt:lpstr>
      <vt:lpstr>PowerPoint Presentation</vt:lpstr>
      <vt:lpstr>PowerPoint Presentation</vt:lpstr>
      <vt:lpstr>Historia</vt:lpstr>
      <vt:lpstr>Szkielety</vt:lpstr>
      <vt:lpstr>Demo</vt:lpstr>
      <vt:lpstr>Cykl życia aktywacji ekranu</vt:lpstr>
      <vt:lpstr>Cykl życia komponentu</vt:lpstr>
      <vt:lpstr>Problemy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Jurkiewicz</dc:creator>
  <cp:lastModifiedBy>Tomasz Jurkiewicz</cp:lastModifiedBy>
  <cp:revision>47</cp:revision>
  <dcterms:created xsi:type="dcterms:W3CDTF">2016-04-24T21:13:27Z</dcterms:created>
  <dcterms:modified xsi:type="dcterms:W3CDTF">2016-04-26T15:31:42Z</dcterms:modified>
</cp:coreProperties>
</file>