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FeatherEvaluator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8" y="3886200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Erick Bauman</a:t>
            </a:r>
          </a:p>
          <a:p>
            <a:pPr algn="r"/>
            <a:r>
              <a:rPr lang="en-US" dirty="0"/>
              <a:t>Tristan Duckworth</a:t>
            </a:r>
          </a:p>
          <a:p>
            <a:pPr algn="r"/>
            <a:r>
              <a:rPr lang="en-US" dirty="0"/>
              <a:t>Shamila Wickramasuriya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3C8-7A68-449C-8791-1C9B35186869}" type="datetime1">
              <a:rPr lang="en-US" smtClean="0"/>
              <a:t>12/2/2016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7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FeatherEvaluator</vt:lpstr>
      <vt:lpstr>Project Motivation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shamila wickramasuriya</cp:lastModifiedBy>
  <cp:revision>10</cp:revision>
  <dcterms:created xsi:type="dcterms:W3CDTF">2011-08-25T15:49:05Z</dcterms:created>
  <dcterms:modified xsi:type="dcterms:W3CDTF">2016-12-03T03:07:22Z</dcterms:modified>
</cp:coreProperties>
</file>