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E9FED-4A5A-440E-9ADD-96E04009DFF9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E8E53-FB47-4CBB-8CE0-B6A37821A0A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E8E53-FB47-4CBB-8CE0-B6A37821A0A1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42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91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3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5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52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21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12/2/2016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3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12/2/2016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44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12/2/2016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87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91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36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4560C-E380-1943-B5D7-49A23CA338C0}" type="datetimeFigureOut">
              <a:rPr lang="en-US" smtClean="0"/>
              <a:pPr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Block3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62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FeatherEvaluator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Erik Bauman</a:t>
            </a:r>
          </a:p>
          <a:p>
            <a:r>
              <a:rPr lang="en-US" dirty="0"/>
              <a:t>Tristan Duckworth</a:t>
            </a:r>
          </a:p>
          <a:p>
            <a:r>
              <a:rPr lang="en-US"/>
              <a:t>Shamila Wickramasuriya</a:t>
            </a:r>
          </a:p>
        </p:txBody>
      </p:sp>
    </p:spTree>
    <p:extLst>
      <p:ext uri="{BB962C8B-B14F-4D97-AF65-F5344CB8AC3E}">
        <p14:creationId xmlns:p14="http://schemas.microsoft.com/office/powerpoint/2010/main" val="1273440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</Words>
  <Application>Microsoft Office PowerPoint</Application>
  <PresentationFormat>On-screen Show (4:3)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FeatherEvaluator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lxe072000</dc:creator>
  <cp:lastModifiedBy>shamila wickramasuriya</cp:lastModifiedBy>
  <cp:revision>5</cp:revision>
  <dcterms:created xsi:type="dcterms:W3CDTF">2011-08-25T15:49:05Z</dcterms:created>
  <dcterms:modified xsi:type="dcterms:W3CDTF">2016-12-02T22:49:11Z</dcterms:modified>
</cp:coreProperties>
</file>