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0" r:id="rId6"/>
    <p:sldId id="261" r:id="rId7"/>
    <p:sldId id="258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32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E9FED-4A5A-440E-9ADD-96E04009DFF9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E8E53-FB47-4CBB-8CE0-B6A37821A0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Block3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FeatherEvaluator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6628" y="3886200"/>
            <a:ext cx="6400800" cy="1752600"/>
          </a:xfrm>
        </p:spPr>
        <p:txBody>
          <a:bodyPr/>
          <a:lstStyle/>
          <a:p>
            <a:pPr algn="r"/>
            <a:r>
              <a:rPr lang="en-US" dirty="0"/>
              <a:t>Erick Bauman</a:t>
            </a:r>
          </a:p>
          <a:p>
            <a:pPr algn="r"/>
            <a:r>
              <a:rPr lang="en-US" dirty="0"/>
              <a:t>Tristan Duckworth</a:t>
            </a:r>
          </a:p>
          <a:p>
            <a:pPr algn="r"/>
            <a:r>
              <a:rPr lang="en-US" dirty="0"/>
              <a:t>Shamila Wickramasuriya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3C8-7A68-449C-8791-1C9B35186869}" type="datetime1">
              <a:rPr lang="en-US" smtClean="0"/>
              <a:t>2016-12-06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3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Featherweight Java (Igarashi 2001)</a:t>
            </a:r>
          </a:p>
          <a:p>
            <a:pPr lvl="1"/>
            <a:r>
              <a:rPr lang="en-US" dirty="0"/>
              <a:t>“A minimal core calculus for Java and GJ”</a:t>
            </a:r>
          </a:p>
          <a:p>
            <a:pPr lvl="1"/>
            <a:r>
              <a:rPr lang="en-US" dirty="0"/>
              <a:t>Omits: </a:t>
            </a:r>
            <a:r>
              <a:rPr lang="en-US" dirty="0"/>
              <a:t>assignment, interfaces, overloading, messages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/>
              <a:t>, null pointers, base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, etc.), abstract method declarations, shadowing of superclass fields by subclass fields, access control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, etc.), and exceptions</a:t>
            </a:r>
          </a:p>
          <a:p>
            <a:pPr lvl="1"/>
            <a:r>
              <a:rPr lang="en-US" dirty="0"/>
              <a:t>Includes: mutually recursive class definitions, object creation, field access, method invocation, method override, method recursion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, subtyping, and casting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5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Featherweight Java (Igarashi 2001) </a:t>
            </a:r>
            <a:r>
              <a:rPr lang="en-US" dirty="0">
                <a:solidFill>
                  <a:srgbClr val="FF0000"/>
                </a:solidFill>
              </a:rPr>
              <a:t>(no casting)</a:t>
            </a:r>
          </a:p>
          <a:p>
            <a:pPr lvl="1"/>
            <a:r>
              <a:rPr lang="en-US" dirty="0"/>
              <a:t>“A minimal core calculus for Java and GJ”</a:t>
            </a:r>
          </a:p>
          <a:p>
            <a:pPr lvl="1"/>
            <a:r>
              <a:rPr lang="en-US" dirty="0"/>
              <a:t>Omits: </a:t>
            </a:r>
            <a:r>
              <a:rPr lang="en-US" dirty="0"/>
              <a:t>assignment, interfaces, overloading, messages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/>
              <a:t>, null pointers, base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, etc.), abstract method declarations, shadowing of superclass fields by subclass fields, access control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, etc.), and exceptions</a:t>
            </a:r>
          </a:p>
          <a:p>
            <a:pPr lvl="1"/>
            <a:r>
              <a:rPr lang="en-US" dirty="0"/>
              <a:t>Includes: mutually recursive class definitions, object creation, field access, method invocation</a:t>
            </a:r>
            <a:r>
              <a:rPr lang="en-US" strike="sngStrike" dirty="0">
                <a:solidFill>
                  <a:srgbClr val="FF0000"/>
                </a:solidFill>
              </a:rPr>
              <a:t>, method override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recursion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trike="sngStrike" dirty="0">
                <a:solidFill>
                  <a:srgbClr val="FF0000"/>
                </a:solidFill>
              </a:rPr>
              <a:t>, subtyping, and casting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7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Evaluator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8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7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0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202</Words>
  <Application>Microsoft Office PowerPoint</Application>
  <PresentationFormat>On-screen Show (4:3)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FeatherEvaluator</vt:lpstr>
      <vt:lpstr>Motivation</vt:lpstr>
      <vt:lpstr>Background</vt:lpstr>
      <vt:lpstr>Background</vt:lpstr>
      <vt:lpstr>Objectives</vt:lpstr>
      <vt:lpstr>Evaluator</vt:lpstr>
      <vt:lpstr>Example</vt:lpstr>
      <vt:lpstr>Difficulties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Tristan Duckworth</cp:lastModifiedBy>
  <cp:revision>14</cp:revision>
  <dcterms:created xsi:type="dcterms:W3CDTF">2011-08-25T15:49:05Z</dcterms:created>
  <dcterms:modified xsi:type="dcterms:W3CDTF">2016-12-06T21:39:00Z</dcterms:modified>
</cp:coreProperties>
</file>