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4" r:id="rId4"/>
    <p:sldId id="262" r:id="rId5"/>
    <p:sldId id="260" r:id="rId6"/>
    <p:sldId id="265" r:id="rId7"/>
    <p:sldId id="267" r:id="rId8"/>
    <p:sldId id="268" r:id="rId9"/>
    <p:sldId id="269" r:id="rId10"/>
    <p:sldId id="271" r:id="rId11"/>
    <p:sldId id="270" r:id="rId12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4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8328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39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08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35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over 600 products in one week! (679)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03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90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01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3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Animierter Cartoon, Text, Cartoon, Grafiken enthält.">
            <a:extLst>
              <a:ext uri="{FF2B5EF4-FFF2-40B4-BE49-F238E27FC236}">
                <a16:creationId xmlns:a16="http://schemas.microsoft.com/office/drawing/2014/main" id="{F4474F92-D86A-698E-8B05-03EC07BC348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9"/>
          <a:stretch>
            <a:fillRect/>
          </a:stretch>
        </p:blipFill>
        <p:spPr>
          <a:xfrm>
            <a:off x="1981683" y="1115126"/>
            <a:ext cx="8228634" cy="462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62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4389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: nach unten 3">
            <a:extLst>
              <a:ext uri="{FF2B5EF4-FFF2-40B4-BE49-F238E27FC236}">
                <a16:creationId xmlns:a16="http://schemas.microsoft.com/office/drawing/2014/main" id="{18D23CED-1D2B-DF18-3EED-9087643503FF}"/>
              </a:ext>
            </a:extLst>
          </p:cNvPr>
          <p:cNvSpPr/>
          <p:nvPr/>
        </p:nvSpPr>
        <p:spPr>
          <a:xfrm rot="10800000">
            <a:off x="3735753" y="5384800"/>
            <a:ext cx="851877" cy="111760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3142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, Text enthält.&#10;&#10;Automatisch generierte Beschreibung">
            <a:extLst>
              <a:ext uri="{FF2B5EF4-FFF2-40B4-BE49-F238E27FC236}">
                <a16:creationId xmlns:a16="http://schemas.microsoft.com/office/drawing/2014/main" id="{0283A24E-87F5-E6E5-B946-A47875AEC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4987" y="704850"/>
            <a:ext cx="8582025" cy="5448300"/>
          </a:xfrm>
          <a:prstGeom prst="rect">
            <a:avLst/>
          </a:prstGeom>
        </p:spPr>
      </p:pic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99FCADE-1FCF-4207-ADD7-74E691364CE6}"/>
              </a:ext>
            </a:extLst>
          </p:cNvPr>
          <p:cNvSpPr/>
          <p:nvPr/>
        </p:nvSpPr>
        <p:spPr>
          <a:xfrm>
            <a:off x="1641232" y="1883508"/>
            <a:ext cx="4743938" cy="781538"/>
          </a:xfrm>
          <a:prstGeom prst="round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10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, Text enthält.&#10;&#10;Automatisch generierte Beschreibung">
            <a:extLst>
              <a:ext uri="{FF2B5EF4-FFF2-40B4-BE49-F238E27FC236}">
                <a16:creationId xmlns:a16="http://schemas.microsoft.com/office/drawing/2014/main" id="{0283A24E-87F5-E6E5-B946-A47875AEC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987" y="704850"/>
            <a:ext cx="8582025" cy="5448300"/>
          </a:xfrm>
          <a:prstGeom prst="rect">
            <a:avLst/>
          </a:prstGeom>
        </p:spPr>
      </p:pic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99FCADE-1FCF-4207-ADD7-74E691364CE6}"/>
              </a:ext>
            </a:extLst>
          </p:cNvPr>
          <p:cNvSpPr/>
          <p:nvPr/>
        </p:nvSpPr>
        <p:spPr>
          <a:xfrm>
            <a:off x="4540740" y="2647462"/>
            <a:ext cx="4743938" cy="781538"/>
          </a:xfrm>
          <a:prstGeom prst="round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680310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, Text enthält.&#10;&#10;Automatisch generierte Beschreibung">
            <a:extLst>
              <a:ext uri="{FF2B5EF4-FFF2-40B4-BE49-F238E27FC236}">
                <a16:creationId xmlns:a16="http://schemas.microsoft.com/office/drawing/2014/main" id="{0283A24E-87F5-E6E5-B946-A47875AEC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987" y="704850"/>
            <a:ext cx="8582025" cy="5448300"/>
          </a:xfrm>
          <a:prstGeom prst="rect">
            <a:avLst/>
          </a:prstGeom>
        </p:spPr>
      </p:pic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99FCADE-1FCF-4207-ADD7-74E691364CE6}"/>
              </a:ext>
            </a:extLst>
          </p:cNvPr>
          <p:cNvSpPr/>
          <p:nvPr/>
        </p:nvSpPr>
        <p:spPr>
          <a:xfrm>
            <a:off x="5564555" y="3374292"/>
            <a:ext cx="4743938" cy="781538"/>
          </a:xfrm>
          <a:prstGeom prst="round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41336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, Text enthält.&#10;&#10;Automatisch generierte Beschreibung">
            <a:extLst>
              <a:ext uri="{FF2B5EF4-FFF2-40B4-BE49-F238E27FC236}">
                <a16:creationId xmlns:a16="http://schemas.microsoft.com/office/drawing/2014/main" id="{0283A24E-87F5-E6E5-B946-A47875AEC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987" y="704850"/>
            <a:ext cx="8582025" cy="5448300"/>
          </a:xfrm>
          <a:prstGeom prst="rect">
            <a:avLst/>
          </a:prstGeom>
        </p:spPr>
      </p:pic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99FCADE-1FCF-4207-ADD7-74E691364CE6}"/>
              </a:ext>
            </a:extLst>
          </p:cNvPr>
          <p:cNvSpPr/>
          <p:nvPr/>
        </p:nvSpPr>
        <p:spPr>
          <a:xfrm>
            <a:off x="4728309" y="4148016"/>
            <a:ext cx="4743938" cy="781538"/>
          </a:xfrm>
          <a:prstGeom prst="roundRect">
            <a:avLst/>
          </a:prstGeom>
          <a:solidFill>
            <a:srgbClr val="4472C4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1620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Breitbild</PresentationFormat>
  <Paragraphs>12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3" baseType="lpstr">
      <vt:lpstr>Arial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**Don't fall into the trap (Gov3)**</dc:title>
  <dc:subject>PptxGenJS Presentation</dc:subject>
  <dc:creator>Created by Marp</dc:creator>
  <cp:lastModifiedBy>Björn All</cp:lastModifiedBy>
  <cp:revision>5</cp:revision>
  <dcterms:created xsi:type="dcterms:W3CDTF">2025-09-27T13:30:27Z</dcterms:created>
  <dcterms:modified xsi:type="dcterms:W3CDTF">2025-09-29T09:25:36Z</dcterms:modified>
</cp:coreProperties>
</file>