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1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E2E4-6714-402A-A70C-4822A0863A54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23D0-6564-4C07-BF77-55060B5E8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E2E4-6714-402A-A70C-4822A0863A54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23D0-6564-4C07-BF77-55060B5E8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7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E2E4-6714-402A-A70C-4822A0863A54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23D0-6564-4C07-BF77-55060B5E8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8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E2E4-6714-402A-A70C-4822A0863A54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23D0-6564-4C07-BF77-55060B5E8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E2E4-6714-402A-A70C-4822A0863A54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23D0-6564-4C07-BF77-55060B5E8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7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E2E4-6714-402A-A70C-4822A0863A54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23D0-6564-4C07-BF77-55060B5E8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E2E4-6714-402A-A70C-4822A0863A54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23D0-6564-4C07-BF77-55060B5E8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6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E2E4-6714-402A-A70C-4822A0863A54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23D0-6564-4C07-BF77-55060B5E8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2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E2E4-6714-402A-A70C-4822A0863A54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23D0-6564-4C07-BF77-55060B5E8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5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E2E4-6714-402A-A70C-4822A0863A54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23D0-6564-4C07-BF77-55060B5E8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E2E4-6714-402A-A70C-4822A0863A54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23D0-6564-4C07-BF77-55060B5E8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9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AE2E4-6714-402A-A70C-4822A0863A54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523D0-6564-4C07-BF77-55060B5E8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9476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Home &gt; Project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24280" y="1827415"/>
            <a:ext cx="1620982" cy="162098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63421" y="1827415"/>
            <a:ext cx="1620982" cy="162098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502562" y="1827415"/>
            <a:ext cx="1620982" cy="16209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641703" y="1827415"/>
            <a:ext cx="1620982" cy="16209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780844" y="1827415"/>
            <a:ext cx="1620982" cy="16209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224280" y="3947162"/>
            <a:ext cx="1620982" cy="16209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363421" y="3947162"/>
            <a:ext cx="1620982" cy="16209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502562" y="3947162"/>
            <a:ext cx="1620982" cy="16209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641703" y="3947162"/>
            <a:ext cx="1620982" cy="16209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780844" y="3947162"/>
            <a:ext cx="1620982" cy="16209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9476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Home &gt; Project  &gt; Folder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24280" y="1827415"/>
            <a:ext cx="1620982" cy="162098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63421" y="1827415"/>
            <a:ext cx="1620982" cy="162098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224280" y="1827415"/>
            <a:ext cx="1620982" cy="16209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363421" y="1827415"/>
            <a:ext cx="1620982" cy="16209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8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9476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Home &gt; Project  &gt; Folder &gt;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814858" y="239706"/>
            <a:ext cx="822960" cy="4682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47650"/>
            <a:ext cx="42394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#</a:t>
            </a:r>
          </a:p>
          <a:p>
            <a:pPr algn="r"/>
            <a:r>
              <a:rPr lang="en-US" dirty="0" smtClean="0"/>
              <a:t>1</a:t>
            </a:r>
          </a:p>
          <a:p>
            <a:pPr algn="r"/>
            <a:r>
              <a:rPr lang="en-US" dirty="0" smtClean="0"/>
              <a:t>2</a:t>
            </a:r>
          </a:p>
          <a:p>
            <a:pPr algn="r"/>
            <a:r>
              <a:rPr lang="en-US" dirty="0" smtClean="0"/>
              <a:t>3</a:t>
            </a:r>
          </a:p>
          <a:p>
            <a:pPr algn="r"/>
            <a:r>
              <a:rPr lang="en-US" dirty="0" smtClean="0"/>
              <a:t>4</a:t>
            </a:r>
          </a:p>
          <a:p>
            <a:pPr algn="r"/>
            <a:r>
              <a:rPr lang="en-US" dirty="0" smtClean="0"/>
              <a:t>5</a:t>
            </a:r>
          </a:p>
          <a:p>
            <a:pPr algn="r"/>
            <a:r>
              <a:rPr lang="en-US" dirty="0" smtClean="0"/>
              <a:t>6</a:t>
            </a:r>
          </a:p>
          <a:p>
            <a:pPr algn="r"/>
            <a:r>
              <a:rPr lang="en-US" dirty="0" smtClean="0"/>
              <a:t>7</a:t>
            </a:r>
          </a:p>
          <a:p>
            <a:pPr algn="r"/>
            <a:r>
              <a:rPr lang="en-US" dirty="0" smtClean="0"/>
              <a:t>8</a:t>
            </a:r>
          </a:p>
          <a:p>
            <a:pPr algn="r"/>
            <a:r>
              <a:rPr lang="en-US" dirty="0" smtClean="0"/>
              <a:t>9</a:t>
            </a:r>
          </a:p>
          <a:p>
            <a:pPr algn="r"/>
            <a:r>
              <a:rPr lang="en-US" dirty="0" smtClean="0"/>
              <a:t>10</a:t>
            </a:r>
          </a:p>
          <a:p>
            <a:pPr algn="r"/>
            <a:r>
              <a:rPr lang="en-US" dirty="0" smtClean="0"/>
              <a:t>11</a:t>
            </a:r>
          </a:p>
          <a:p>
            <a:pPr algn="r"/>
            <a:r>
              <a:rPr lang="en-US" dirty="0" smtClean="0"/>
              <a:t>12</a:t>
            </a:r>
          </a:p>
          <a:p>
            <a:pPr algn="r"/>
            <a:r>
              <a:rPr lang="en-US" dirty="0" smtClean="0"/>
              <a:t>13</a:t>
            </a:r>
          </a:p>
          <a:p>
            <a:pPr algn="r"/>
            <a:r>
              <a:rPr lang="en-US" dirty="0" smtClean="0"/>
              <a:t>14</a:t>
            </a:r>
          </a:p>
          <a:p>
            <a:pPr algn="r"/>
            <a:r>
              <a:rPr lang="en-US" dirty="0" smtClean="0"/>
              <a:t>15</a:t>
            </a:r>
          </a:p>
          <a:p>
            <a:pPr algn="r"/>
            <a:r>
              <a:rPr lang="en-US" dirty="0" smtClean="0"/>
              <a:t>16</a:t>
            </a:r>
          </a:p>
          <a:p>
            <a:pPr algn="r"/>
            <a:r>
              <a:rPr lang="en-US" dirty="0" smtClean="0"/>
              <a:t>17</a:t>
            </a:r>
          </a:p>
          <a:p>
            <a:pPr algn="r"/>
            <a:r>
              <a:rPr lang="en-US" dirty="0" smtClean="0"/>
              <a:t>18</a:t>
            </a:r>
          </a:p>
          <a:p>
            <a:pPr algn="r"/>
            <a:r>
              <a:rPr lang="en-US" dirty="0" smtClean="0"/>
              <a:t>19</a:t>
            </a:r>
          </a:p>
          <a:p>
            <a:pPr algn="r"/>
            <a:r>
              <a:rPr lang="en-US" dirty="0" smtClean="0"/>
              <a:t>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3949" y="947649"/>
            <a:ext cx="116516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&lt;!DOCTYPE html&gt;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html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lang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 Unicode MS" panose="020B0604020202020204" pitchFamily="34" charset="-128"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head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meta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charset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 Unicode MS" panose="020B0604020202020204" pitchFamily="34" charset="-128"/>
              </a:rPr>
              <a:t>"UTF-8"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title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&gt;Hello</a:t>
            </a:r>
            <a:r>
              <a:rPr kumimoji="0" lang="en-US" altLang="en-US" b="0" i="0" u="none" strike="noStrike" cap="none" normalizeH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World!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&lt;/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title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&lt;/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head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body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     Hello World!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  &lt;/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body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&lt;/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html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&gt;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98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tgents</dc:creator>
  <cp:lastModifiedBy>Sean Ker</cp:lastModifiedBy>
  <cp:revision>3</cp:revision>
  <dcterms:created xsi:type="dcterms:W3CDTF">2016-01-30T20:24:36Z</dcterms:created>
  <dcterms:modified xsi:type="dcterms:W3CDTF">2016-01-30T21:38:15Z</dcterms:modified>
</cp:coreProperties>
</file>