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81"/>
  </p:normalViewPr>
  <p:slideViewPr>
    <p:cSldViewPr snapToGrid="0" snapToObjects="1">
      <p:cViewPr>
        <p:scale>
          <a:sx n="195" d="100"/>
          <a:sy n="195" d="100"/>
        </p:scale>
        <p:origin x="-4992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722F226-1869-8E41-815F-BB265B7B6D53}"/>
              </a:ext>
            </a:extLst>
          </p:cNvPr>
          <p:cNvGrpSpPr/>
          <p:nvPr/>
        </p:nvGrpSpPr>
        <p:grpSpPr>
          <a:xfrm>
            <a:off x="-174735" y="302254"/>
            <a:ext cx="3930285" cy="3051438"/>
            <a:chOff x="1105853" y="3112532"/>
            <a:chExt cx="3930285" cy="30514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0D1902-47FF-2242-B336-0D2052D3BE04}"/>
                </a:ext>
              </a:extLst>
            </p:cNvPr>
            <p:cNvGrpSpPr/>
            <p:nvPr/>
          </p:nvGrpSpPr>
          <p:grpSpPr>
            <a:xfrm>
              <a:off x="1105853" y="3112532"/>
              <a:ext cx="3930285" cy="3051438"/>
              <a:chOff x="1437530" y="3233922"/>
              <a:chExt cx="3930285" cy="3051438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31B49C59-83FA-844A-B1DE-60C8F25E91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00000">
                <a:off x="2099615" y="3605880"/>
                <a:ext cx="2611301" cy="2273022"/>
              </a:xfrm>
              <a:prstGeom prst="hexagon">
                <a:avLst>
                  <a:gd name="adj" fmla="val 28372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98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E895F9-9D5A-1B4D-A720-19BE2B31C910}"/>
                  </a:ext>
                </a:extLst>
              </p:cNvPr>
              <p:cNvSpPr txBox="1"/>
              <p:nvPr/>
            </p:nvSpPr>
            <p:spPr>
              <a:xfrm rot="19733941">
                <a:off x="2136302" y="352824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D5C7F-AC07-AC4E-8B7F-CFBADFDD503C}"/>
                  </a:ext>
                </a:extLst>
              </p:cNvPr>
              <p:cNvSpPr txBox="1"/>
              <p:nvPr/>
            </p:nvSpPr>
            <p:spPr>
              <a:xfrm rot="1826693">
                <a:off x="3156602" y="397098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5E255F4-C803-AC47-B6FE-468BA3BD9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8080" y="4084733"/>
                <a:ext cx="1344659" cy="134465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5CA8DE-3840-BA48-A3BE-A18C846ABAB0}"/>
                  </a:ext>
                </a:extLst>
              </p:cNvPr>
              <p:cNvSpPr txBox="1"/>
              <p:nvPr/>
            </p:nvSpPr>
            <p:spPr>
              <a:xfrm rot="5400000">
                <a:off x="3329321" y="5048949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B1EBAC-B4A7-3D4F-998E-C7AB7F5FC136}"/>
                  </a:ext>
                </a:extLst>
              </p:cNvPr>
              <p:cNvSpPr txBox="1"/>
              <p:nvPr/>
            </p:nvSpPr>
            <p:spPr>
              <a:xfrm rot="8885002">
                <a:off x="2440645" y="5741687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786012-11EC-C341-BE9C-7916974631F6}"/>
                  </a:ext>
                </a:extLst>
              </p:cNvPr>
              <p:cNvSpPr txBox="1"/>
              <p:nvPr/>
            </p:nvSpPr>
            <p:spPr>
              <a:xfrm rot="12668743">
                <a:off x="1437530" y="5287716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F6217C-375B-8941-88DC-8CA681893C89}"/>
                  </a:ext>
                </a:extLst>
              </p:cNvPr>
              <p:cNvSpPr txBox="1"/>
              <p:nvPr/>
            </p:nvSpPr>
            <p:spPr>
              <a:xfrm rot="16200000">
                <a:off x="1272938" y="4208724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8A26EA-7943-3C4F-8756-B90456BD70B0}"/>
                </a:ext>
              </a:extLst>
            </p:cNvPr>
            <p:cNvSpPr/>
            <p:nvPr/>
          </p:nvSpPr>
          <p:spPr>
            <a:xfrm>
              <a:off x="2378378" y="3907783"/>
              <a:ext cx="1356773" cy="1879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E62A03-0923-D148-96E5-750FD63540D7}"/>
              </a:ext>
            </a:extLst>
          </p:cNvPr>
          <p:cNvGrpSpPr/>
          <p:nvPr/>
        </p:nvGrpSpPr>
        <p:grpSpPr>
          <a:xfrm>
            <a:off x="521671" y="3636371"/>
            <a:ext cx="2721600" cy="2369033"/>
            <a:chOff x="4449163" y="1581680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11CDD7-ACB9-654D-9504-8BB131BB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9692" y="2133323"/>
              <a:ext cx="1344659" cy="134465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C14C0-08F9-884D-8462-A12F3720352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66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1059" y="1018669"/>
            <a:ext cx="2720753" cy="2368296"/>
          </a:xfrm>
          <a:prstGeom prst="hexagon">
            <a:avLst>
              <a:gd name="adj" fmla="val 28372"/>
              <a:gd name="vf" fmla="val 115470"/>
            </a:avLst>
          </a:prstGeom>
          <a:blipFill dpi="0" rotWithShape="0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4D48C9-806F-00F2-F4A9-00D48CB5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999" y="1918183"/>
            <a:ext cx="123800" cy="123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8002AB-F2C4-0B11-6A30-2C962A35124C}"/>
              </a:ext>
            </a:extLst>
          </p:cNvPr>
          <p:cNvSpPr txBox="1"/>
          <p:nvPr/>
        </p:nvSpPr>
        <p:spPr>
          <a:xfrm rot="19733941">
            <a:off x="6538312" y="2686036"/>
            <a:ext cx="10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Reenie Beanie" panose="02000000000000000000" pitchFamily="2" charset="77"/>
              </a:rPr>
              <a:t>ducklake</a:t>
            </a:r>
            <a:endParaRPr lang="en-US" sz="1400" b="1" dirty="0">
              <a:latin typeface="Reenie Beanie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</vt:lpstr>
      <vt:lpstr>Reenie Beanie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Gerke, Travis</cp:lastModifiedBy>
  <cp:revision>24</cp:revision>
  <dcterms:created xsi:type="dcterms:W3CDTF">2018-03-31T22:20:45Z</dcterms:created>
  <dcterms:modified xsi:type="dcterms:W3CDTF">2025-09-30T02:54:09Z</dcterms:modified>
</cp:coreProperties>
</file>