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3"/>
  </p:normalViewPr>
  <p:slideViewPr>
    <p:cSldViewPr snapToGrid="0" snapToObjects="1">
      <p:cViewPr>
        <p:scale>
          <a:sx n="111" d="100"/>
          <a:sy n="111" d="100"/>
        </p:scale>
        <p:origin x="12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6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3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7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2673752" y="1169043"/>
            <a:ext cx="5474825" cy="459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6354501" y="1169043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1884" y="1169043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73752" y="2627454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73752" y="4284562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261914" y="4701212"/>
            <a:ext cx="56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P:0</a:t>
            </a:r>
          </a:p>
          <a:p>
            <a:r>
              <a:rPr lang="en-US" dirty="0"/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261914" y="3106741"/>
            <a:ext cx="56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275089" y="157508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P:2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28864" y="4701212"/>
            <a:ext cx="66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P:3</a:t>
            </a:r>
          </a:p>
          <a:p>
            <a:r>
              <a:rPr lang="en-US" dirty="0"/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228864" y="3143451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P:4</a:t>
            </a:r>
          </a:p>
          <a:p>
            <a:r>
              <a:rPr lang="en-US" dirty="0"/>
              <a:t>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102288" y="1581834"/>
            <a:ext cx="56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53035" y="3122235"/>
            <a:ext cx="56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87987" y="1564474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P:8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974623" y="4587396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P:6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722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673752" y="1169043"/>
            <a:ext cx="5474825" cy="459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6354501" y="1169043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11884" y="1169043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73752" y="2627454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673752" y="4284562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61914" y="4701212"/>
            <a:ext cx="56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P:0</a:t>
            </a:r>
          </a:p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275089" y="157508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P:2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28864" y="4701212"/>
            <a:ext cx="66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P:3</a:t>
            </a:r>
          </a:p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28864" y="3143451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P:4</a:t>
            </a:r>
          </a:p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87987" y="1564474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P:8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74623" y="4587396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P:6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3553428" y="2627454"/>
            <a:ext cx="0" cy="165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0" idx="1"/>
          </p:cNvCxnSpPr>
          <p:nvPr/>
        </p:nvCxnSpPr>
        <p:spPr>
          <a:xfrm flipV="1">
            <a:off x="2673752" y="3460830"/>
            <a:ext cx="1738132" cy="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829792" y="2703578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5255" y="272869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78151" y="354474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09286" y="3558734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5364560" y="1190260"/>
            <a:ext cx="20762" cy="145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411884" y="1960387"/>
            <a:ext cx="1942617" cy="4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13147" y="122527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98610" y="125039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61855" y="199445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12495" y="195448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279240" y="2664105"/>
            <a:ext cx="23818" cy="163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50" idx="3"/>
          </p:cNvCxnSpPr>
          <p:nvPr/>
        </p:nvCxnSpPr>
        <p:spPr>
          <a:xfrm>
            <a:off x="6354501" y="3457689"/>
            <a:ext cx="1794076" cy="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527827" y="269912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13290" y="272423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76535" y="3468298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27175" y="342832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648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3752" y="1169043"/>
            <a:ext cx="5474825" cy="459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354501" y="1169043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1884" y="1169043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73752" y="2627454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73752" y="4284562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61914" y="4701212"/>
            <a:ext cx="56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P:0</a:t>
            </a:r>
          </a:p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5089" y="157508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P:2</a:t>
            </a:r>
          </a:p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8864" y="4701212"/>
            <a:ext cx="66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P:3</a:t>
            </a:r>
          </a:p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8864" y="3143451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P:4</a:t>
            </a:r>
          </a:p>
          <a:p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87987" y="1564474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P:8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74623" y="4587396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P:6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53428" y="2627454"/>
            <a:ext cx="0" cy="165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673752" y="3460830"/>
            <a:ext cx="1738132" cy="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29792" y="2703578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5255" y="272869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78151" y="354474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P:3</a:t>
            </a:r>
          </a:p>
          <a:p>
            <a:r>
              <a:rPr lang="en-US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09286" y="3558734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P:0</a:t>
            </a:r>
          </a:p>
          <a:p>
            <a:r>
              <a:rPr lang="en-US" dirty="0"/>
              <a:t>4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364560" y="1190260"/>
            <a:ext cx="20762" cy="145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411884" y="1960387"/>
            <a:ext cx="1942617" cy="4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13147" y="122527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610" y="125039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1855" y="199445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P:4</a:t>
            </a:r>
          </a:p>
          <a:p>
            <a:r>
              <a:rPr lang="en-US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13147" y="198112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P:2</a:t>
            </a:r>
          </a:p>
          <a:p>
            <a:r>
              <a:rPr lang="en-US" dirty="0"/>
              <a:t>4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279240" y="2664105"/>
            <a:ext cx="23818" cy="163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54501" y="3457689"/>
            <a:ext cx="1794076" cy="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27827" y="269912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P:8</a:t>
            </a:r>
          </a:p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13290" y="272423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76535" y="3468298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27175" y="342832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P:6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58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90</Words>
  <Application>Microsoft Macintosh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2016-03-30T16:41:16Z</dcterms:created>
  <dcterms:modified xsi:type="dcterms:W3CDTF">2016-03-30T21:44:43Z</dcterms:modified>
</cp:coreProperties>
</file>