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>
        <p:scale>
          <a:sx n="111" d="100"/>
          <a:sy n="111" d="100"/>
        </p:scale>
        <p:origin x="-68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673752" y="1192192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4501" y="1192192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1884" y="1192192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73752" y="2650603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73752" y="4307711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61914" y="4724361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61914" y="3129890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75089" y="159823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28864" y="4724361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28864" y="3166600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02288" y="1604983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53035" y="3145384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7987" y="1587623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74623" y="4610545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389714" y="959773"/>
            <a:ext cx="1701479" cy="55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528610" y="1020633"/>
            <a:ext cx="142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P: </a:t>
            </a:r>
            <a:r>
              <a:rPr lang="en-US" sz="1200" dirty="0" err="1" smtClean="0"/>
              <a:t>Processor_ID</a:t>
            </a:r>
            <a:endParaRPr lang="en-US" sz="1200" dirty="0" smtClean="0"/>
          </a:p>
          <a:p>
            <a:r>
              <a:rPr lang="en-US" sz="1200" dirty="0" smtClean="0"/>
              <a:t>Number of Cells</a:t>
            </a:r>
          </a:p>
          <a:p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389714" y="1695729"/>
            <a:ext cx="1701479" cy="55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943737" y="17888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 =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</p:cNvCxnSpPr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12495" y="195448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0" idx="3"/>
          </p:cNvCxnSpPr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64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3147" y="198112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P:8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P:6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8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99</Words>
  <Application>Microsoft Macintosh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2016-03-30T16:41:16Z</dcterms:created>
  <dcterms:modified xsi:type="dcterms:W3CDTF">2016-04-01T15:15:16Z</dcterms:modified>
</cp:coreProperties>
</file>