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>
        <p:scale>
          <a:sx n="111" d="100"/>
          <a:sy n="111" d="100"/>
        </p:scale>
        <p:origin x="-6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AA8E-C9EA-6541-8ED3-2AD63800C957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2AC2-7AF0-A143-9B53-AF17EA68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673752" y="1192192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54501" y="1192192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1884" y="1192192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73752" y="2650603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73752" y="4307711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261914" y="4724361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61914" y="3129890"/>
            <a:ext cx="56180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75089" y="159823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P:2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28864" y="4724361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28864" y="3166600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02288" y="1604983"/>
            <a:ext cx="56180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53035" y="3145384"/>
            <a:ext cx="56180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7987" y="1587623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74623" y="4610545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389714" y="959773"/>
            <a:ext cx="1701479" cy="55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528610" y="1020633"/>
            <a:ext cx="142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P: </a:t>
            </a:r>
            <a:r>
              <a:rPr lang="en-US" sz="1200" dirty="0" err="1" smtClean="0"/>
              <a:t>Processor_ID</a:t>
            </a:r>
            <a:endParaRPr lang="en-US" sz="1200" dirty="0" smtClean="0"/>
          </a:p>
          <a:p>
            <a:r>
              <a:rPr lang="en-US" sz="1200" dirty="0" smtClean="0"/>
              <a:t>Number of Cells</a:t>
            </a:r>
          </a:p>
          <a:p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389714" y="1695729"/>
            <a:ext cx="1701479" cy="55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943737" y="17888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 =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P:2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553428" y="2627454"/>
            <a:ext cx="0" cy="16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</p:cNvCxnSpPr>
          <p:nvPr/>
        </p:nvCxnSpPr>
        <p:spPr>
          <a:xfrm flipV="1">
            <a:off x="2673752" y="3460830"/>
            <a:ext cx="1738132" cy="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29792" y="270357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5255" y="272869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78151" y="354474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09286" y="3558734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5364560" y="1190260"/>
            <a:ext cx="20762" cy="145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411884" y="1960387"/>
            <a:ext cx="1942617" cy="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3147" y="122527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98610" y="125039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1855" y="199445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12495" y="195448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279240" y="2664105"/>
            <a:ext cx="23818" cy="16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0" idx="3"/>
          </p:cNvCxnSpPr>
          <p:nvPr/>
        </p:nvCxnSpPr>
        <p:spPr>
          <a:xfrm>
            <a:off x="6354501" y="3457689"/>
            <a:ext cx="1794076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27827" y="269912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13290" y="272423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76535" y="346829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27175" y="342832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64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3752" y="1169043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354501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1884" y="1169043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73752" y="2627454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3752" y="4284562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1914" y="4701212"/>
            <a:ext cx="56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P:0</a:t>
            </a:r>
          </a:p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089" y="157508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P:2</a:t>
            </a:r>
          </a:p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8864" y="4701212"/>
            <a:ext cx="66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864" y="3143451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7987" y="1564474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P:8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4623" y="4587396"/>
            <a:ext cx="5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P:6</a:t>
            </a:r>
            <a:endParaRPr lang="en-US" dirty="0" smtClean="0"/>
          </a:p>
          <a:p>
            <a:r>
              <a:rPr lang="en-US" dirty="0"/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53428" y="2627454"/>
            <a:ext cx="0" cy="165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73752" y="3460830"/>
            <a:ext cx="1738132" cy="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9792" y="270357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5255" y="272869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P:1</a:t>
            </a:r>
          </a:p>
          <a:p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8151" y="354474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P:3</a:t>
            </a:r>
          </a:p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9286" y="3558734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P:0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64560" y="1190260"/>
            <a:ext cx="20762" cy="145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11884" y="1960387"/>
            <a:ext cx="1942617" cy="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3147" y="122527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610" y="125039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P:5</a:t>
            </a:r>
          </a:p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1855" y="199445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P:4</a:t>
            </a:r>
          </a:p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3147" y="1981123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P:2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79240" y="2664105"/>
            <a:ext cx="23818" cy="16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54501" y="3457689"/>
            <a:ext cx="1794076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7827" y="2699122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P:8</a:t>
            </a:r>
          </a:p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13290" y="272423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76535" y="3468298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P:7</a:t>
            </a:r>
          </a:p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7175" y="3428327"/>
            <a:ext cx="56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P:6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8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11301" y="1006997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292050" y="1006997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49433" y="1006997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1301" y="2465408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11301" y="4122516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1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1301" y="1006997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22197" y="1006997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906" y="1006997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11301" y="2465408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1301" y="4122516"/>
            <a:ext cx="547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8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1301" y="1006997"/>
            <a:ext cx="5474825" cy="459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22197" y="1006997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906" y="1006997"/>
            <a:ext cx="0" cy="45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11301" y="2465408"/>
            <a:ext cx="881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11301" y="4469757"/>
            <a:ext cx="881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322197" y="4004841"/>
            <a:ext cx="763929" cy="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322196" y="1736203"/>
            <a:ext cx="763930" cy="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92907" y="2733554"/>
            <a:ext cx="3829290" cy="1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492906" y="3742480"/>
            <a:ext cx="3829290" cy="1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99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2016-03-30T16:41:16Z</dcterms:created>
  <dcterms:modified xsi:type="dcterms:W3CDTF">2016-04-01T16:43:55Z</dcterms:modified>
</cp:coreProperties>
</file>