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72" r:id="rId7"/>
    <p:sldId id="271" r:id="rId8"/>
    <p:sldId id="270" r:id="rId9"/>
    <p:sldId id="26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B425-EC05-41E9-A92C-9043154FA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1985-9235-456F-B5AD-44CBE39F3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A420-94FC-4CE7-9DB4-4A970833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CE95-ABAC-4A38-BA66-8CF340B9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28A6-6576-4A70-90E0-8C56A697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45A2-E67C-48D9-AD1C-8576179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BC87E-4AF6-4FB9-AD94-5913540AF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30CA-499E-420A-B5DA-9CC9331F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0318-67BB-4C3D-B4BE-A17CE21E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233A-C7C7-4374-A6D0-03D7D04F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33A7C-93C8-4C97-9076-6F56EDF05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F0256-432F-4011-B8CA-5D462C28A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85A0-2F97-487A-BF83-8514D8DE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7C4E-FB53-49E8-BA9B-6AB6F743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613B-F98C-401B-B13C-D21624D0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E0EF-2194-4916-84CC-0C4EFCD3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3F26-6A50-413B-A562-8E020E86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9DFF-BD86-4266-B174-0146905C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60F8-54A8-43F8-BC8B-DD3621DD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9BBB0-EE07-4480-A0E9-A7AA3D8D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2811-9236-4F69-83E6-0AFA22FF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604A6-81AD-4CA4-943B-DA11C49F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C43C-47F9-45F4-897B-09C5E2F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B564-0F41-4713-87F1-EACC4769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762C5-8B5A-424F-A1D3-A2AA45C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D27C-C2F2-495C-A7B5-E3413648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9C8B-B8ED-4B20-B962-4462DA13E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CC735-A276-4D1B-A7E5-8995EFA9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FFB49-6E84-4613-849E-2BB1582A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F6D89-F0E5-45DC-B23E-78791EBE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22B8D-A33B-4716-8171-F0728122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5D18-D80F-484F-A7E0-748A8FE1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FC0FA-26FE-43BF-9EAA-CA07209A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FCF0D-ABB3-4939-AB9F-5533C108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708C1-6469-49E0-AF75-68875414A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4662-C679-4F8D-97E2-EC6C04C31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A32D-F0C6-468C-A951-D21C5FCA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C0B0-02B0-4FFB-BEFD-97B3B77F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38E1F-B595-4877-8564-63F12030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1F2E-040F-4821-9CF9-A03B5697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ED003-648C-47EC-9EF6-898F8209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BCB07-4D43-4978-B78D-D6A282C6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8277B-1035-43A3-82AA-FFE9E9D3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C98FF-CB80-4515-A6CA-F1BB7E3C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F3F78-2F4D-4830-8273-03189246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F24B7-8CEC-4CC5-B2D5-F341DBE8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486F-B689-416D-B487-423A4BE6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08D4-5A99-4AF6-9DE8-D03F15EC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7ED9-76B2-4C7C-AD28-AB1F9C5D2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0750-B4D9-4CF0-89C6-A2FAE0D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1A12E-2A09-4CFE-ACD7-E8E1CBB1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2F475-3AF9-42EF-B9D2-37EE6A0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C7F0-565A-4C3D-88CD-DADB2C06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8EB85-8B9E-4EBC-B5DD-34EE41CC7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6352-070A-44CA-B1FD-4120F1D8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D8F21-87A8-46CE-96E9-2D0E5608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1F18-97E0-4DE7-92FF-ACDC2F15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990DB-ECC2-4D96-B13D-9C9E4174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168E1-55A8-481F-8F31-FACAC784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771CF-06AF-41F3-B2F3-E330557A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9115-F33D-4D43-B120-DA04616C8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F812-3354-4FB2-9AD9-01FD736F017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9125-D846-4DEA-96E0-FE5ACBB42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E0A3-279A-44D3-A85C-942B761F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1B84-AD79-4B29-BE5E-5EC562C27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9" Type="http://schemas.openxmlformats.org/officeDocument/2006/relationships/oleObject" Target="../embeddings/oleObject35.bin"/><Relationship Id="rId21" Type="http://schemas.openxmlformats.org/officeDocument/2006/relationships/oleObject" Target="../embeddings/oleObject18.bin"/><Relationship Id="rId34" Type="http://schemas.openxmlformats.org/officeDocument/2006/relationships/oleObject" Target="../embeddings/oleObject31.bin"/><Relationship Id="rId42" Type="http://schemas.openxmlformats.org/officeDocument/2006/relationships/oleObject" Target="../embeddings/oleObject38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6.bin"/><Relationship Id="rId41" Type="http://schemas.openxmlformats.org/officeDocument/2006/relationships/oleObject" Target="../embeddings/oleObject3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9.bin"/><Relationship Id="rId37" Type="http://schemas.openxmlformats.org/officeDocument/2006/relationships/oleObject" Target="../embeddings/oleObject34.bin"/><Relationship Id="rId40" Type="http://schemas.openxmlformats.org/officeDocument/2006/relationships/oleObject" Target="../embeddings/oleObject3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33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40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Relationship Id="rId30" Type="http://schemas.openxmlformats.org/officeDocument/2006/relationships/oleObject" Target="../embeddings/oleObject27.bin"/><Relationship Id="rId35" Type="http://schemas.openxmlformats.org/officeDocument/2006/relationships/oleObject" Target="../embeddings/oleObject32.bin"/><Relationship Id="rId43" Type="http://schemas.openxmlformats.org/officeDocument/2006/relationships/oleObject" Target="../embeddings/oleObject39.bin"/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.bin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63.bin"/><Relationship Id="rId39" Type="http://schemas.openxmlformats.org/officeDocument/2006/relationships/oleObject" Target="../embeddings/oleObject76.bin"/><Relationship Id="rId21" Type="http://schemas.openxmlformats.org/officeDocument/2006/relationships/oleObject" Target="../embeddings/oleObject58.bin"/><Relationship Id="rId34" Type="http://schemas.openxmlformats.org/officeDocument/2006/relationships/oleObject" Target="../embeddings/oleObject71.bin"/><Relationship Id="rId42" Type="http://schemas.openxmlformats.org/officeDocument/2006/relationships/oleObject" Target="../embeddings/oleObject79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7.bin"/><Relationship Id="rId29" Type="http://schemas.openxmlformats.org/officeDocument/2006/relationships/oleObject" Target="../embeddings/oleObject66.bin"/><Relationship Id="rId41" Type="http://schemas.openxmlformats.org/officeDocument/2006/relationships/oleObject" Target="../embeddings/oleObject7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24" Type="http://schemas.openxmlformats.org/officeDocument/2006/relationships/oleObject" Target="../embeddings/oleObject61.bin"/><Relationship Id="rId32" Type="http://schemas.openxmlformats.org/officeDocument/2006/relationships/oleObject" Target="../embeddings/oleObject69.bin"/><Relationship Id="rId37" Type="http://schemas.openxmlformats.org/officeDocument/2006/relationships/oleObject" Target="../embeddings/oleObject74.bin"/><Relationship Id="rId40" Type="http://schemas.openxmlformats.org/officeDocument/2006/relationships/oleObject" Target="../embeddings/oleObject77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60.bin"/><Relationship Id="rId28" Type="http://schemas.openxmlformats.org/officeDocument/2006/relationships/oleObject" Target="../embeddings/oleObject65.bin"/><Relationship Id="rId36" Type="http://schemas.openxmlformats.org/officeDocument/2006/relationships/oleObject" Target="../embeddings/oleObject73.bin"/><Relationship Id="rId10" Type="http://schemas.openxmlformats.org/officeDocument/2006/relationships/oleObject" Target="../embeddings/oleObject47.bin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9.bin"/><Relationship Id="rId27" Type="http://schemas.openxmlformats.org/officeDocument/2006/relationships/oleObject" Target="../embeddings/oleObject64.bin"/><Relationship Id="rId30" Type="http://schemas.openxmlformats.org/officeDocument/2006/relationships/oleObject" Target="../embeddings/oleObject67.bin"/><Relationship Id="rId35" Type="http://schemas.openxmlformats.org/officeDocument/2006/relationships/oleObject" Target="../embeddings/oleObject72.bin"/><Relationship Id="rId43" Type="http://schemas.openxmlformats.org/officeDocument/2006/relationships/oleObject" Target="../embeddings/oleObject80.bin"/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1.bin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70.bin"/><Relationship Id="rId38" Type="http://schemas.openxmlformats.org/officeDocument/2006/relationships/oleObject" Target="../embeddings/oleObject7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11FC-62C3-4FDD-930E-F8C8647FF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دوره هوش تجاری پروژه‌محور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675B3-447D-456C-91AF-DF6A89462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2" y="348127"/>
            <a:ext cx="5406887" cy="6161746"/>
          </a:xfrm>
        </p:spPr>
      </p:pic>
    </p:spTree>
    <p:extLst>
      <p:ext uri="{BB962C8B-B14F-4D97-AF65-F5344CB8AC3E}">
        <p14:creationId xmlns:p14="http://schemas.microsoft.com/office/powerpoint/2010/main" val="2745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2E01-6E63-4BE2-A17E-343DE3EE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Yekan" panose="00000400000000000000" pitchFamily="2" charset="-78"/>
              </a:rPr>
              <a:t>تعریف هوش تجاری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B65C-3CCC-4D83-8439-19123591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تبدیل داده ها به اطلاعات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6D466-D7BD-4109-BC85-C1FD29424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8" y="2673286"/>
            <a:ext cx="6308034" cy="33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7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F766-8B5B-40C2-89C3-B4D68BAD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altLang="en-US" b="1" dirty="0">
                <a:cs typeface="B Yekan" panose="00000400000000000000" pitchFamily="2" charset="-78"/>
              </a:rPr>
              <a:t>تعداد چوب کبريت ها چقدر است؟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BB6B-52B3-4069-B3FF-6ACB2C20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F8EA8A6-E134-4850-8FED-7FF5C3DCE2C1}"/>
              </a:ext>
            </a:extLst>
          </p:cNvPr>
          <p:cNvGrpSpPr>
            <a:grpSpLocks/>
          </p:cNvGrpSpPr>
          <p:nvPr/>
        </p:nvGrpSpPr>
        <p:grpSpPr bwMode="auto">
          <a:xfrm>
            <a:off x="2689244" y="1858962"/>
            <a:ext cx="6599238" cy="4452938"/>
            <a:chOff x="864" y="1008"/>
            <a:chExt cx="4157" cy="2805"/>
          </a:xfrm>
        </p:grpSpPr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id="{50691A63-3C18-4339-9222-05557E038A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2" y="128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Bitmap Image" r:id="rId3" imgW="352474" imgH="2352381" progId="Paint.Picture">
                    <p:embed/>
                  </p:oleObj>
                </mc:Choice>
                <mc:Fallback>
                  <p:oleObj name="Bitmap Image" r:id="rId3" imgW="352474" imgH="2352381" progId="Paint.Picture">
                    <p:embed/>
                    <p:pic>
                      <p:nvPicPr>
                        <p:cNvPr id="230405" name="Object 5">
                          <a:extLst>
                            <a:ext uri="{FF2B5EF4-FFF2-40B4-BE49-F238E27FC236}">
                              <a16:creationId xmlns:a16="http://schemas.microsoft.com/office/drawing/2014/main" id="{F9690872-6961-408C-8BE6-6FB8453A66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" y="128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>
              <a:extLst>
                <a:ext uri="{FF2B5EF4-FFF2-40B4-BE49-F238E27FC236}">
                  <a16:creationId xmlns:a16="http://schemas.microsoft.com/office/drawing/2014/main" id="{691139CC-C866-4ADE-84CF-D86BA4BD28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584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Bitmap Image" r:id="rId5" imgW="352474" imgH="2352381" progId="Paint.Picture">
                    <p:embed/>
                  </p:oleObj>
                </mc:Choice>
                <mc:Fallback>
                  <p:oleObj name="Bitmap Image" r:id="rId5" imgW="352474" imgH="2352381" progId="Paint.Picture">
                    <p:embed/>
                    <p:pic>
                      <p:nvPicPr>
                        <p:cNvPr id="230406" name="Object 6">
                          <a:extLst>
                            <a:ext uri="{FF2B5EF4-FFF2-40B4-BE49-F238E27FC236}">
                              <a16:creationId xmlns:a16="http://schemas.microsoft.com/office/drawing/2014/main" id="{57309895-508A-4365-B6A8-B8BCF1F35F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84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>
              <a:extLst>
                <a:ext uri="{FF2B5EF4-FFF2-40B4-BE49-F238E27FC236}">
                  <a16:creationId xmlns:a16="http://schemas.microsoft.com/office/drawing/2014/main" id="{F32B295E-DDBB-437E-844B-9FDC67FAF4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63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Bitmap Image" r:id="rId6" imgW="352474" imgH="2352381" progId="Paint.Picture">
                    <p:embed/>
                  </p:oleObj>
                </mc:Choice>
                <mc:Fallback>
                  <p:oleObj name="Bitmap Image" r:id="rId6" imgW="352474" imgH="2352381" progId="Paint.Picture">
                    <p:embed/>
                    <p:pic>
                      <p:nvPicPr>
                        <p:cNvPr id="230407" name="Object 7">
                          <a:extLst>
                            <a:ext uri="{FF2B5EF4-FFF2-40B4-BE49-F238E27FC236}">
                              <a16:creationId xmlns:a16="http://schemas.microsoft.com/office/drawing/2014/main" id="{CE8C2C3E-02E9-4C90-87F6-F39A236931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3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id="{FCAA213A-36E5-4B34-89E8-13BFC2199D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00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Bitmap Image" r:id="rId7" imgW="352474" imgH="2352381" progId="Paint.Picture">
                    <p:embed/>
                  </p:oleObj>
                </mc:Choice>
                <mc:Fallback>
                  <p:oleObj name="Bitmap Image" r:id="rId7" imgW="352474" imgH="2352381" progId="Paint.Picture">
                    <p:embed/>
                    <p:pic>
                      <p:nvPicPr>
                        <p:cNvPr id="230408" name="Object 8">
                          <a:extLst>
                            <a:ext uri="{FF2B5EF4-FFF2-40B4-BE49-F238E27FC236}">
                              <a16:creationId xmlns:a16="http://schemas.microsoft.com/office/drawing/2014/main" id="{9AD588E8-2C0F-4BD4-8D28-626DD6556E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00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>
              <a:extLst>
                <a:ext uri="{FF2B5EF4-FFF2-40B4-BE49-F238E27FC236}">
                  <a16:creationId xmlns:a16="http://schemas.microsoft.com/office/drawing/2014/main" id="{F35EBDF0-63C5-4BB5-8379-2622641E11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63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Bitmap Image" r:id="rId8" imgW="352474" imgH="2352381" progId="Paint.Picture">
                    <p:embed/>
                  </p:oleObj>
                </mc:Choice>
                <mc:Fallback>
                  <p:oleObj name="Bitmap Image" r:id="rId8" imgW="352474" imgH="2352381" progId="Paint.Picture">
                    <p:embed/>
                    <p:pic>
                      <p:nvPicPr>
                        <p:cNvPr id="230409" name="Object 9">
                          <a:extLst>
                            <a:ext uri="{FF2B5EF4-FFF2-40B4-BE49-F238E27FC236}">
                              <a16:creationId xmlns:a16="http://schemas.microsoft.com/office/drawing/2014/main" id="{8F558FBB-14AA-440C-BB9B-48681F39D5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63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>
              <a:extLst>
                <a:ext uri="{FF2B5EF4-FFF2-40B4-BE49-F238E27FC236}">
                  <a16:creationId xmlns:a16="http://schemas.microsoft.com/office/drawing/2014/main" id="{3F5F7681-AEC2-4838-B72D-0E4AF1C661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28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Bitmap Image" r:id="rId9" imgW="352474" imgH="2352381" progId="Paint.Picture">
                    <p:embed/>
                  </p:oleObj>
                </mc:Choice>
                <mc:Fallback>
                  <p:oleObj name="Bitmap Image" r:id="rId9" imgW="352474" imgH="2352381" progId="Paint.Picture">
                    <p:embed/>
                    <p:pic>
                      <p:nvPicPr>
                        <p:cNvPr id="230410" name="Object 10">
                          <a:extLst>
                            <a:ext uri="{FF2B5EF4-FFF2-40B4-BE49-F238E27FC236}">
                              <a16:creationId xmlns:a16="http://schemas.microsoft.com/office/drawing/2014/main" id="{DC455D66-C122-4E78-89EE-50E7074906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28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>
              <a:extLst>
                <a:ext uri="{FF2B5EF4-FFF2-40B4-BE49-F238E27FC236}">
                  <a16:creationId xmlns:a16="http://schemas.microsoft.com/office/drawing/2014/main" id="{CBFD5233-E68D-4CF1-A4D4-9D6939A9A0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24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" name="Bitmap Image" r:id="rId10" imgW="352474" imgH="2352381" progId="Paint.Picture">
                    <p:embed/>
                  </p:oleObj>
                </mc:Choice>
                <mc:Fallback>
                  <p:oleObj name="Bitmap Image" r:id="rId10" imgW="352474" imgH="2352381" progId="Paint.Picture">
                    <p:embed/>
                    <p:pic>
                      <p:nvPicPr>
                        <p:cNvPr id="230411" name="Object 11">
                          <a:extLst>
                            <a:ext uri="{FF2B5EF4-FFF2-40B4-BE49-F238E27FC236}">
                              <a16:creationId xmlns:a16="http://schemas.microsoft.com/office/drawing/2014/main" id="{412FD507-131B-4AE8-BD19-65214EEE4B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24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>
              <a:extLst>
                <a:ext uri="{FF2B5EF4-FFF2-40B4-BE49-F238E27FC236}">
                  <a16:creationId xmlns:a16="http://schemas.microsoft.com/office/drawing/2014/main" id="{DF49E5DB-EB1F-4763-B8C9-BD72A00927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11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Bitmap Image" r:id="rId11" imgW="352474" imgH="2352381" progId="Paint.Picture">
                    <p:embed/>
                  </p:oleObj>
                </mc:Choice>
                <mc:Fallback>
                  <p:oleObj name="Bitmap Image" r:id="rId11" imgW="352474" imgH="2352381" progId="Paint.Picture">
                    <p:embed/>
                    <p:pic>
                      <p:nvPicPr>
                        <p:cNvPr id="230412" name="Object 12">
                          <a:extLst>
                            <a:ext uri="{FF2B5EF4-FFF2-40B4-BE49-F238E27FC236}">
                              <a16:creationId xmlns:a16="http://schemas.microsoft.com/office/drawing/2014/main" id="{D9A884B3-ACDC-4AC8-B6E8-6006E965EB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11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>
              <a:extLst>
                <a:ext uri="{FF2B5EF4-FFF2-40B4-BE49-F238E27FC236}">
                  <a16:creationId xmlns:a16="http://schemas.microsoft.com/office/drawing/2014/main" id="{A4D5DAC7-DF26-40A2-A31A-01244AF19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064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Bitmap Image" r:id="rId12" imgW="352474" imgH="2352381" progId="Paint.Picture">
                    <p:embed/>
                  </p:oleObj>
                </mc:Choice>
                <mc:Fallback>
                  <p:oleObj name="Bitmap Image" r:id="rId12" imgW="352474" imgH="2352381" progId="Paint.Picture">
                    <p:embed/>
                    <p:pic>
                      <p:nvPicPr>
                        <p:cNvPr id="230413" name="Object 13">
                          <a:extLst>
                            <a:ext uri="{FF2B5EF4-FFF2-40B4-BE49-F238E27FC236}">
                              <a16:creationId xmlns:a16="http://schemas.microsoft.com/office/drawing/2014/main" id="{7567DB4B-441B-4694-973F-F20D64C44F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64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D0272599-CF38-48CD-A9CD-4564FB761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00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Bitmap Image" r:id="rId13" imgW="352474" imgH="2352381" progId="Paint.Picture">
                    <p:embed/>
                  </p:oleObj>
                </mc:Choice>
                <mc:Fallback>
                  <p:oleObj name="Bitmap Image" r:id="rId13" imgW="352474" imgH="2352381" progId="Paint.Picture">
                    <p:embed/>
                    <p:pic>
                      <p:nvPicPr>
                        <p:cNvPr id="230414" name="Object 14">
                          <a:extLst>
                            <a:ext uri="{FF2B5EF4-FFF2-40B4-BE49-F238E27FC236}">
                              <a16:creationId xmlns:a16="http://schemas.microsoft.com/office/drawing/2014/main" id="{24D68EB5-2884-403E-A7D5-5EA9E4432E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00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>
              <a:extLst>
                <a:ext uri="{FF2B5EF4-FFF2-40B4-BE49-F238E27FC236}">
                  <a16:creationId xmlns:a16="http://schemas.microsoft.com/office/drawing/2014/main" id="{D365AC8C-A503-451A-A343-B522391153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2" y="2296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Bitmap Image" r:id="rId14" imgW="352474" imgH="2352381" progId="Paint.Picture">
                    <p:embed/>
                  </p:oleObj>
                </mc:Choice>
                <mc:Fallback>
                  <p:oleObj name="Bitmap Image" r:id="rId14" imgW="352474" imgH="2352381" progId="Paint.Picture">
                    <p:embed/>
                    <p:pic>
                      <p:nvPicPr>
                        <p:cNvPr id="230415" name="Object 15">
                          <a:extLst>
                            <a:ext uri="{FF2B5EF4-FFF2-40B4-BE49-F238E27FC236}">
                              <a16:creationId xmlns:a16="http://schemas.microsoft.com/office/drawing/2014/main" id="{6253AF6F-E2C9-4CF2-BDD8-DDAE807935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" y="2296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5643A982-E767-4701-9081-DF2A153E0E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304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Bitmap Image" r:id="rId15" imgW="352474" imgH="2352381" progId="Paint.Picture">
                    <p:embed/>
                  </p:oleObj>
                </mc:Choice>
                <mc:Fallback>
                  <p:oleObj name="Bitmap Image" r:id="rId15" imgW="352474" imgH="2352381" progId="Paint.Picture">
                    <p:embed/>
                    <p:pic>
                      <p:nvPicPr>
                        <p:cNvPr id="230416" name="Object 16">
                          <a:extLst>
                            <a:ext uri="{FF2B5EF4-FFF2-40B4-BE49-F238E27FC236}">
                              <a16:creationId xmlns:a16="http://schemas.microsoft.com/office/drawing/2014/main" id="{7C802EC3-A5B8-48E4-8282-9D8438B9C1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304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>
              <a:extLst>
                <a:ext uri="{FF2B5EF4-FFF2-40B4-BE49-F238E27FC236}">
                  <a16:creationId xmlns:a16="http://schemas.microsoft.com/office/drawing/2014/main" id="{29EB0978-96C0-48DD-B8AD-169CA59BA5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83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Bitmap Image" r:id="rId16" imgW="352474" imgH="2352381" progId="Paint.Picture">
                    <p:embed/>
                  </p:oleObj>
                </mc:Choice>
                <mc:Fallback>
                  <p:oleObj name="Bitmap Image" r:id="rId16" imgW="352474" imgH="2352381" progId="Paint.Picture">
                    <p:embed/>
                    <p:pic>
                      <p:nvPicPr>
                        <p:cNvPr id="230417" name="Object 17">
                          <a:extLst>
                            <a:ext uri="{FF2B5EF4-FFF2-40B4-BE49-F238E27FC236}">
                              <a16:creationId xmlns:a16="http://schemas.microsoft.com/office/drawing/2014/main" id="{C8758DC5-7526-427C-8427-85F7787965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3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>
              <a:extLst>
                <a:ext uri="{FF2B5EF4-FFF2-40B4-BE49-F238E27FC236}">
                  <a16:creationId xmlns:a16="http://schemas.microsoft.com/office/drawing/2014/main" id="{9C083D0A-258C-4A62-BCDE-ADE61A2073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256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Bitmap Image" r:id="rId17" imgW="352474" imgH="2352381" progId="Paint.Picture">
                    <p:embed/>
                  </p:oleObj>
                </mc:Choice>
                <mc:Fallback>
                  <p:oleObj name="Bitmap Image" r:id="rId17" imgW="352474" imgH="2352381" progId="Paint.Picture">
                    <p:embed/>
                    <p:pic>
                      <p:nvPicPr>
                        <p:cNvPr id="230418" name="Object 18">
                          <a:extLst>
                            <a:ext uri="{FF2B5EF4-FFF2-40B4-BE49-F238E27FC236}">
                              <a16:creationId xmlns:a16="http://schemas.microsoft.com/office/drawing/2014/main" id="{A75F5CC9-7B54-441A-BF78-1D21699021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56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>
              <a:extLst>
                <a:ext uri="{FF2B5EF4-FFF2-40B4-BE49-F238E27FC236}">
                  <a16:creationId xmlns:a16="http://schemas.microsoft.com/office/drawing/2014/main" id="{822DE499-56A6-4458-B33B-60879D3A9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2880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Bitmap Image" r:id="rId18" imgW="352474" imgH="2352381" progId="Paint.Picture">
                    <p:embed/>
                  </p:oleObj>
                </mc:Choice>
                <mc:Fallback>
                  <p:oleObj name="Bitmap Image" r:id="rId18" imgW="352474" imgH="2352381" progId="Paint.Picture">
                    <p:embed/>
                    <p:pic>
                      <p:nvPicPr>
                        <p:cNvPr id="230419" name="Object 19">
                          <a:extLst>
                            <a:ext uri="{FF2B5EF4-FFF2-40B4-BE49-F238E27FC236}">
                              <a16:creationId xmlns:a16="http://schemas.microsoft.com/office/drawing/2014/main" id="{6B8626C3-2553-4C8F-8901-31C2325255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880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>
              <a:extLst>
                <a:ext uri="{FF2B5EF4-FFF2-40B4-BE49-F238E27FC236}">
                  <a16:creationId xmlns:a16="http://schemas.microsoft.com/office/drawing/2014/main" id="{64139933-6ECE-449E-98F9-CFF9DB4E4D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24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Bitmap Image" r:id="rId19" imgW="352474" imgH="2352381" progId="Paint.Picture">
                    <p:embed/>
                  </p:oleObj>
                </mc:Choice>
                <mc:Fallback>
                  <p:oleObj name="Bitmap Image" r:id="rId19" imgW="352474" imgH="2352381" progId="Paint.Picture">
                    <p:embed/>
                    <p:pic>
                      <p:nvPicPr>
                        <p:cNvPr id="230420" name="Object 20">
                          <a:extLst>
                            <a:ext uri="{FF2B5EF4-FFF2-40B4-BE49-F238E27FC236}">
                              <a16:creationId xmlns:a16="http://schemas.microsoft.com/office/drawing/2014/main" id="{E390CCB6-A70F-4D09-AA16-12C893A9C0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24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>
              <a:extLst>
                <a:ext uri="{FF2B5EF4-FFF2-40B4-BE49-F238E27FC236}">
                  <a16:creationId xmlns:a16="http://schemas.microsoft.com/office/drawing/2014/main" id="{FE1E0AAE-21F0-48E0-9B31-33A4FBBC7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24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Bitmap Image" r:id="rId20" imgW="352474" imgH="2352381" progId="Paint.Picture">
                    <p:embed/>
                  </p:oleObj>
                </mc:Choice>
                <mc:Fallback>
                  <p:oleObj name="Bitmap Image" r:id="rId20" imgW="352474" imgH="2352381" progId="Paint.Picture">
                    <p:embed/>
                    <p:pic>
                      <p:nvPicPr>
                        <p:cNvPr id="230421" name="Object 21">
                          <a:extLst>
                            <a:ext uri="{FF2B5EF4-FFF2-40B4-BE49-F238E27FC236}">
                              <a16:creationId xmlns:a16="http://schemas.microsoft.com/office/drawing/2014/main" id="{CC555CD8-FD2C-4D3C-A38D-D9317B8CC8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24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>
              <a:extLst>
                <a:ext uri="{FF2B5EF4-FFF2-40B4-BE49-F238E27FC236}">
                  <a16:creationId xmlns:a16="http://schemas.microsoft.com/office/drawing/2014/main" id="{FF25806E-BC2B-4D14-9348-47F48FB5DA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016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" name="Bitmap Image" r:id="rId21" imgW="352474" imgH="2352381" progId="Paint.Picture">
                    <p:embed/>
                  </p:oleObj>
                </mc:Choice>
                <mc:Fallback>
                  <p:oleObj name="Bitmap Image" r:id="rId21" imgW="352474" imgH="2352381" progId="Paint.Picture">
                    <p:embed/>
                    <p:pic>
                      <p:nvPicPr>
                        <p:cNvPr id="230422" name="Object 22">
                          <a:extLst>
                            <a:ext uri="{FF2B5EF4-FFF2-40B4-BE49-F238E27FC236}">
                              <a16:creationId xmlns:a16="http://schemas.microsoft.com/office/drawing/2014/main" id="{4703A574-881C-48E9-90E9-71A2309B9F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16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>
              <a:extLst>
                <a:ext uri="{FF2B5EF4-FFF2-40B4-BE49-F238E27FC236}">
                  <a16:creationId xmlns:a16="http://schemas.microsoft.com/office/drawing/2014/main" id="{1237F5A2-C670-40CE-88BE-EC825A69FC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2" y="128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Bitmap Image" r:id="rId22" imgW="352474" imgH="2352381" progId="Paint.Picture">
                    <p:embed/>
                  </p:oleObj>
                </mc:Choice>
                <mc:Fallback>
                  <p:oleObj name="Bitmap Image" r:id="rId22" imgW="352474" imgH="2352381" progId="Paint.Picture">
                    <p:embed/>
                    <p:pic>
                      <p:nvPicPr>
                        <p:cNvPr id="230423" name="Object 23">
                          <a:extLst>
                            <a:ext uri="{FF2B5EF4-FFF2-40B4-BE49-F238E27FC236}">
                              <a16:creationId xmlns:a16="http://schemas.microsoft.com/office/drawing/2014/main" id="{D8614D8E-9E78-4021-A3DD-DBC67B7CBF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" y="128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>
              <a:extLst>
                <a:ext uri="{FF2B5EF4-FFF2-40B4-BE49-F238E27FC236}">
                  <a16:creationId xmlns:a16="http://schemas.microsoft.com/office/drawing/2014/main" id="{32BE04DF-F91F-49A0-B9AC-ACB617D097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056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" name="Bitmap Image" r:id="rId23" imgW="352474" imgH="2352381" progId="Paint.Picture">
                    <p:embed/>
                  </p:oleObj>
                </mc:Choice>
                <mc:Fallback>
                  <p:oleObj name="Bitmap Image" r:id="rId23" imgW="352474" imgH="2352381" progId="Paint.Picture">
                    <p:embed/>
                    <p:pic>
                      <p:nvPicPr>
                        <p:cNvPr id="230424" name="Object 24">
                          <a:extLst>
                            <a:ext uri="{FF2B5EF4-FFF2-40B4-BE49-F238E27FC236}">
                              <a16:creationId xmlns:a16="http://schemas.microsoft.com/office/drawing/2014/main" id="{4BA86911-DA87-432D-8658-98E5DB7EC8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056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>
              <a:extLst>
                <a:ext uri="{FF2B5EF4-FFF2-40B4-BE49-F238E27FC236}">
                  <a16:creationId xmlns:a16="http://schemas.microsoft.com/office/drawing/2014/main" id="{84989AAD-AF67-4C11-8A93-79D53C7C9F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160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" name="Bitmap Image" r:id="rId24" imgW="352474" imgH="2352381" progId="Paint.Picture">
                    <p:embed/>
                  </p:oleObj>
                </mc:Choice>
                <mc:Fallback>
                  <p:oleObj name="Bitmap Image" r:id="rId24" imgW="352474" imgH="2352381" progId="Paint.Picture">
                    <p:embed/>
                    <p:pic>
                      <p:nvPicPr>
                        <p:cNvPr id="230425" name="Object 25">
                          <a:extLst>
                            <a:ext uri="{FF2B5EF4-FFF2-40B4-BE49-F238E27FC236}">
                              <a16:creationId xmlns:a16="http://schemas.microsoft.com/office/drawing/2014/main" id="{DC4885A7-C800-4574-A0D6-5509480BAF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160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>
              <a:extLst>
                <a:ext uri="{FF2B5EF4-FFF2-40B4-BE49-F238E27FC236}">
                  <a16:creationId xmlns:a16="http://schemas.microsoft.com/office/drawing/2014/main" id="{F27EE16D-08A6-4C9E-92AE-250474B562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784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" name="Bitmap Image" r:id="rId25" imgW="352474" imgH="2352381" progId="Paint.Picture">
                    <p:embed/>
                  </p:oleObj>
                </mc:Choice>
                <mc:Fallback>
                  <p:oleObj name="Bitmap Image" r:id="rId25" imgW="352474" imgH="2352381" progId="Paint.Picture">
                    <p:embed/>
                    <p:pic>
                      <p:nvPicPr>
                        <p:cNvPr id="230426" name="Object 26">
                          <a:extLst>
                            <a:ext uri="{FF2B5EF4-FFF2-40B4-BE49-F238E27FC236}">
                              <a16:creationId xmlns:a16="http://schemas.microsoft.com/office/drawing/2014/main" id="{B197572A-6587-40E0-B86E-E6783F49FD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784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>
              <a:extLst>
                <a:ext uri="{FF2B5EF4-FFF2-40B4-BE49-F238E27FC236}">
                  <a16:creationId xmlns:a16="http://schemas.microsoft.com/office/drawing/2014/main" id="{3084D6BC-9877-45E8-B6C6-158346F44D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59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" name="Bitmap Image" r:id="rId26" imgW="352474" imgH="2352381" progId="Paint.Picture">
                    <p:embed/>
                  </p:oleObj>
                </mc:Choice>
                <mc:Fallback>
                  <p:oleObj name="Bitmap Image" r:id="rId26" imgW="352474" imgH="2352381" progId="Paint.Picture">
                    <p:embed/>
                    <p:pic>
                      <p:nvPicPr>
                        <p:cNvPr id="230427" name="Object 27">
                          <a:extLst>
                            <a:ext uri="{FF2B5EF4-FFF2-40B4-BE49-F238E27FC236}">
                              <a16:creationId xmlns:a16="http://schemas.microsoft.com/office/drawing/2014/main" id="{AFBEF710-7F8A-45B8-8425-C60E01FF3E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9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>
              <a:extLst>
                <a:ext uri="{FF2B5EF4-FFF2-40B4-BE49-F238E27FC236}">
                  <a16:creationId xmlns:a16="http://schemas.microsoft.com/office/drawing/2014/main" id="{8CC05A81-5FD1-4C9B-88A0-4ECE4C67FA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35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" name="Bitmap Image" r:id="rId27" imgW="352474" imgH="2352381" progId="Paint.Picture">
                    <p:embed/>
                  </p:oleObj>
                </mc:Choice>
                <mc:Fallback>
                  <p:oleObj name="Bitmap Image" r:id="rId27" imgW="352474" imgH="2352381" progId="Paint.Picture">
                    <p:embed/>
                    <p:pic>
                      <p:nvPicPr>
                        <p:cNvPr id="230428" name="Object 28">
                          <a:extLst>
                            <a:ext uri="{FF2B5EF4-FFF2-40B4-BE49-F238E27FC236}">
                              <a16:creationId xmlns:a16="http://schemas.microsoft.com/office/drawing/2014/main" id="{00CE4F02-9133-42E8-8C67-93C57D30DF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35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>
              <a:extLst>
                <a:ext uri="{FF2B5EF4-FFF2-40B4-BE49-F238E27FC236}">
                  <a16:creationId xmlns:a16="http://schemas.microsoft.com/office/drawing/2014/main" id="{B3AF6A6F-EF85-40E6-85D8-1F93671D32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16" y="2976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" name="Bitmap Image" r:id="rId28" imgW="352474" imgH="2352381" progId="Paint.Picture">
                    <p:embed/>
                  </p:oleObj>
                </mc:Choice>
                <mc:Fallback>
                  <p:oleObj name="Bitmap Image" r:id="rId28" imgW="352474" imgH="2352381" progId="Paint.Picture">
                    <p:embed/>
                    <p:pic>
                      <p:nvPicPr>
                        <p:cNvPr id="230429" name="Object 29">
                          <a:extLst>
                            <a:ext uri="{FF2B5EF4-FFF2-40B4-BE49-F238E27FC236}">
                              <a16:creationId xmlns:a16="http://schemas.microsoft.com/office/drawing/2014/main" id="{2EA7F6B6-9CDE-4DB8-A18C-5D7649A3364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976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>
              <a:extLst>
                <a:ext uri="{FF2B5EF4-FFF2-40B4-BE49-F238E27FC236}">
                  <a16:creationId xmlns:a16="http://schemas.microsoft.com/office/drawing/2014/main" id="{8A4CA8E9-2E0D-43AF-A76A-31D323792D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44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" name="Bitmap Image" r:id="rId29" imgW="352474" imgH="2352381" progId="Paint.Picture">
                    <p:embed/>
                  </p:oleObj>
                </mc:Choice>
                <mc:Fallback>
                  <p:oleObj name="Bitmap Image" r:id="rId29" imgW="352474" imgH="2352381" progId="Paint.Picture">
                    <p:embed/>
                    <p:pic>
                      <p:nvPicPr>
                        <p:cNvPr id="230430" name="Object 30">
                          <a:extLst>
                            <a:ext uri="{FF2B5EF4-FFF2-40B4-BE49-F238E27FC236}">
                              <a16:creationId xmlns:a16="http://schemas.microsoft.com/office/drawing/2014/main" id="{01A62C7A-F688-4637-87A6-1D9032FD22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4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1">
              <a:extLst>
                <a:ext uri="{FF2B5EF4-FFF2-40B4-BE49-F238E27FC236}">
                  <a16:creationId xmlns:a16="http://schemas.microsoft.com/office/drawing/2014/main" id="{88B1EE95-F315-4EFA-9633-9A68235DD1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44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Bitmap Image" r:id="rId30" imgW="352474" imgH="2352381" progId="Paint.Picture">
                    <p:embed/>
                  </p:oleObj>
                </mc:Choice>
                <mc:Fallback>
                  <p:oleObj name="Bitmap Image" r:id="rId30" imgW="352474" imgH="2352381" progId="Paint.Picture">
                    <p:embed/>
                    <p:pic>
                      <p:nvPicPr>
                        <p:cNvPr id="230431" name="Object 31">
                          <a:extLst>
                            <a:ext uri="{FF2B5EF4-FFF2-40B4-BE49-F238E27FC236}">
                              <a16:creationId xmlns:a16="http://schemas.microsoft.com/office/drawing/2014/main" id="{C4BEF0F0-40DE-4801-8F09-7FE0D86C5B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4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2">
              <a:extLst>
                <a:ext uri="{FF2B5EF4-FFF2-40B4-BE49-F238E27FC236}">
                  <a16:creationId xmlns:a16="http://schemas.microsoft.com/office/drawing/2014/main" id="{3F8D9E4A-C2BB-4A83-A32D-3DCCD79E47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11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" name="Bitmap Image" r:id="rId31" imgW="352474" imgH="2352381" progId="Paint.Picture">
                    <p:embed/>
                  </p:oleObj>
                </mc:Choice>
                <mc:Fallback>
                  <p:oleObj name="Bitmap Image" r:id="rId31" imgW="352474" imgH="2352381" progId="Paint.Picture">
                    <p:embed/>
                    <p:pic>
                      <p:nvPicPr>
                        <p:cNvPr id="230432" name="Object 32">
                          <a:extLst>
                            <a:ext uri="{FF2B5EF4-FFF2-40B4-BE49-F238E27FC236}">
                              <a16:creationId xmlns:a16="http://schemas.microsoft.com/office/drawing/2014/main" id="{6433DE16-DCF8-475F-A8DE-E08F9B203D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1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>
              <a:extLst>
                <a:ext uri="{FF2B5EF4-FFF2-40B4-BE49-F238E27FC236}">
                  <a16:creationId xmlns:a16="http://schemas.microsoft.com/office/drawing/2014/main" id="{9FF35473-5792-4733-8520-D737CB239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640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" name="Bitmap Image" r:id="rId32" imgW="352474" imgH="2352381" progId="Paint.Picture">
                    <p:embed/>
                  </p:oleObj>
                </mc:Choice>
                <mc:Fallback>
                  <p:oleObj name="Bitmap Image" r:id="rId32" imgW="352474" imgH="2352381" progId="Paint.Picture">
                    <p:embed/>
                    <p:pic>
                      <p:nvPicPr>
                        <p:cNvPr id="230433" name="Object 33">
                          <a:extLst>
                            <a:ext uri="{FF2B5EF4-FFF2-40B4-BE49-F238E27FC236}">
                              <a16:creationId xmlns:a16="http://schemas.microsoft.com/office/drawing/2014/main" id="{C49C8148-5300-45A1-A822-D3F1FFA3A9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40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4">
              <a:extLst>
                <a:ext uri="{FF2B5EF4-FFF2-40B4-BE49-F238E27FC236}">
                  <a16:creationId xmlns:a16="http://schemas.microsoft.com/office/drawing/2014/main" id="{ACC265BB-A51A-4A31-A3A8-3DAF7C7169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59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" name="Bitmap Image" r:id="rId33" imgW="352474" imgH="2352381" progId="Paint.Picture">
                    <p:embed/>
                  </p:oleObj>
                </mc:Choice>
                <mc:Fallback>
                  <p:oleObj name="Bitmap Image" r:id="rId33" imgW="352474" imgH="2352381" progId="Paint.Picture">
                    <p:embed/>
                    <p:pic>
                      <p:nvPicPr>
                        <p:cNvPr id="230434" name="Object 34">
                          <a:extLst>
                            <a:ext uri="{FF2B5EF4-FFF2-40B4-BE49-F238E27FC236}">
                              <a16:creationId xmlns:a16="http://schemas.microsoft.com/office/drawing/2014/main" id="{70D44776-4398-4C19-8D60-AA3D89194A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59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5">
              <a:extLst>
                <a:ext uri="{FF2B5EF4-FFF2-40B4-BE49-F238E27FC236}">
                  <a16:creationId xmlns:a16="http://schemas.microsoft.com/office/drawing/2014/main" id="{7B244EF9-1943-49AA-871E-09E34A6A47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24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Bitmap Image" r:id="rId34" imgW="352474" imgH="2352381" progId="Paint.Picture">
                    <p:embed/>
                  </p:oleObj>
                </mc:Choice>
                <mc:Fallback>
                  <p:oleObj name="Bitmap Image" r:id="rId34" imgW="352474" imgH="2352381" progId="Paint.Picture">
                    <p:embed/>
                    <p:pic>
                      <p:nvPicPr>
                        <p:cNvPr id="230435" name="Object 35">
                          <a:extLst>
                            <a:ext uri="{FF2B5EF4-FFF2-40B4-BE49-F238E27FC236}">
                              <a16:creationId xmlns:a16="http://schemas.microsoft.com/office/drawing/2014/main" id="{28391962-E51A-45D3-A15D-14A3F47C9F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24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6">
              <a:extLst>
                <a:ext uri="{FF2B5EF4-FFF2-40B4-BE49-F238E27FC236}">
                  <a16:creationId xmlns:a16="http://schemas.microsoft.com/office/drawing/2014/main" id="{EA07B608-B466-4090-B7DB-C49F533B9D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39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Bitmap Image" r:id="rId35" imgW="352474" imgH="2352381" progId="Paint.Picture">
                    <p:embed/>
                  </p:oleObj>
                </mc:Choice>
                <mc:Fallback>
                  <p:oleObj name="Bitmap Image" r:id="rId35" imgW="352474" imgH="2352381" progId="Paint.Picture">
                    <p:embed/>
                    <p:pic>
                      <p:nvPicPr>
                        <p:cNvPr id="230436" name="Object 36">
                          <a:extLst>
                            <a:ext uri="{FF2B5EF4-FFF2-40B4-BE49-F238E27FC236}">
                              <a16:creationId xmlns:a16="http://schemas.microsoft.com/office/drawing/2014/main" id="{64272FC7-907F-4F90-82E9-2DF549F1FF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39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7">
              <a:extLst>
                <a:ext uri="{FF2B5EF4-FFF2-40B4-BE49-F238E27FC236}">
                  <a16:creationId xmlns:a16="http://schemas.microsoft.com/office/drawing/2014/main" id="{5AE4F35B-4D98-41B1-AD08-1F777BCFC2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680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Bitmap Image" r:id="rId36" imgW="352474" imgH="2352381" progId="Paint.Picture">
                    <p:embed/>
                  </p:oleObj>
                </mc:Choice>
                <mc:Fallback>
                  <p:oleObj name="Bitmap Image" r:id="rId36" imgW="352474" imgH="2352381" progId="Paint.Picture">
                    <p:embed/>
                    <p:pic>
                      <p:nvPicPr>
                        <p:cNvPr id="230437" name="Object 37">
                          <a:extLst>
                            <a:ext uri="{FF2B5EF4-FFF2-40B4-BE49-F238E27FC236}">
                              <a16:creationId xmlns:a16="http://schemas.microsoft.com/office/drawing/2014/main" id="{2E0DB526-A125-4E63-9C49-7F4CC04D3F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80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8">
              <a:extLst>
                <a:ext uri="{FF2B5EF4-FFF2-40B4-BE49-F238E27FC236}">
                  <a16:creationId xmlns:a16="http://schemas.microsoft.com/office/drawing/2014/main" id="{90A92C2C-8A82-44F7-BE28-5F91B4BF21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5669087"/>
                </p:ext>
              </p:extLst>
            </p:nvPr>
          </p:nvGraphicFramePr>
          <p:xfrm>
            <a:off x="1584" y="100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Bitmap Image" r:id="rId37" imgW="352440" imgH="2352600" progId="Paint.Picture">
                    <p:embed/>
                  </p:oleObj>
                </mc:Choice>
                <mc:Fallback>
                  <p:oleObj name="Bitmap Image" r:id="rId37" imgW="352440" imgH="2352600" progId="Paint.Picture">
                    <p:embed/>
                    <p:pic>
                      <p:nvPicPr>
                        <p:cNvPr id="230438" name="Object 38">
                          <a:extLst>
                            <a:ext uri="{FF2B5EF4-FFF2-40B4-BE49-F238E27FC236}">
                              <a16:creationId xmlns:a16="http://schemas.microsoft.com/office/drawing/2014/main" id="{237D3E00-D9AD-4E1A-842D-DEA949A62D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0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9">
              <a:extLst>
                <a:ext uri="{FF2B5EF4-FFF2-40B4-BE49-F238E27FC236}">
                  <a16:creationId xmlns:a16="http://schemas.microsoft.com/office/drawing/2014/main" id="{0B16D131-28AA-450E-8A57-B7CFEBB106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15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Bitmap Image" r:id="rId39" imgW="352474" imgH="2352381" progId="Paint.Picture">
                    <p:embed/>
                  </p:oleObj>
                </mc:Choice>
                <mc:Fallback>
                  <p:oleObj name="Bitmap Image" r:id="rId39" imgW="352474" imgH="2352381" progId="Paint.Picture">
                    <p:embed/>
                    <p:pic>
                      <p:nvPicPr>
                        <p:cNvPr id="230439" name="Object 39">
                          <a:extLst>
                            <a:ext uri="{FF2B5EF4-FFF2-40B4-BE49-F238E27FC236}">
                              <a16:creationId xmlns:a16="http://schemas.microsoft.com/office/drawing/2014/main" id="{6FF9D54B-EE5A-416A-9693-A3B1A6F76B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15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0">
              <a:extLst>
                <a:ext uri="{FF2B5EF4-FFF2-40B4-BE49-F238E27FC236}">
                  <a16:creationId xmlns:a16="http://schemas.microsoft.com/office/drawing/2014/main" id="{5E1C7ECC-285F-4A5E-A651-FB4F47CA31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296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Bitmap Image" r:id="rId40" imgW="352474" imgH="2352381" progId="Paint.Picture">
                    <p:embed/>
                  </p:oleObj>
                </mc:Choice>
                <mc:Fallback>
                  <p:oleObj name="Bitmap Image" r:id="rId40" imgW="352474" imgH="2352381" progId="Paint.Picture">
                    <p:embed/>
                    <p:pic>
                      <p:nvPicPr>
                        <p:cNvPr id="230440" name="Object 40">
                          <a:extLst>
                            <a:ext uri="{FF2B5EF4-FFF2-40B4-BE49-F238E27FC236}">
                              <a16:creationId xmlns:a16="http://schemas.microsoft.com/office/drawing/2014/main" id="{9DE7A61A-F593-41DC-BADA-BEFEFA177F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296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1">
              <a:extLst>
                <a:ext uri="{FF2B5EF4-FFF2-40B4-BE49-F238E27FC236}">
                  <a16:creationId xmlns:a16="http://schemas.microsoft.com/office/drawing/2014/main" id="{CAD406A2-808B-45EB-A70C-384E7D29BC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2296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Bitmap Image" r:id="rId41" imgW="352474" imgH="2352381" progId="Paint.Picture">
                    <p:embed/>
                  </p:oleObj>
                </mc:Choice>
                <mc:Fallback>
                  <p:oleObj name="Bitmap Image" r:id="rId41" imgW="352474" imgH="2352381" progId="Paint.Picture">
                    <p:embed/>
                    <p:pic>
                      <p:nvPicPr>
                        <p:cNvPr id="230441" name="Object 41">
                          <a:extLst>
                            <a:ext uri="{FF2B5EF4-FFF2-40B4-BE49-F238E27FC236}">
                              <a16:creationId xmlns:a16="http://schemas.microsoft.com/office/drawing/2014/main" id="{6A0522C2-DAA7-4683-8A55-6CA22605A0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2296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2">
              <a:extLst>
                <a:ext uri="{FF2B5EF4-FFF2-40B4-BE49-F238E27FC236}">
                  <a16:creationId xmlns:a16="http://schemas.microsoft.com/office/drawing/2014/main" id="{68635224-BD61-4CE2-AFF3-3953259AAC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248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Bitmap Image" r:id="rId42" imgW="352474" imgH="2352381" progId="Paint.Picture">
                    <p:embed/>
                  </p:oleObj>
                </mc:Choice>
                <mc:Fallback>
                  <p:oleObj name="Bitmap Image" r:id="rId42" imgW="352474" imgH="2352381" progId="Paint.Picture">
                    <p:embed/>
                    <p:pic>
                      <p:nvPicPr>
                        <p:cNvPr id="230442" name="Object 42">
                          <a:extLst>
                            <a:ext uri="{FF2B5EF4-FFF2-40B4-BE49-F238E27FC236}">
                              <a16:creationId xmlns:a16="http://schemas.microsoft.com/office/drawing/2014/main" id="{421332E0-3BCE-4DC2-9BA4-805E0C0BF2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48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3">
              <a:extLst>
                <a:ext uri="{FF2B5EF4-FFF2-40B4-BE49-F238E27FC236}">
                  <a16:creationId xmlns:a16="http://schemas.microsoft.com/office/drawing/2014/main" id="{0727E81C-BECE-4859-9EE2-F8377492F4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11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" name="Bitmap Image" r:id="rId43" imgW="352474" imgH="2352381" progId="Paint.Picture">
                    <p:embed/>
                  </p:oleObj>
                </mc:Choice>
                <mc:Fallback>
                  <p:oleObj name="Bitmap Image" r:id="rId43" imgW="352474" imgH="2352381" progId="Paint.Picture">
                    <p:embed/>
                    <p:pic>
                      <p:nvPicPr>
                        <p:cNvPr id="230443" name="Object 43">
                          <a:extLst>
                            <a:ext uri="{FF2B5EF4-FFF2-40B4-BE49-F238E27FC236}">
                              <a16:creationId xmlns:a16="http://schemas.microsoft.com/office/drawing/2014/main" id="{51FBCFF1-A5C9-4211-849C-37C0C5299E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4">
              <a:extLst>
                <a:ext uri="{FF2B5EF4-FFF2-40B4-BE49-F238E27FC236}">
                  <a16:creationId xmlns:a16="http://schemas.microsoft.com/office/drawing/2014/main" id="{9415831A-5482-4470-ADD7-AA0FF16A68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832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" name="Bitmap Image" r:id="rId44" imgW="352474" imgH="2352381" progId="Paint.Picture">
                    <p:embed/>
                  </p:oleObj>
                </mc:Choice>
                <mc:Fallback>
                  <p:oleObj name="Bitmap Image" r:id="rId44" imgW="352474" imgH="2352381" progId="Paint.Picture">
                    <p:embed/>
                    <p:pic>
                      <p:nvPicPr>
                        <p:cNvPr id="230444" name="Object 44">
                          <a:extLst>
                            <a:ext uri="{FF2B5EF4-FFF2-40B4-BE49-F238E27FC236}">
                              <a16:creationId xmlns:a16="http://schemas.microsoft.com/office/drawing/2014/main" id="{43372C50-3F5A-4BA3-8885-86FBB5A649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32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926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FF53-300B-4493-95C5-0DBEC28C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altLang="en-US" b="1" dirty="0">
                <a:cs typeface="B Yekan" panose="00000400000000000000" pitchFamily="2" charset="-78"/>
              </a:rPr>
              <a:t>حالا تعداد چوب کبريت ها چقدر است؟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708A-46FF-403C-AE8F-328E505A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3CF48DC-1192-4045-BAA8-162640B46A24}"/>
              </a:ext>
            </a:extLst>
          </p:cNvPr>
          <p:cNvGrpSpPr>
            <a:grpSpLocks/>
          </p:cNvGrpSpPr>
          <p:nvPr/>
        </p:nvGrpSpPr>
        <p:grpSpPr bwMode="auto">
          <a:xfrm>
            <a:off x="6133548" y="2764631"/>
            <a:ext cx="985838" cy="1328738"/>
            <a:chOff x="2769" y="1419"/>
            <a:chExt cx="621" cy="837"/>
          </a:xfrm>
        </p:grpSpPr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id="{5B61C7EC-97FE-49C6-A030-66CCC917A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" name="Bitmap Image" r:id="rId3" imgW="352474" imgH="2352381" progId="Paint.Picture">
                    <p:embed/>
                  </p:oleObj>
                </mc:Choice>
                <mc:Fallback>
                  <p:oleObj name="Bitmap Image" r:id="rId3" imgW="352474" imgH="2352381" progId="Paint.Picture">
                    <p:embed/>
                    <p:pic>
                      <p:nvPicPr>
                        <p:cNvPr id="231429" name="Object 5">
                          <a:extLst>
                            <a:ext uri="{FF2B5EF4-FFF2-40B4-BE49-F238E27FC236}">
                              <a16:creationId xmlns:a16="http://schemas.microsoft.com/office/drawing/2014/main" id="{5D01FEC6-318F-45B3-8D40-D540D783DB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>
              <a:extLst>
                <a:ext uri="{FF2B5EF4-FFF2-40B4-BE49-F238E27FC236}">
                  <a16:creationId xmlns:a16="http://schemas.microsoft.com/office/drawing/2014/main" id="{6D3F822F-5E35-4F38-9C39-B52D94161D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3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" name="Bitmap Image" r:id="rId5" imgW="352474" imgH="2352381" progId="Paint.Picture">
                    <p:embed/>
                  </p:oleObj>
                </mc:Choice>
                <mc:Fallback>
                  <p:oleObj name="Bitmap Image" r:id="rId5" imgW="352474" imgH="2352381" progId="Paint.Picture">
                    <p:embed/>
                    <p:pic>
                      <p:nvPicPr>
                        <p:cNvPr id="231430" name="Object 6">
                          <a:extLst>
                            <a:ext uri="{FF2B5EF4-FFF2-40B4-BE49-F238E27FC236}">
                              <a16:creationId xmlns:a16="http://schemas.microsoft.com/office/drawing/2014/main" id="{05CE1CB0-DD63-4ED0-BC22-F441A5CD41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>
              <a:extLst>
                <a:ext uri="{FF2B5EF4-FFF2-40B4-BE49-F238E27FC236}">
                  <a16:creationId xmlns:a16="http://schemas.microsoft.com/office/drawing/2014/main" id="{95AF4EAD-3C3F-467B-99B6-5CFA9A2608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7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" name="Bitmap Image" r:id="rId6" imgW="352474" imgH="2352381" progId="Paint.Picture">
                    <p:embed/>
                  </p:oleObj>
                </mc:Choice>
                <mc:Fallback>
                  <p:oleObj name="Bitmap Image" r:id="rId6" imgW="352474" imgH="2352381" progId="Paint.Picture">
                    <p:embed/>
                    <p:pic>
                      <p:nvPicPr>
                        <p:cNvPr id="231431" name="Object 7">
                          <a:extLst>
                            <a:ext uri="{FF2B5EF4-FFF2-40B4-BE49-F238E27FC236}">
                              <a16:creationId xmlns:a16="http://schemas.microsoft.com/office/drawing/2014/main" id="{C296E1B9-15C8-4947-AEE6-9B4834D272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id="{D13D6329-504B-499B-AB64-D80855855F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1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" name="Bitmap Image" r:id="rId7" imgW="352474" imgH="2352381" progId="Paint.Picture">
                    <p:embed/>
                  </p:oleObj>
                </mc:Choice>
                <mc:Fallback>
                  <p:oleObj name="Bitmap Image" r:id="rId7" imgW="352474" imgH="2352381" progId="Paint.Picture">
                    <p:embed/>
                    <p:pic>
                      <p:nvPicPr>
                        <p:cNvPr id="231432" name="Object 8">
                          <a:extLst>
                            <a:ext uri="{FF2B5EF4-FFF2-40B4-BE49-F238E27FC236}">
                              <a16:creationId xmlns:a16="http://schemas.microsoft.com/office/drawing/2014/main" id="{6F76400D-A706-4B51-86AC-ECF9D370F6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>
              <a:extLst>
                <a:ext uri="{FF2B5EF4-FFF2-40B4-BE49-F238E27FC236}">
                  <a16:creationId xmlns:a16="http://schemas.microsoft.com/office/drawing/2014/main" id="{C5F9A0FE-2A91-4588-B154-86FE35FD24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5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" name="Bitmap Image" r:id="rId8" imgW="352474" imgH="2352381" progId="Paint.Picture">
                    <p:embed/>
                  </p:oleObj>
                </mc:Choice>
                <mc:Fallback>
                  <p:oleObj name="Bitmap Image" r:id="rId8" imgW="352474" imgH="2352381" progId="Paint.Picture">
                    <p:embed/>
                    <p:pic>
                      <p:nvPicPr>
                        <p:cNvPr id="231433" name="Object 9">
                          <a:extLst>
                            <a:ext uri="{FF2B5EF4-FFF2-40B4-BE49-F238E27FC236}">
                              <a16:creationId xmlns:a16="http://schemas.microsoft.com/office/drawing/2014/main" id="{ADE8CFE1-B810-4142-A26D-1F3C0AC089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AE32AA5-7700-4571-828C-212D3E6E85C9}"/>
              </a:ext>
            </a:extLst>
          </p:cNvPr>
          <p:cNvGrpSpPr>
            <a:grpSpLocks/>
          </p:cNvGrpSpPr>
          <p:nvPr/>
        </p:nvGrpSpPr>
        <p:grpSpPr bwMode="auto">
          <a:xfrm>
            <a:off x="7454348" y="2764631"/>
            <a:ext cx="985838" cy="1328738"/>
            <a:chOff x="2769" y="1419"/>
            <a:chExt cx="621" cy="837"/>
          </a:xfrm>
        </p:grpSpPr>
        <p:graphicFrame>
          <p:nvGraphicFramePr>
            <p:cNvPr id="11" name="Object 11">
              <a:extLst>
                <a:ext uri="{FF2B5EF4-FFF2-40B4-BE49-F238E27FC236}">
                  <a16:creationId xmlns:a16="http://schemas.microsoft.com/office/drawing/2014/main" id="{08641590-3848-40EB-BAB8-30E595204F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" name="Bitmap Image" r:id="rId9" imgW="352474" imgH="2352381" progId="Paint.Picture">
                    <p:embed/>
                  </p:oleObj>
                </mc:Choice>
                <mc:Fallback>
                  <p:oleObj name="Bitmap Image" r:id="rId9" imgW="352474" imgH="2352381" progId="Paint.Picture">
                    <p:embed/>
                    <p:pic>
                      <p:nvPicPr>
                        <p:cNvPr id="231435" name="Object 11">
                          <a:extLst>
                            <a:ext uri="{FF2B5EF4-FFF2-40B4-BE49-F238E27FC236}">
                              <a16:creationId xmlns:a16="http://schemas.microsoft.com/office/drawing/2014/main" id="{946340F2-C811-49EF-89F3-3C0898C50A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>
              <a:extLst>
                <a:ext uri="{FF2B5EF4-FFF2-40B4-BE49-F238E27FC236}">
                  <a16:creationId xmlns:a16="http://schemas.microsoft.com/office/drawing/2014/main" id="{1C3A7A58-5D89-4BE4-BBB8-92140CA215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3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" name="Bitmap Image" r:id="rId10" imgW="352474" imgH="2352381" progId="Paint.Picture">
                    <p:embed/>
                  </p:oleObj>
                </mc:Choice>
                <mc:Fallback>
                  <p:oleObj name="Bitmap Image" r:id="rId10" imgW="352474" imgH="2352381" progId="Paint.Picture">
                    <p:embed/>
                    <p:pic>
                      <p:nvPicPr>
                        <p:cNvPr id="231436" name="Object 12">
                          <a:extLst>
                            <a:ext uri="{FF2B5EF4-FFF2-40B4-BE49-F238E27FC236}">
                              <a16:creationId xmlns:a16="http://schemas.microsoft.com/office/drawing/2014/main" id="{60D9982B-4BD0-4FB1-89E9-0944AA43E7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>
              <a:extLst>
                <a:ext uri="{FF2B5EF4-FFF2-40B4-BE49-F238E27FC236}">
                  <a16:creationId xmlns:a16="http://schemas.microsoft.com/office/drawing/2014/main" id="{2665DD22-E1A5-4180-91C7-90C91DAA2E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7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Bitmap Image" r:id="rId11" imgW="352474" imgH="2352381" progId="Paint.Picture">
                    <p:embed/>
                  </p:oleObj>
                </mc:Choice>
                <mc:Fallback>
                  <p:oleObj name="Bitmap Image" r:id="rId11" imgW="352474" imgH="2352381" progId="Paint.Picture">
                    <p:embed/>
                    <p:pic>
                      <p:nvPicPr>
                        <p:cNvPr id="231437" name="Object 13">
                          <a:extLst>
                            <a:ext uri="{FF2B5EF4-FFF2-40B4-BE49-F238E27FC236}">
                              <a16:creationId xmlns:a16="http://schemas.microsoft.com/office/drawing/2014/main" id="{FE8D9994-6943-4E60-AB94-D5B6BB7E9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B6541BB3-218B-4D55-B765-9468D205A0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1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" name="Bitmap Image" r:id="rId12" imgW="352474" imgH="2352381" progId="Paint.Picture">
                    <p:embed/>
                  </p:oleObj>
                </mc:Choice>
                <mc:Fallback>
                  <p:oleObj name="Bitmap Image" r:id="rId12" imgW="352474" imgH="2352381" progId="Paint.Picture">
                    <p:embed/>
                    <p:pic>
                      <p:nvPicPr>
                        <p:cNvPr id="231438" name="Object 14">
                          <a:extLst>
                            <a:ext uri="{FF2B5EF4-FFF2-40B4-BE49-F238E27FC236}">
                              <a16:creationId xmlns:a16="http://schemas.microsoft.com/office/drawing/2014/main" id="{FBCA9513-2595-4A76-AE1E-1BF899384B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>
              <a:extLst>
                <a:ext uri="{FF2B5EF4-FFF2-40B4-BE49-F238E27FC236}">
                  <a16:creationId xmlns:a16="http://schemas.microsoft.com/office/drawing/2014/main" id="{CD06814B-16A3-45AD-808A-8EC2928596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5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" name="Bitmap Image" r:id="rId13" imgW="352474" imgH="2352381" progId="Paint.Picture">
                    <p:embed/>
                  </p:oleObj>
                </mc:Choice>
                <mc:Fallback>
                  <p:oleObj name="Bitmap Image" r:id="rId13" imgW="352474" imgH="2352381" progId="Paint.Picture">
                    <p:embed/>
                    <p:pic>
                      <p:nvPicPr>
                        <p:cNvPr id="231439" name="Object 15">
                          <a:extLst>
                            <a:ext uri="{FF2B5EF4-FFF2-40B4-BE49-F238E27FC236}">
                              <a16:creationId xmlns:a16="http://schemas.microsoft.com/office/drawing/2014/main" id="{4A6945DA-2A25-48DA-83E1-F6E5E5D704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20F668A-D424-4571-9DD8-C3CB4995D181}"/>
              </a:ext>
            </a:extLst>
          </p:cNvPr>
          <p:cNvGrpSpPr>
            <a:grpSpLocks/>
          </p:cNvGrpSpPr>
          <p:nvPr/>
        </p:nvGrpSpPr>
        <p:grpSpPr bwMode="auto">
          <a:xfrm>
            <a:off x="6133548" y="4364831"/>
            <a:ext cx="985838" cy="1328738"/>
            <a:chOff x="2769" y="1419"/>
            <a:chExt cx="621" cy="837"/>
          </a:xfrm>
        </p:grpSpPr>
        <p:graphicFrame>
          <p:nvGraphicFramePr>
            <p:cNvPr id="17" name="Object 17">
              <a:extLst>
                <a:ext uri="{FF2B5EF4-FFF2-40B4-BE49-F238E27FC236}">
                  <a16:creationId xmlns:a16="http://schemas.microsoft.com/office/drawing/2014/main" id="{5080594F-8B3A-4D47-9531-E8FA62F211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" name="Bitmap Image" r:id="rId14" imgW="352474" imgH="2352381" progId="Paint.Picture">
                    <p:embed/>
                  </p:oleObj>
                </mc:Choice>
                <mc:Fallback>
                  <p:oleObj name="Bitmap Image" r:id="rId14" imgW="352474" imgH="2352381" progId="Paint.Picture">
                    <p:embed/>
                    <p:pic>
                      <p:nvPicPr>
                        <p:cNvPr id="231441" name="Object 17">
                          <a:extLst>
                            <a:ext uri="{FF2B5EF4-FFF2-40B4-BE49-F238E27FC236}">
                              <a16:creationId xmlns:a16="http://schemas.microsoft.com/office/drawing/2014/main" id="{0BB2779E-F2F8-4488-BD0E-2514DE15B2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>
              <a:extLst>
                <a:ext uri="{FF2B5EF4-FFF2-40B4-BE49-F238E27FC236}">
                  <a16:creationId xmlns:a16="http://schemas.microsoft.com/office/drawing/2014/main" id="{D6ED4524-7094-4FC5-9C1E-307007AE96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3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" name="Bitmap Image" r:id="rId15" imgW="352474" imgH="2352381" progId="Paint.Picture">
                    <p:embed/>
                  </p:oleObj>
                </mc:Choice>
                <mc:Fallback>
                  <p:oleObj name="Bitmap Image" r:id="rId15" imgW="352474" imgH="2352381" progId="Paint.Picture">
                    <p:embed/>
                    <p:pic>
                      <p:nvPicPr>
                        <p:cNvPr id="231442" name="Object 18">
                          <a:extLst>
                            <a:ext uri="{FF2B5EF4-FFF2-40B4-BE49-F238E27FC236}">
                              <a16:creationId xmlns:a16="http://schemas.microsoft.com/office/drawing/2014/main" id="{FEF509EC-D28A-4FD1-857E-FBB990942C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>
              <a:extLst>
                <a:ext uri="{FF2B5EF4-FFF2-40B4-BE49-F238E27FC236}">
                  <a16:creationId xmlns:a16="http://schemas.microsoft.com/office/drawing/2014/main" id="{D53F6223-9A64-4D99-BE40-481897562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7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" name="Bitmap Image" r:id="rId16" imgW="352474" imgH="2352381" progId="Paint.Picture">
                    <p:embed/>
                  </p:oleObj>
                </mc:Choice>
                <mc:Fallback>
                  <p:oleObj name="Bitmap Image" r:id="rId16" imgW="352474" imgH="2352381" progId="Paint.Picture">
                    <p:embed/>
                    <p:pic>
                      <p:nvPicPr>
                        <p:cNvPr id="231443" name="Object 19">
                          <a:extLst>
                            <a:ext uri="{FF2B5EF4-FFF2-40B4-BE49-F238E27FC236}">
                              <a16:creationId xmlns:a16="http://schemas.microsoft.com/office/drawing/2014/main" id="{610ACE8D-28AB-4B01-85F3-5E7B0BF2DA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>
              <a:extLst>
                <a:ext uri="{FF2B5EF4-FFF2-40B4-BE49-F238E27FC236}">
                  <a16:creationId xmlns:a16="http://schemas.microsoft.com/office/drawing/2014/main" id="{8D4D2412-0F43-4D6C-9D03-FE0701AAC8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1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name="Bitmap Image" r:id="rId17" imgW="352474" imgH="2352381" progId="Paint.Picture">
                    <p:embed/>
                  </p:oleObj>
                </mc:Choice>
                <mc:Fallback>
                  <p:oleObj name="Bitmap Image" r:id="rId17" imgW="352474" imgH="2352381" progId="Paint.Picture">
                    <p:embed/>
                    <p:pic>
                      <p:nvPicPr>
                        <p:cNvPr id="231444" name="Object 20">
                          <a:extLst>
                            <a:ext uri="{FF2B5EF4-FFF2-40B4-BE49-F238E27FC236}">
                              <a16:creationId xmlns:a16="http://schemas.microsoft.com/office/drawing/2014/main" id="{E56269CA-593B-4E97-A97E-0B4BF88901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>
              <a:extLst>
                <a:ext uri="{FF2B5EF4-FFF2-40B4-BE49-F238E27FC236}">
                  <a16:creationId xmlns:a16="http://schemas.microsoft.com/office/drawing/2014/main" id="{B4448D56-C922-4500-AC9A-2C0BF5BF09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5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Bitmap Image" r:id="rId18" imgW="352474" imgH="2352381" progId="Paint.Picture">
                    <p:embed/>
                  </p:oleObj>
                </mc:Choice>
                <mc:Fallback>
                  <p:oleObj name="Bitmap Image" r:id="rId18" imgW="352474" imgH="2352381" progId="Paint.Picture">
                    <p:embed/>
                    <p:pic>
                      <p:nvPicPr>
                        <p:cNvPr id="231445" name="Object 21">
                          <a:extLst>
                            <a:ext uri="{FF2B5EF4-FFF2-40B4-BE49-F238E27FC236}">
                              <a16:creationId xmlns:a16="http://schemas.microsoft.com/office/drawing/2014/main" id="{78B3674F-BAB5-478D-B4BB-F9196DB0ED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FAA3A3A2-7E1D-47FF-A63B-948343323A3E}"/>
              </a:ext>
            </a:extLst>
          </p:cNvPr>
          <p:cNvGrpSpPr>
            <a:grpSpLocks/>
          </p:cNvGrpSpPr>
          <p:nvPr/>
        </p:nvGrpSpPr>
        <p:grpSpPr bwMode="auto">
          <a:xfrm>
            <a:off x="4812748" y="2764631"/>
            <a:ext cx="985838" cy="1328738"/>
            <a:chOff x="2769" y="1419"/>
            <a:chExt cx="621" cy="837"/>
          </a:xfrm>
        </p:grpSpPr>
        <p:graphicFrame>
          <p:nvGraphicFramePr>
            <p:cNvPr id="23" name="Object 23">
              <a:extLst>
                <a:ext uri="{FF2B5EF4-FFF2-40B4-BE49-F238E27FC236}">
                  <a16:creationId xmlns:a16="http://schemas.microsoft.com/office/drawing/2014/main" id="{90065E8A-424F-46EA-94E6-313419226F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Bitmap Image" r:id="rId19" imgW="352474" imgH="2352381" progId="Paint.Picture">
                    <p:embed/>
                  </p:oleObj>
                </mc:Choice>
                <mc:Fallback>
                  <p:oleObj name="Bitmap Image" r:id="rId19" imgW="352474" imgH="2352381" progId="Paint.Picture">
                    <p:embed/>
                    <p:pic>
                      <p:nvPicPr>
                        <p:cNvPr id="231447" name="Object 23">
                          <a:extLst>
                            <a:ext uri="{FF2B5EF4-FFF2-40B4-BE49-F238E27FC236}">
                              <a16:creationId xmlns:a16="http://schemas.microsoft.com/office/drawing/2014/main" id="{9D568666-41B6-4FE4-8844-8AAC13A261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>
              <a:extLst>
                <a:ext uri="{FF2B5EF4-FFF2-40B4-BE49-F238E27FC236}">
                  <a16:creationId xmlns:a16="http://schemas.microsoft.com/office/drawing/2014/main" id="{105D101B-6123-48C9-855D-E788804E41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3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Bitmap Image" r:id="rId20" imgW="352474" imgH="2352381" progId="Paint.Picture">
                    <p:embed/>
                  </p:oleObj>
                </mc:Choice>
                <mc:Fallback>
                  <p:oleObj name="Bitmap Image" r:id="rId20" imgW="352474" imgH="2352381" progId="Paint.Picture">
                    <p:embed/>
                    <p:pic>
                      <p:nvPicPr>
                        <p:cNvPr id="231448" name="Object 24">
                          <a:extLst>
                            <a:ext uri="{FF2B5EF4-FFF2-40B4-BE49-F238E27FC236}">
                              <a16:creationId xmlns:a16="http://schemas.microsoft.com/office/drawing/2014/main" id="{00261185-1340-4486-A1BC-3927EF3403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>
              <a:extLst>
                <a:ext uri="{FF2B5EF4-FFF2-40B4-BE49-F238E27FC236}">
                  <a16:creationId xmlns:a16="http://schemas.microsoft.com/office/drawing/2014/main" id="{029B29BC-379A-4F60-9D73-3A4782BD6D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7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Bitmap Image" r:id="rId21" imgW="352474" imgH="2352381" progId="Paint.Picture">
                    <p:embed/>
                  </p:oleObj>
                </mc:Choice>
                <mc:Fallback>
                  <p:oleObj name="Bitmap Image" r:id="rId21" imgW="352474" imgH="2352381" progId="Paint.Picture">
                    <p:embed/>
                    <p:pic>
                      <p:nvPicPr>
                        <p:cNvPr id="231449" name="Object 25">
                          <a:extLst>
                            <a:ext uri="{FF2B5EF4-FFF2-40B4-BE49-F238E27FC236}">
                              <a16:creationId xmlns:a16="http://schemas.microsoft.com/office/drawing/2014/main" id="{75675FEF-B7C3-4077-B45E-52187F4E13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>
              <a:extLst>
                <a:ext uri="{FF2B5EF4-FFF2-40B4-BE49-F238E27FC236}">
                  <a16:creationId xmlns:a16="http://schemas.microsoft.com/office/drawing/2014/main" id="{5E9BD417-617A-4E49-A3EE-454C7A0FF6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1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" name="Bitmap Image" r:id="rId22" imgW="352474" imgH="2352381" progId="Paint.Picture">
                    <p:embed/>
                  </p:oleObj>
                </mc:Choice>
                <mc:Fallback>
                  <p:oleObj name="Bitmap Image" r:id="rId22" imgW="352474" imgH="2352381" progId="Paint.Picture">
                    <p:embed/>
                    <p:pic>
                      <p:nvPicPr>
                        <p:cNvPr id="231450" name="Object 26">
                          <a:extLst>
                            <a:ext uri="{FF2B5EF4-FFF2-40B4-BE49-F238E27FC236}">
                              <a16:creationId xmlns:a16="http://schemas.microsoft.com/office/drawing/2014/main" id="{072D55EC-4DFA-4AF3-81FD-AF70583F83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>
              <a:extLst>
                <a:ext uri="{FF2B5EF4-FFF2-40B4-BE49-F238E27FC236}">
                  <a16:creationId xmlns:a16="http://schemas.microsoft.com/office/drawing/2014/main" id="{6BFE5227-8FB6-44CE-AE30-C572A42B02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5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" name="Bitmap Image" r:id="rId23" imgW="352474" imgH="2352381" progId="Paint.Picture">
                    <p:embed/>
                  </p:oleObj>
                </mc:Choice>
                <mc:Fallback>
                  <p:oleObj name="Bitmap Image" r:id="rId23" imgW="352474" imgH="2352381" progId="Paint.Picture">
                    <p:embed/>
                    <p:pic>
                      <p:nvPicPr>
                        <p:cNvPr id="231451" name="Object 27">
                          <a:extLst>
                            <a:ext uri="{FF2B5EF4-FFF2-40B4-BE49-F238E27FC236}">
                              <a16:creationId xmlns:a16="http://schemas.microsoft.com/office/drawing/2014/main" id="{5CA4D028-6C72-4EF0-A996-BDCAB25D2E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FF6AC3E1-40E8-4C14-B283-BFE4561D0042}"/>
              </a:ext>
            </a:extLst>
          </p:cNvPr>
          <p:cNvGrpSpPr>
            <a:grpSpLocks/>
          </p:cNvGrpSpPr>
          <p:nvPr/>
        </p:nvGrpSpPr>
        <p:grpSpPr bwMode="auto">
          <a:xfrm>
            <a:off x="4812748" y="4364831"/>
            <a:ext cx="985838" cy="1328738"/>
            <a:chOff x="2769" y="1419"/>
            <a:chExt cx="621" cy="837"/>
          </a:xfrm>
        </p:grpSpPr>
        <p:graphicFrame>
          <p:nvGraphicFramePr>
            <p:cNvPr id="29" name="Object 29">
              <a:extLst>
                <a:ext uri="{FF2B5EF4-FFF2-40B4-BE49-F238E27FC236}">
                  <a16:creationId xmlns:a16="http://schemas.microsoft.com/office/drawing/2014/main" id="{D705A8A8-F3D4-4B8E-B5ED-7AE11333CB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" name="Bitmap Image" r:id="rId24" imgW="352474" imgH="2352381" progId="Paint.Picture">
                    <p:embed/>
                  </p:oleObj>
                </mc:Choice>
                <mc:Fallback>
                  <p:oleObj name="Bitmap Image" r:id="rId24" imgW="352474" imgH="2352381" progId="Paint.Picture">
                    <p:embed/>
                    <p:pic>
                      <p:nvPicPr>
                        <p:cNvPr id="231453" name="Object 29">
                          <a:extLst>
                            <a:ext uri="{FF2B5EF4-FFF2-40B4-BE49-F238E27FC236}">
                              <a16:creationId xmlns:a16="http://schemas.microsoft.com/office/drawing/2014/main" id="{84CD40D3-D509-47A0-B371-3D5C3C6102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>
              <a:extLst>
                <a:ext uri="{FF2B5EF4-FFF2-40B4-BE49-F238E27FC236}">
                  <a16:creationId xmlns:a16="http://schemas.microsoft.com/office/drawing/2014/main" id="{5BB0EBA5-A810-4AB6-95D4-8B9F8C04E4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3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" name="Bitmap Image" r:id="rId25" imgW="352474" imgH="2352381" progId="Paint.Picture">
                    <p:embed/>
                  </p:oleObj>
                </mc:Choice>
                <mc:Fallback>
                  <p:oleObj name="Bitmap Image" r:id="rId25" imgW="352474" imgH="2352381" progId="Paint.Picture">
                    <p:embed/>
                    <p:pic>
                      <p:nvPicPr>
                        <p:cNvPr id="231454" name="Object 30">
                          <a:extLst>
                            <a:ext uri="{FF2B5EF4-FFF2-40B4-BE49-F238E27FC236}">
                              <a16:creationId xmlns:a16="http://schemas.microsoft.com/office/drawing/2014/main" id="{5947B266-4842-42AC-B3FB-3B92565F14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1">
              <a:extLst>
                <a:ext uri="{FF2B5EF4-FFF2-40B4-BE49-F238E27FC236}">
                  <a16:creationId xmlns:a16="http://schemas.microsoft.com/office/drawing/2014/main" id="{EA921876-3872-405F-9225-E946A9EAB9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7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" name="Bitmap Image" r:id="rId26" imgW="352474" imgH="2352381" progId="Paint.Picture">
                    <p:embed/>
                  </p:oleObj>
                </mc:Choice>
                <mc:Fallback>
                  <p:oleObj name="Bitmap Image" r:id="rId26" imgW="352474" imgH="2352381" progId="Paint.Picture">
                    <p:embed/>
                    <p:pic>
                      <p:nvPicPr>
                        <p:cNvPr id="231455" name="Object 31">
                          <a:extLst>
                            <a:ext uri="{FF2B5EF4-FFF2-40B4-BE49-F238E27FC236}">
                              <a16:creationId xmlns:a16="http://schemas.microsoft.com/office/drawing/2014/main" id="{7B3715DA-CA94-4EBD-A58A-0E11350784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2">
              <a:extLst>
                <a:ext uri="{FF2B5EF4-FFF2-40B4-BE49-F238E27FC236}">
                  <a16:creationId xmlns:a16="http://schemas.microsoft.com/office/drawing/2014/main" id="{6E4C4E6B-E3BE-4E26-86A7-50933E6DC2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1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Bitmap Image" r:id="rId27" imgW="352474" imgH="2352381" progId="Paint.Picture">
                    <p:embed/>
                  </p:oleObj>
                </mc:Choice>
                <mc:Fallback>
                  <p:oleObj name="Bitmap Image" r:id="rId27" imgW="352474" imgH="2352381" progId="Paint.Picture">
                    <p:embed/>
                    <p:pic>
                      <p:nvPicPr>
                        <p:cNvPr id="231456" name="Object 32">
                          <a:extLst>
                            <a:ext uri="{FF2B5EF4-FFF2-40B4-BE49-F238E27FC236}">
                              <a16:creationId xmlns:a16="http://schemas.microsoft.com/office/drawing/2014/main" id="{04CA65CA-FF6B-4A2D-B8F5-4675DDD5ED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>
              <a:extLst>
                <a:ext uri="{FF2B5EF4-FFF2-40B4-BE49-F238E27FC236}">
                  <a16:creationId xmlns:a16="http://schemas.microsoft.com/office/drawing/2014/main" id="{87BC528F-F27A-41CC-BF6B-8AD9970F5D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5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" name="Bitmap Image" r:id="rId28" imgW="352474" imgH="2352381" progId="Paint.Picture">
                    <p:embed/>
                  </p:oleObj>
                </mc:Choice>
                <mc:Fallback>
                  <p:oleObj name="Bitmap Image" r:id="rId28" imgW="352474" imgH="2352381" progId="Paint.Picture">
                    <p:embed/>
                    <p:pic>
                      <p:nvPicPr>
                        <p:cNvPr id="231457" name="Object 33">
                          <a:extLst>
                            <a:ext uri="{FF2B5EF4-FFF2-40B4-BE49-F238E27FC236}">
                              <a16:creationId xmlns:a16="http://schemas.microsoft.com/office/drawing/2014/main" id="{FE1EA5D6-3859-4738-B920-1916A6D13B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AE68C3D7-88D5-4F95-B9FB-2FB9E19BFEFF}"/>
              </a:ext>
            </a:extLst>
          </p:cNvPr>
          <p:cNvGrpSpPr>
            <a:grpSpLocks/>
          </p:cNvGrpSpPr>
          <p:nvPr/>
        </p:nvGrpSpPr>
        <p:grpSpPr bwMode="auto">
          <a:xfrm>
            <a:off x="3491948" y="4364831"/>
            <a:ext cx="985838" cy="1328738"/>
            <a:chOff x="2769" y="1419"/>
            <a:chExt cx="621" cy="837"/>
          </a:xfrm>
        </p:grpSpPr>
        <p:graphicFrame>
          <p:nvGraphicFramePr>
            <p:cNvPr id="35" name="Object 35">
              <a:extLst>
                <a:ext uri="{FF2B5EF4-FFF2-40B4-BE49-F238E27FC236}">
                  <a16:creationId xmlns:a16="http://schemas.microsoft.com/office/drawing/2014/main" id="{63BF802E-0415-4077-88E8-EBDE34E4D1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Bitmap Image" r:id="rId29" imgW="352474" imgH="2352381" progId="Paint.Picture">
                    <p:embed/>
                  </p:oleObj>
                </mc:Choice>
                <mc:Fallback>
                  <p:oleObj name="Bitmap Image" r:id="rId29" imgW="352474" imgH="2352381" progId="Paint.Picture">
                    <p:embed/>
                    <p:pic>
                      <p:nvPicPr>
                        <p:cNvPr id="231459" name="Object 35">
                          <a:extLst>
                            <a:ext uri="{FF2B5EF4-FFF2-40B4-BE49-F238E27FC236}">
                              <a16:creationId xmlns:a16="http://schemas.microsoft.com/office/drawing/2014/main" id="{769AAAF8-63F4-434C-849C-DC6F67A7E5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6">
              <a:extLst>
                <a:ext uri="{FF2B5EF4-FFF2-40B4-BE49-F238E27FC236}">
                  <a16:creationId xmlns:a16="http://schemas.microsoft.com/office/drawing/2014/main" id="{86FA77E9-9649-487A-AE77-11909A4E0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3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" name="Bitmap Image" r:id="rId30" imgW="352474" imgH="2352381" progId="Paint.Picture">
                    <p:embed/>
                  </p:oleObj>
                </mc:Choice>
                <mc:Fallback>
                  <p:oleObj name="Bitmap Image" r:id="rId30" imgW="352474" imgH="2352381" progId="Paint.Picture">
                    <p:embed/>
                    <p:pic>
                      <p:nvPicPr>
                        <p:cNvPr id="231460" name="Object 36">
                          <a:extLst>
                            <a:ext uri="{FF2B5EF4-FFF2-40B4-BE49-F238E27FC236}">
                              <a16:creationId xmlns:a16="http://schemas.microsoft.com/office/drawing/2014/main" id="{D51AC637-06CC-4183-B759-C0AF97BE12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7">
              <a:extLst>
                <a:ext uri="{FF2B5EF4-FFF2-40B4-BE49-F238E27FC236}">
                  <a16:creationId xmlns:a16="http://schemas.microsoft.com/office/drawing/2014/main" id="{B56111DA-59B4-44A1-B8AC-0B09E739AA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7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" name="Bitmap Image" r:id="rId31" imgW="352474" imgH="2352381" progId="Paint.Picture">
                    <p:embed/>
                  </p:oleObj>
                </mc:Choice>
                <mc:Fallback>
                  <p:oleObj name="Bitmap Image" r:id="rId31" imgW="352474" imgH="2352381" progId="Paint.Picture">
                    <p:embed/>
                    <p:pic>
                      <p:nvPicPr>
                        <p:cNvPr id="231461" name="Object 37">
                          <a:extLst>
                            <a:ext uri="{FF2B5EF4-FFF2-40B4-BE49-F238E27FC236}">
                              <a16:creationId xmlns:a16="http://schemas.microsoft.com/office/drawing/2014/main" id="{6B753D7A-5C20-4D40-A1D5-8F830898B7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8">
              <a:extLst>
                <a:ext uri="{FF2B5EF4-FFF2-40B4-BE49-F238E27FC236}">
                  <a16:creationId xmlns:a16="http://schemas.microsoft.com/office/drawing/2014/main" id="{757FC07E-879E-4657-B1B8-0B9CDCD3DD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1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" name="Bitmap Image" r:id="rId32" imgW="352474" imgH="2352381" progId="Paint.Picture">
                    <p:embed/>
                  </p:oleObj>
                </mc:Choice>
                <mc:Fallback>
                  <p:oleObj name="Bitmap Image" r:id="rId32" imgW="352474" imgH="2352381" progId="Paint.Picture">
                    <p:embed/>
                    <p:pic>
                      <p:nvPicPr>
                        <p:cNvPr id="231462" name="Object 38">
                          <a:extLst>
                            <a:ext uri="{FF2B5EF4-FFF2-40B4-BE49-F238E27FC236}">
                              <a16:creationId xmlns:a16="http://schemas.microsoft.com/office/drawing/2014/main" id="{49FF2FDD-38AF-4FFB-96A2-8FC80C0AA7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9">
              <a:extLst>
                <a:ext uri="{FF2B5EF4-FFF2-40B4-BE49-F238E27FC236}">
                  <a16:creationId xmlns:a16="http://schemas.microsoft.com/office/drawing/2014/main" id="{DBA6F5C2-F19D-4E5C-9163-747DAB9F8D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5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Bitmap Image" r:id="rId33" imgW="352474" imgH="2352381" progId="Paint.Picture">
                    <p:embed/>
                  </p:oleObj>
                </mc:Choice>
                <mc:Fallback>
                  <p:oleObj name="Bitmap Image" r:id="rId33" imgW="352474" imgH="2352381" progId="Paint.Picture">
                    <p:embed/>
                    <p:pic>
                      <p:nvPicPr>
                        <p:cNvPr id="231463" name="Object 39">
                          <a:extLst>
                            <a:ext uri="{FF2B5EF4-FFF2-40B4-BE49-F238E27FC236}">
                              <a16:creationId xmlns:a16="http://schemas.microsoft.com/office/drawing/2014/main" id="{56B344A9-D95A-4466-B4FA-B2897B114F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BAA2BB0C-F559-4EFE-90E2-E8200547CEDB}"/>
              </a:ext>
            </a:extLst>
          </p:cNvPr>
          <p:cNvGrpSpPr>
            <a:grpSpLocks/>
          </p:cNvGrpSpPr>
          <p:nvPr/>
        </p:nvGrpSpPr>
        <p:grpSpPr bwMode="auto">
          <a:xfrm>
            <a:off x="3491948" y="2764631"/>
            <a:ext cx="985838" cy="1328738"/>
            <a:chOff x="2769" y="1419"/>
            <a:chExt cx="621" cy="837"/>
          </a:xfrm>
        </p:grpSpPr>
        <p:graphicFrame>
          <p:nvGraphicFramePr>
            <p:cNvPr id="41" name="Object 41">
              <a:extLst>
                <a:ext uri="{FF2B5EF4-FFF2-40B4-BE49-F238E27FC236}">
                  <a16:creationId xmlns:a16="http://schemas.microsoft.com/office/drawing/2014/main" id="{3442BF07-61FF-400A-B5C0-8F6FECB74A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" name="Bitmap Image" r:id="rId34" imgW="352474" imgH="2352381" progId="Paint.Picture">
                    <p:embed/>
                  </p:oleObj>
                </mc:Choice>
                <mc:Fallback>
                  <p:oleObj name="Bitmap Image" r:id="rId34" imgW="352474" imgH="2352381" progId="Paint.Picture">
                    <p:embed/>
                    <p:pic>
                      <p:nvPicPr>
                        <p:cNvPr id="231465" name="Object 41">
                          <a:extLst>
                            <a:ext uri="{FF2B5EF4-FFF2-40B4-BE49-F238E27FC236}">
                              <a16:creationId xmlns:a16="http://schemas.microsoft.com/office/drawing/2014/main" id="{D3909997-237F-4E82-8776-CA5C777104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2">
              <a:extLst>
                <a:ext uri="{FF2B5EF4-FFF2-40B4-BE49-F238E27FC236}">
                  <a16:creationId xmlns:a16="http://schemas.microsoft.com/office/drawing/2014/main" id="{4960A9A9-799A-4AEE-860B-1A8B49F9FB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3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" name="Bitmap Image" r:id="rId35" imgW="352474" imgH="2352381" progId="Paint.Picture">
                    <p:embed/>
                  </p:oleObj>
                </mc:Choice>
                <mc:Fallback>
                  <p:oleObj name="Bitmap Image" r:id="rId35" imgW="352474" imgH="2352381" progId="Paint.Picture">
                    <p:embed/>
                    <p:pic>
                      <p:nvPicPr>
                        <p:cNvPr id="231466" name="Object 42">
                          <a:extLst>
                            <a:ext uri="{FF2B5EF4-FFF2-40B4-BE49-F238E27FC236}">
                              <a16:creationId xmlns:a16="http://schemas.microsoft.com/office/drawing/2014/main" id="{CFDEA651-A72E-4BE1-8813-3FE62730AD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3">
              <a:extLst>
                <a:ext uri="{FF2B5EF4-FFF2-40B4-BE49-F238E27FC236}">
                  <a16:creationId xmlns:a16="http://schemas.microsoft.com/office/drawing/2014/main" id="{4D5ED146-4B8B-40F9-8095-E61C081222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7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" name="Bitmap Image" r:id="rId36" imgW="352474" imgH="2352381" progId="Paint.Picture">
                    <p:embed/>
                  </p:oleObj>
                </mc:Choice>
                <mc:Fallback>
                  <p:oleObj name="Bitmap Image" r:id="rId36" imgW="352474" imgH="2352381" progId="Paint.Picture">
                    <p:embed/>
                    <p:pic>
                      <p:nvPicPr>
                        <p:cNvPr id="231467" name="Object 43">
                          <a:extLst>
                            <a:ext uri="{FF2B5EF4-FFF2-40B4-BE49-F238E27FC236}">
                              <a16:creationId xmlns:a16="http://schemas.microsoft.com/office/drawing/2014/main" id="{62F1C61A-BBDC-44D9-9CC2-2D161CC812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4">
              <a:extLst>
                <a:ext uri="{FF2B5EF4-FFF2-40B4-BE49-F238E27FC236}">
                  <a16:creationId xmlns:a16="http://schemas.microsoft.com/office/drawing/2014/main" id="{0C439B7B-C35E-4E8A-ADD2-8C8E6C618B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1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" name="Bitmap Image" r:id="rId37" imgW="352474" imgH="2352381" progId="Paint.Picture">
                    <p:embed/>
                  </p:oleObj>
                </mc:Choice>
                <mc:Fallback>
                  <p:oleObj name="Bitmap Image" r:id="rId37" imgW="352474" imgH="2352381" progId="Paint.Picture">
                    <p:embed/>
                    <p:pic>
                      <p:nvPicPr>
                        <p:cNvPr id="231468" name="Object 44">
                          <a:extLst>
                            <a:ext uri="{FF2B5EF4-FFF2-40B4-BE49-F238E27FC236}">
                              <a16:creationId xmlns:a16="http://schemas.microsoft.com/office/drawing/2014/main" id="{BB82DF78-F88D-4AFB-A02D-BC9A509B67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5">
              <a:extLst>
                <a:ext uri="{FF2B5EF4-FFF2-40B4-BE49-F238E27FC236}">
                  <a16:creationId xmlns:a16="http://schemas.microsoft.com/office/drawing/2014/main" id="{B632A533-0C92-4901-90F2-652C9D0997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5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Bitmap Image" r:id="rId38" imgW="352474" imgH="2352381" progId="Paint.Picture">
                    <p:embed/>
                  </p:oleObj>
                </mc:Choice>
                <mc:Fallback>
                  <p:oleObj name="Bitmap Image" r:id="rId38" imgW="352474" imgH="2352381" progId="Paint.Picture">
                    <p:embed/>
                    <p:pic>
                      <p:nvPicPr>
                        <p:cNvPr id="231469" name="Object 45">
                          <a:extLst>
                            <a:ext uri="{FF2B5EF4-FFF2-40B4-BE49-F238E27FC236}">
                              <a16:creationId xmlns:a16="http://schemas.microsoft.com/office/drawing/2014/main" id="{5A3738C0-E133-4FF7-94AF-9EA3168E5E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46">
            <a:extLst>
              <a:ext uri="{FF2B5EF4-FFF2-40B4-BE49-F238E27FC236}">
                <a16:creationId xmlns:a16="http://schemas.microsoft.com/office/drawing/2014/main" id="{A4EFD1B4-09DA-415B-B85B-78D952AE7E50}"/>
              </a:ext>
            </a:extLst>
          </p:cNvPr>
          <p:cNvGrpSpPr>
            <a:grpSpLocks/>
          </p:cNvGrpSpPr>
          <p:nvPr/>
        </p:nvGrpSpPr>
        <p:grpSpPr bwMode="auto">
          <a:xfrm>
            <a:off x="7454348" y="4364831"/>
            <a:ext cx="985838" cy="1328738"/>
            <a:chOff x="2769" y="1419"/>
            <a:chExt cx="621" cy="837"/>
          </a:xfrm>
        </p:grpSpPr>
        <p:graphicFrame>
          <p:nvGraphicFramePr>
            <p:cNvPr id="47" name="Object 47">
              <a:extLst>
                <a:ext uri="{FF2B5EF4-FFF2-40B4-BE49-F238E27FC236}">
                  <a16:creationId xmlns:a16="http://schemas.microsoft.com/office/drawing/2014/main" id="{30328C66-72D0-4867-8ADD-F9BB506B2B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Bitmap Image" r:id="rId39" imgW="352474" imgH="2352381" progId="Paint.Picture">
                    <p:embed/>
                  </p:oleObj>
                </mc:Choice>
                <mc:Fallback>
                  <p:oleObj name="Bitmap Image" r:id="rId39" imgW="352474" imgH="2352381" progId="Paint.Picture">
                    <p:embed/>
                    <p:pic>
                      <p:nvPicPr>
                        <p:cNvPr id="231471" name="Object 47">
                          <a:extLst>
                            <a:ext uri="{FF2B5EF4-FFF2-40B4-BE49-F238E27FC236}">
                              <a16:creationId xmlns:a16="http://schemas.microsoft.com/office/drawing/2014/main" id="{240AFAAB-F8EE-410C-B776-ADF054F015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8">
              <a:extLst>
                <a:ext uri="{FF2B5EF4-FFF2-40B4-BE49-F238E27FC236}">
                  <a16:creationId xmlns:a16="http://schemas.microsoft.com/office/drawing/2014/main" id="{D3B2ABB1-9679-4C97-A11A-5B0C742425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3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Bitmap Image" r:id="rId40" imgW="352474" imgH="2352381" progId="Paint.Picture">
                    <p:embed/>
                  </p:oleObj>
                </mc:Choice>
                <mc:Fallback>
                  <p:oleObj name="Bitmap Image" r:id="rId40" imgW="352474" imgH="2352381" progId="Paint.Picture">
                    <p:embed/>
                    <p:pic>
                      <p:nvPicPr>
                        <p:cNvPr id="231472" name="Object 48">
                          <a:extLst>
                            <a:ext uri="{FF2B5EF4-FFF2-40B4-BE49-F238E27FC236}">
                              <a16:creationId xmlns:a16="http://schemas.microsoft.com/office/drawing/2014/main" id="{75B6D806-5386-4CCC-8C0B-019F304FB4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9">
              <a:extLst>
                <a:ext uri="{FF2B5EF4-FFF2-40B4-BE49-F238E27FC236}">
                  <a16:creationId xmlns:a16="http://schemas.microsoft.com/office/drawing/2014/main" id="{25FC56BD-E0DC-4263-A01D-0D448BDBB4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7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Bitmap Image" r:id="rId41" imgW="352474" imgH="2352381" progId="Paint.Picture">
                    <p:embed/>
                  </p:oleObj>
                </mc:Choice>
                <mc:Fallback>
                  <p:oleObj name="Bitmap Image" r:id="rId41" imgW="352474" imgH="2352381" progId="Paint.Picture">
                    <p:embed/>
                    <p:pic>
                      <p:nvPicPr>
                        <p:cNvPr id="231473" name="Object 49">
                          <a:extLst>
                            <a:ext uri="{FF2B5EF4-FFF2-40B4-BE49-F238E27FC236}">
                              <a16:creationId xmlns:a16="http://schemas.microsoft.com/office/drawing/2014/main" id="{74B31D11-F7CF-431D-91AA-FD924987C5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50">
              <a:extLst>
                <a:ext uri="{FF2B5EF4-FFF2-40B4-BE49-F238E27FC236}">
                  <a16:creationId xmlns:a16="http://schemas.microsoft.com/office/drawing/2014/main" id="{13057C50-742D-4E2C-96F5-014357478B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1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" name="Bitmap Image" r:id="rId42" imgW="352474" imgH="2352381" progId="Paint.Picture">
                    <p:embed/>
                  </p:oleObj>
                </mc:Choice>
                <mc:Fallback>
                  <p:oleObj name="Bitmap Image" r:id="rId42" imgW="352474" imgH="2352381" progId="Paint.Picture">
                    <p:embed/>
                    <p:pic>
                      <p:nvPicPr>
                        <p:cNvPr id="231474" name="Object 50">
                          <a:extLst>
                            <a:ext uri="{FF2B5EF4-FFF2-40B4-BE49-F238E27FC236}">
                              <a16:creationId xmlns:a16="http://schemas.microsoft.com/office/drawing/2014/main" id="{09D597FA-445E-4861-93FE-C623911030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1">
              <a:extLst>
                <a:ext uri="{FF2B5EF4-FFF2-40B4-BE49-F238E27FC236}">
                  <a16:creationId xmlns:a16="http://schemas.microsoft.com/office/drawing/2014/main" id="{3EBBA22A-B6F6-491F-984F-53E3066302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5" y="1419"/>
            <a:ext cx="12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" name="Bitmap Image" r:id="rId43" imgW="352474" imgH="2352381" progId="Paint.Picture">
                    <p:embed/>
                  </p:oleObj>
                </mc:Choice>
                <mc:Fallback>
                  <p:oleObj name="Bitmap Image" r:id="rId43" imgW="352474" imgH="2352381" progId="Paint.Picture">
                    <p:embed/>
                    <p:pic>
                      <p:nvPicPr>
                        <p:cNvPr id="231475" name="Object 51">
                          <a:extLst>
                            <a:ext uri="{FF2B5EF4-FFF2-40B4-BE49-F238E27FC236}">
                              <a16:creationId xmlns:a16="http://schemas.microsoft.com/office/drawing/2014/main" id="{46AEF11B-DBC8-4712-A63B-1FDFB44C9E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1419"/>
                          <a:ext cx="12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2834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854-9502-4FE6-9217-35FC3508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Yekan" panose="00000400000000000000" pitchFamily="2" charset="-78"/>
              </a:rPr>
              <a:t>محیط هوش تجاری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27385BC-26D6-486F-9D37-30B1DAAFD3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1897709"/>
            <a:ext cx="7667719" cy="421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28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587-A5F0-4C02-84C3-159BED23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Yekan" panose="00000400000000000000" pitchFamily="2" charset="-78"/>
              </a:rPr>
              <a:t>مراحل انجام پروژه هوش تجاری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B115-40F9-4EED-B168-929CB42F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شاخص های کلیدی عملکرد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انبارش داده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مصورسازی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5" name="AutoShape 4" descr="ÙØªÛØ¬Ù ØªØµÙÛØ±Û Ø¨Ø±Ø§Û âªetlâ¬â">
            <a:extLst>
              <a:ext uri="{FF2B5EF4-FFF2-40B4-BE49-F238E27FC236}">
                <a16:creationId xmlns:a16="http://schemas.microsoft.com/office/drawing/2014/main" id="{6165960C-DC0C-46D9-9B52-4536FCE811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4B4FA-C63E-4798-8439-44E3FEA1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" y="3382763"/>
            <a:ext cx="9731152" cy="329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3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2A3A-D2E0-45E7-A32D-169B9DCE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>
                <a:cs typeface="B Yekan" panose="00000400000000000000" pitchFamily="2" charset="-78"/>
              </a:rPr>
              <a:t>شاخص های کلیدی عملکرد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2DE8-526B-41D6-A709-524D5974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شاخص‌های سنجش عملکرد مالی: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Yekan" panose="00000400000000000000" pitchFamily="2" charset="-78"/>
              </a:rPr>
              <a:t>سود خالص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Yekan" panose="00000400000000000000" pitchFamily="2" charset="-78"/>
              </a:rPr>
              <a:t>نرخ رشد درآمد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Yekan" panose="00000400000000000000" pitchFamily="2" charset="-78"/>
              </a:rPr>
              <a:t>میزان بازگشت سرمایه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>
                <a:cs typeface="B Yekan" panose="00000400000000000000" pitchFamily="2" charset="-78"/>
              </a:rPr>
              <a:t>نسبت بدهی به حقوق صاحبان سهام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</p:txBody>
      </p:sp>
      <p:pic>
        <p:nvPicPr>
          <p:cNvPr id="3074" name="Picture 2" descr="http://rayzansamaneh.com/wp-content/uploads/2014/06/kpi.jpg">
            <a:extLst>
              <a:ext uri="{FF2B5EF4-FFF2-40B4-BE49-F238E27FC236}">
                <a16:creationId xmlns:a16="http://schemas.microsoft.com/office/drawing/2014/main" id="{E13E2DAA-3849-412B-800D-0EE0FB20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10" y="3429000"/>
            <a:ext cx="6127748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6D47-7EF0-4FB0-9E15-5FC98359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Yekan" panose="00000400000000000000" pitchFamily="2" charset="-78"/>
              </a:rPr>
              <a:t>انبارش داده</a:t>
            </a:r>
            <a:endParaRPr lang="en-US" dirty="0"/>
          </a:p>
        </p:txBody>
      </p:sp>
      <p:pic>
        <p:nvPicPr>
          <p:cNvPr id="5124" name="Picture 4" descr="ÙØªÛØ¬Ù ØªØµÙÛØ±Û Ø¨Ø±Ø§Û âªetlâ¬â">
            <a:extLst>
              <a:ext uri="{FF2B5EF4-FFF2-40B4-BE49-F238E27FC236}">
                <a16:creationId xmlns:a16="http://schemas.microsoft.com/office/drawing/2014/main" id="{CA2EFF9C-CD9C-4F06-97E8-CF3DE74FD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2" y="1577009"/>
            <a:ext cx="10515600" cy="499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35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1263-EBC3-40BB-BB5A-A3E0F31D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Yekan" panose="00000400000000000000" pitchFamily="2" charset="-78"/>
              </a:rPr>
              <a:t>مصورسازی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64608-1BDA-4754-8F49-A3B06598E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70" y="1481032"/>
            <a:ext cx="8401878" cy="51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Bitmap Image</vt:lpstr>
      <vt:lpstr>Paintbrush Picture</vt:lpstr>
      <vt:lpstr>دوره هوش تجاری پروژه‌محور</vt:lpstr>
      <vt:lpstr>تعریف هوش تجاری</vt:lpstr>
      <vt:lpstr>تعداد چوب کبريت ها چقدر است؟</vt:lpstr>
      <vt:lpstr>حالا تعداد چوب کبريت ها چقدر است؟</vt:lpstr>
      <vt:lpstr>محیط هوش تجاری</vt:lpstr>
      <vt:lpstr>مراحل انجام پروژه هوش تجاری</vt:lpstr>
      <vt:lpstr>شاخص های کلیدی عملکرد</vt:lpstr>
      <vt:lpstr>انبارش داده</vt:lpstr>
      <vt:lpstr>مصورسازی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دوره هوش تجاری پروژه‌محور</dc:title>
  <dc:creator>tayebe ghanbari</dc:creator>
  <cp:lastModifiedBy>tayebe ghanbari</cp:lastModifiedBy>
  <cp:revision>6</cp:revision>
  <dcterms:created xsi:type="dcterms:W3CDTF">2019-03-13T18:39:06Z</dcterms:created>
  <dcterms:modified xsi:type="dcterms:W3CDTF">2019-03-13T19:20:50Z</dcterms:modified>
</cp:coreProperties>
</file>