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27B0-72FF-42AF-B0D3-FC0900CFA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4617A-3F3B-461A-B11B-5F78033AA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C5E9-3FC5-41E8-9E3F-587E55AF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081-1071-48B2-A3EF-1D11F4B6594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BCED6-75CE-4387-8155-7E62D9A7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EE50-3139-489D-BD89-9A3E008A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9BCF-6793-4670-B346-E51554B6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5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FFDA-EDE6-489B-978C-519DDCAA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2B0CA-3121-4AEC-8106-65353447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2C0A-006A-4D19-A6A7-AE5D82A9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081-1071-48B2-A3EF-1D11F4B6594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BF0F1-9883-4664-AECC-F9A7479C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B0E5-217C-43FC-838C-CE90389B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9BCF-6793-4670-B346-E51554B6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7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46E26-E7F8-4A60-B60D-7A904C44D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4C9CC-29D0-4C8C-AE45-550C7EB3B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B629C-3433-4989-AEE6-49ABB4BE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081-1071-48B2-A3EF-1D11F4B6594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3F66-389F-4A7E-A425-B12F4AAB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94AF-6DF9-4482-9F47-CB1248A5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9BCF-6793-4670-B346-E51554B6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5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B652-6FA6-4684-B960-FA5F7109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E6D6-5A30-490E-AED4-8D5DB4EA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6BF2C-7665-4D21-8C6B-BA0A486C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081-1071-48B2-A3EF-1D11F4B6594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5FE4-3924-45FF-9783-B2F499B4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3C36-69EE-49A3-BB8B-2EF6BE3A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9BCF-6793-4670-B346-E51554B6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7935-766A-4CDC-B27C-7A55CB21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57A9B-5AC7-4B2D-A93E-37BC17A89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7FD2-E5BE-4EE8-AB22-9A6F0913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081-1071-48B2-A3EF-1D11F4B6594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B1A3-41CD-4852-B69B-7F25F332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BBCA-BC2B-4367-B222-27D1658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9BCF-6793-4670-B346-E51554B6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35D3-14C0-4133-840A-B2566366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6BDD4-F4A4-4AB8-B8F3-8A9E1224C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422D4-EC27-4784-B3BD-F6CDD2F79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FB97A-E8C1-4A63-B87B-6FC2C936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081-1071-48B2-A3EF-1D11F4B6594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70E3D-E500-44E9-84D3-90BF1578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9D5AE-EA47-486A-B2A0-F852BCC2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9BCF-6793-4670-B346-E51554B6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6F16-9CD5-43D3-9754-D0A15123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8D46C-AED8-4655-ADD6-16CBE30E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FB9B2-5430-4B32-BEBD-1F9D46F98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49DC9-7A9D-4351-8453-C6F71B0BC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15619-7882-4A37-A181-AC424F64D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D161C-D83A-4449-AD6B-75660EED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081-1071-48B2-A3EF-1D11F4B6594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25023-4E88-4805-BC81-E533D971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ADFCA-F392-437C-80AB-059B5F7A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9BCF-6793-4670-B346-E51554B6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7728-0A75-4A8A-9D44-9E60A001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140F6-A571-4E3C-99A2-BD5801E8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081-1071-48B2-A3EF-1D11F4B6594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FC227-9C73-4F46-A267-934190B7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7F457-25B7-4DDF-87CE-038A420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9BCF-6793-4670-B346-E51554B6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6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30B10-EB7A-47D5-A560-DB33B094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081-1071-48B2-A3EF-1D11F4B6594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89685-4D71-4E37-B52B-C4E39B7F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FE3D7-9B64-4596-9876-904B523C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9BCF-6793-4670-B346-E51554B6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0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ADB1-50E3-4D3F-869B-8F5D04E4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2C4D-299A-4216-869A-E789504F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FEE9E-AFA4-4F6B-AAD2-C5AF927DC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0E44B-8488-4A9C-ABE5-3F8265A9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081-1071-48B2-A3EF-1D11F4B6594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F9C30-CF41-41DA-94FD-C58013DB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F3C80-F393-4AAC-BA69-79F5D9A0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9BCF-6793-4670-B346-E51554B6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5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78FF-B0D4-4906-816A-581C4542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C9CA8-2746-4339-B3CB-AD89B12EE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5FC29-00BA-4BC4-8B43-8A7132A14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82E80-4BF1-40FB-A919-8C525D6C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081-1071-48B2-A3EF-1D11F4B6594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EA90F-5C08-40EE-875D-4F9953F5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E2794-66CA-4A19-BA12-AEF53D06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9BCF-6793-4670-B346-E51554B6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003D9-9FF5-47DF-A53E-24BF5343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E0537-2C5E-4D3C-BED6-E9EE64BE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1828-4D05-4B2F-92DD-5D79536E5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5081-1071-48B2-A3EF-1D11F4B6594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C3B99-6A69-45AF-8E56-1B73DFECF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3978-E031-4743-84AB-1B4D71A37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79BCF-6793-4670-B346-E51554B6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A3E0-99D4-4672-981E-4ECB6624E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74268-E5F2-474D-B0BA-FCBFA9927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1800-B4F5-45C7-9C6A-F9620FC2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CB9BD7-C967-444D-A8AC-196F2129F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674136"/>
              </p:ext>
            </p:extLst>
          </p:nvPr>
        </p:nvGraphicFramePr>
        <p:xfrm>
          <a:off x="304800" y="198783"/>
          <a:ext cx="11648661" cy="645381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1648661">
                  <a:extLst>
                    <a:ext uri="{9D8B030D-6E8A-4147-A177-3AD203B41FA5}">
                      <a16:colId xmlns:a16="http://schemas.microsoft.com/office/drawing/2014/main" val="2078947856"/>
                    </a:ext>
                  </a:extLst>
                </a:gridCol>
              </a:tblGrid>
              <a:tr h="645381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800">
                          <a:effectLst/>
                        </a:rPr>
                        <a:t>اجزای تشکیل دهنده هوش تجاری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375536"/>
                  </a:ext>
                </a:extLst>
              </a:tr>
              <a:tr h="645381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800">
                          <a:effectLst/>
                        </a:rPr>
                        <a:t>فازهای توسعه یک سیستم هوش تجاری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9309935"/>
                  </a:ext>
                </a:extLst>
              </a:tr>
              <a:tr h="645381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800">
                          <a:effectLst/>
                        </a:rPr>
                        <a:t>تحلیل کسب و کار، راهبردها و اهداف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1772609"/>
                  </a:ext>
                </a:extLst>
              </a:tr>
              <a:tr h="645381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800">
                          <a:effectLst/>
                        </a:rPr>
                        <a:t>شناخت زیر ساختار سازمان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233657"/>
                  </a:ext>
                </a:extLst>
              </a:tr>
              <a:tr h="645381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800">
                          <a:effectLst/>
                        </a:rPr>
                        <a:t>برنامه ریزی انجام پروژه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396885"/>
                  </a:ext>
                </a:extLst>
              </a:tr>
              <a:tr h="645381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800" dirty="0">
                          <a:effectLst/>
                        </a:rPr>
                        <a:t>معرفی نیازمندی­های پروژه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71042"/>
                  </a:ext>
                </a:extLst>
              </a:tr>
              <a:tr h="645381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800">
                          <a:effectLst/>
                        </a:rPr>
                        <a:t>طراحی انبار داده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458265"/>
                  </a:ext>
                </a:extLst>
              </a:tr>
              <a:tr h="645381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800">
                          <a:effectLst/>
                        </a:rPr>
                        <a:t>توسعه </a:t>
                      </a:r>
                      <a:r>
                        <a:rPr lang="en-US" sz="2800">
                          <a:effectLst/>
                        </a:rPr>
                        <a:t>ETL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418401"/>
                  </a:ext>
                </a:extLst>
              </a:tr>
              <a:tr h="645381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800">
                          <a:effectLst/>
                        </a:rPr>
                        <a:t>مصورسازی داده‌</a:t>
                      </a:r>
                      <a:r>
                        <a:rPr lang="fa-IR" sz="2800">
                          <a:effectLst/>
                        </a:rPr>
                        <a:t>­</a:t>
                      </a:r>
                      <a:r>
                        <a:rPr lang="ar-SA" sz="2800">
                          <a:effectLst/>
                        </a:rPr>
                        <a:t>ها</a:t>
                      </a:r>
                      <a:r>
                        <a:rPr lang="fa-IR" sz="2800">
                          <a:effectLst/>
                        </a:rPr>
                        <a:t> و توسعه داشبورد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9874538"/>
                  </a:ext>
                </a:extLst>
              </a:tr>
              <a:tr h="645381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800" dirty="0">
                          <a:effectLst/>
                        </a:rPr>
                        <a:t>ارزیابی سامانه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17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28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1219-EDA3-4FFF-83F4-CAA1817A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6F15-D34B-4554-A218-7F4F5368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8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A20D-FB99-40D8-AC08-68D34AA6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AA6B-2376-4604-87BC-87D24D5F4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8785-E24F-48C0-ACA4-45EAA460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7B01-8827-418F-B97C-3D5B7821F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CFBA-2950-4242-8FFA-DC8C9F81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0E73-46CD-49F7-BF5D-AC652A64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5C1A-FA9C-4B90-93F7-EC2108FF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0138-80CD-41E3-B14F-F00F39EC4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D533-52A9-4F00-BD25-C761E356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C41D-3E4A-47FD-A30C-FC9A31B6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7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tayebe ghanbari</dc:creator>
  <cp:lastModifiedBy>tayebe ghanbari</cp:lastModifiedBy>
  <cp:revision>3</cp:revision>
  <dcterms:created xsi:type="dcterms:W3CDTF">2019-03-18T09:06:37Z</dcterms:created>
  <dcterms:modified xsi:type="dcterms:W3CDTF">2019-03-18T14:51:13Z</dcterms:modified>
</cp:coreProperties>
</file>