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8404-F470-4F2A-832F-2FD5F0F59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B62CC-785E-4378-B3E1-FFD0C7874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22774-6E2C-436C-908D-9241DFEC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700-5164-448F-BC90-77D64CB3C7C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6237-EFCF-41EA-8AB7-53006D7E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8CA86-B285-4EC8-BEBA-C2CEE6BB1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5170-1C95-4C52-9F6E-B1BDC270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6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8471-07F5-4A0D-98B2-49F41634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482C3-C5B8-4C69-8C5A-2C03336F8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5213-8ED0-42FD-9DD2-ADE6DBA1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700-5164-448F-BC90-77D64CB3C7C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42F3-0793-42AA-9513-9FC8FC0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10F-213C-48E8-ACA6-BFA2FA4F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5170-1C95-4C52-9F6E-B1BDC270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7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FE237-FFFA-4AB4-ADBD-E87007F0F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1FA9A-1AA7-4078-AB13-7B187D17B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F804-EEBE-46BE-9F8C-C25DBE70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700-5164-448F-BC90-77D64CB3C7C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0AD2-5717-491C-B6C4-1CA153AD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2E88-5A7A-4428-AC4A-E6284177C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5170-1C95-4C52-9F6E-B1BDC270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1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38D15-FFBD-48D0-83DF-2F38A4F5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B1D67-827A-4FF2-ADE4-A0B1FDBC9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73F5-20D6-4158-82A7-A767F47B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700-5164-448F-BC90-77D64CB3C7C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7DFC-BDD4-4F7B-A3D3-B557E673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EA961-6A21-48CD-8D02-0F7CFB6A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5170-1C95-4C52-9F6E-B1BDC270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6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96F4-7408-4BFA-A2C9-A51FC293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5BFAB-68AF-4CD2-B895-8C579AB6C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B9C4-C663-4DEB-8305-E4D0105A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700-5164-448F-BC90-77D64CB3C7C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D5E92-592F-4A0C-A773-DDBAD3BA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C4186-B270-4F6C-9137-4DD7C064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5170-1C95-4C52-9F6E-B1BDC270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DE42-4CA7-4CAA-85FF-1237FAA7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FA7E-1007-4646-90CC-3D1354586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1894A-2AF7-4C06-9323-A89777EA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49DF9-B50C-4E54-B6C2-4451B5F5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700-5164-448F-BC90-77D64CB3C7C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A5AC6-F59A-4997-BE4D-42FE2C21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7B6DC-EF97-4B73-952E-DAEFE17A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5170-1C95-4C52-9F6E-B1BDC270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1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D89E-544C-48EB-845B-189D685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DCD46-78C1-4C85-852C-3000F52F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378BC-B41A-43DF-AB04-FC4C991A1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E6F3F-6367-485F-9013-4E0A0AE95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F66783-CFE2-4E82-9CEA-A004BCEFF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813CE2-8DD9-46DC-833B-E08B16317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700-5164-448F-BC90-77D64CB3C7C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E7FBE-984C-48A5-9FE3-0E473877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ECC58-61B7-4A0C-B91A-C6388C65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5170-1C95-4C52-9F6E-B1BDC270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5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7BA7-AEBC-42A3-841B-3DD9CE8D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8685C-7A2A-439A-B6E8-54F0A0FF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700-5164-448F-BC90-77D64CB3C7C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7A06A-7BF3-4192-BE03-C7FEB229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5BE32-E5C5-4528-AF5A-874181C0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5170-1C95-4C52-9F6E-B1BDC270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1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AA129-0E54-4A38-8C1C-C4DCB4DA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700-5164-448F-BC90-77D64CB3C7C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D9D95-F7AB-493E-B130-6C00B684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3927B-7457-4E5D-B4C4-C97D132B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5170-1C95-4C52-9F6E-B1BDC270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2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084E-E015-442D-B5E7-C97141E3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FE09-DD1E-4E3C-B976-0200FE08A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31762-AE67-4438-B9BA-F1612CF73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40381-29EE-4A07-9AE1-F69EEECC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700-5164-448F-BC90-77D64CB3C7C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2C3B8-9260-4638-AE5E-C7FB534B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BE810-8DB5-4DA9-8FE2-1AF8E1A3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5170-1C95-4C52-9F6E-B1BDC270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3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BC12-153B-4CC9-86B6-C42DA107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CD859-58ED-4786-AB20-F8401E0A9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070BC-63D7-44C0-B0AC-48098CBAD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CC0CA-2261-4FF2-ADD1-6186151C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1700-5164-448F-BC90-77D64CB3C7C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393AB-6AA8-4C05-994B-8F9315AD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AB275-F1C7-45EE-ADAD-9E977AEC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5170-1C95-4C52-9F6E-B1BDC270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89A90-97B5-494E-B3B5-37D2DA6F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F22E1-C50B-4A16-BC3F-05CF9E31B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C908D-C600-47C1-9823-DD8461829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91700-5164-448F-BC90-77D64CB3C7CE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6920-35F6-46AF-BB01-5B3764382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905BC-1C1C-40A6-AC75-92F0FBB1B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D5170-1C95-4C52-9F6E-B1BDC2705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9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5C36-8CF2-4B52-9808-9504F13251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0BE05-586D-4907-BA21-FD911A337F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6283-E131-444F-B40C-54FA78AB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89E433-D386-4134-BFFF-C3BE1C9FDD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27375" y="3265202"/>
          <a:ext cx="5937250" cy="1377318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5937250">
                  <a:extLst>
                    <a:ext uri="{9D8B030D-6E8A-4147-A177-3AD203B41FA5}">
                      <a16:colId xmlns:a16="http://schemas.microsoft.com/office/drawing/2014/main" val="3156805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شاخص­های کلیدی نتیجه (</a:t>
                      </a:r>
                      <a:r>
                        <a:rPr lang="en-US" sz="1400">
                          <a:effectLst/>
                        </a:rPr>
                        <a:t>KRI</a:t>
                      </a:r>
                      <a:r>
                        <a:rPr lang="fa-IR" sz="14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4928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شاخص­های عملکرد (</a:t>
                      </a:r>
                      <a:r>
                        <a:rPr lang="en-US" sz="1400">
                          <a:effectLst/>
                        </a:rPr>
                        <a:t>PI</a:t>
                      </a:r>
                      <a:r>
                        <a:rPr lang="fa-IR" sz="14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178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شاخص­های کلیدی عملکرد (</a:t>
                      </a:r>
                      <a:r>
                        <a:rPr lang="en-US" sz="1400">
                          <a:effectLst/>
                        </a:rPr>
                        <a:t>KPI</a:t>
                      </a:r>
                      <a:r>
                        <a:rPr lang="fa-IR" sz="14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8270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روش­های استخراج شاخص­های کلیدی عملکرد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3740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>
                          <a:effectLst/>
                        </a:rPr>
                        <a:t>بررسی شاخص­های مورد استفاده در داشبورد ژرفا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9220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dirty="0">
                          <a:effectLst/>
                        </a:rPr>
                        <a:t>چند مثال کاربردی از تحلیل­های کسب­وکار شرکت­های معروف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4490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0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tayebe ghanbari</dc:creator>
  <cp:lastModifiedBy>tayebe ghanbari</cp:lastModifiedBy>
  <cp:revision>2</cp:revision>
  <dcterms:created xsi:type="dcterms:W3CDTF">2019-03-18T09:07:07Z</dcterms:created>
  <dcterms:modified xsi:type="dcterms:W3CDTF">2019-03-18T09:16:25Z</dcterms:modified>
</cp:coreProperties>
</file>