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B3B8-DAC2-4B09-8E2C-CE14E460D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65B09-5FF9-464C-97AA-3E78E1140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D85C-D198-4D44-ACF1-8C5BEC97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CDC8-E88A-4949-B3E0-A68F024D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5235-EC45-4666-A279-740FD82B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7B37-F383-453B-9AF0-4884B280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191CF-AFDC-4F64-BC94-9B71E2C7E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94A0-BA12-4C7B-9101-674D2243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CD41-CB71-4011-A8C2-C4D1C0BF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FD08-02E4-4A38-888D-BFA09B20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4A071-F2DD-497D-86B1-3650DFCED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90AB-2D5D-493A-B3F6-D9EBE399C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FF34-C166-4FA4-A6B8-AB958022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2067-CE7C-4567-A52A-99C90721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216C-0C2E-4519-B0B9-A4681ECE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C5C8-4D60-4D91-8B33-69A80BA2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2A5B-3840-4448-B63F-08F7834B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6AA7-D9AB-4EE1-B9E8-C4838F8B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5677-14AD-4107-9906-1EDB81CA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C5CE-E9D2-40CF-97D5-00C4BFFA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275-8CCF-4583-B21A-E7184F61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003B-435F-48A5-A3DC-7FE8DD6D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BF10-D503-4597-886D-C44C98D3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884F-1011-44D6-A908-BEC6A59E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9D35-EBBB-4DFA-BDE6-0187778D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FF58-FA48-48FE-B62F-21E4A750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5050-4AAD-4D70-9CE2-591A20532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E1F7C-04C9-4BE1-B169-0BAC95B2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7458-7302-4599-B3F6-BD03830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9BE04-EE58-43C2-91DC-BF561569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5418B-DA3F-49A6-9A94-6A506842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EE3F-B10E-43F4-A19C-77D2CBDB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12B9-C1CE-4AF4-A84E-C76BA5023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8C025-9312-4F38-A120-67BFBD4B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7BA82-802D-46B6-B020-5D36E0FAE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DF649-7BF3-4FC4-9BAC-1EE5B7D10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D28E1-C39F-497A-A7D7-F4D3D575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E281B-866E-4F25-8EBD-E67D8131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1808A-1282-41C7-BE39-8AA364CB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84A-305F-4D67-9DB5-5504809D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5057E-8C41-46C7-BF5C-F2179A5A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A0EC2-E5DB-49DC-ADDD-30BF6867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CE75-794C-4B01-BF3C-25B4039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982BC-09AA-4155-A9E9-A6330DE9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64107-C94C-4E04-8D62-65732AB9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B0C43-9EB9-4F53-92A6-500DDBFC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1ACD-0CB9-44A2-A362-181EFCEC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D73B-24BB-40A2-BFA2-84702C77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30EB-22F8-4772-A17A-65D4C042E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0E3B-FBDF-4D9B-88E7-D4C11A8E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6532-7342-4682-B03E-EC5398EA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57FC-F682-47EC-A6CC-DE9BF9D3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C0D-EAC7-4770-A6CE-4AE64F76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B2E14-A859-4CDE-9520-4255A948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E7C59-A23C-4639-987B-2C060054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413B-07C1-4475-A639-7AC16624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BA75-CD1C-43C7-A2E6-E378025A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C8026-1326-47AE-A717-7DB26881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2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E570-78BA-4D29-B1A1-39CE0997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91B3-14F2-4A6D-A917-E8E41F04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3C0A-FB99-4CEF-A75C-888BF0936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5D60-C300-4A16-81AF-0AB91816646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8C6F-EAF7-498B-9302-F226156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98F6-A266-415C-96AF-07999C061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C057-6241-447A-96A6-B285FFB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86BD-B88D-4394-A664-C1ADC3491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003BB-41D1-4464-A4C8-7413C7EB8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E3F6-6FDB-4171-9257-9A490064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8630A7-668D-4C3D-A2B0-5D89B902D0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7375" y="2038382"/>
          <a:ext cx="5937250" cy="367284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3382820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انبار داده­ها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66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پردازش تحلیلی برخط مقابل پردازش تراکنشی برخط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84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چرا انبار داده لازم است؟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753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مدل داده­ای چند بعدی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9596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مکعب­ها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5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سلسله مراتب مفهومی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38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دیتامارت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129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طراحی انبار داده به روش </a:t>
                      </a:r>
                      <a:r>
                        <a:rPr lang="en-US" sz="1400">
                          <a:effectLst/>
                        </a:rPr>
                        <a:t>Kimball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447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طراحی انبار داده به روش </a:t>
                      </a:r>
                      <a:r>
                        <a:rPr lang="en-US" sz="1400">
                          <a:effectLst/>
                        </a:rPr>
                        <a:t>Inmon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122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طراحی انبار داده به صورت </a:t>
                      </a:r>
                      <a:r>
                        <a:rPr lang="en-US" sz="1400">
                          <a:effectLst/>
                        </a:rPr>
                        <a:t>Star Schema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884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طراحی انبار داده به صورت </a:t>
                      </a:r>
                      <a:r>
                        <a:rPr lang="en-US" sz="1400">
                          <a:effectLst/>
                        </a:rPr>
                        <a:t>Snowflake Schema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97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طراحی انبار داده به صورت </a:t>
                      </a:r>
                      <a:r>
                        <a:rPr lang="en-US" sz="1400">
                          <a:effectLst/>
                        </a:rPr>
                        <a:t>Constellation Schema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55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آشنایی با جداول </a:t>
                      </a:r>
                      <a:r>
                        <a:rPr lang="en-US" sz="1400">
                          <a:effectLst/>
                        </a:rPr>
                        <a:t>Fact</a:t>
                      </a:r>
                      <a:r>
                        <a:rPr lang="fa-IR" sz="1400">
                          <a:effectLst/>
                        </a:rPr>
                        <a:t> و انواع آن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4999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آشنایی با جداول </a:t>
                      </a:r>
                      <a:r>
                        <a:rPr lang="en-US" sz="1400">
                          <a:effectLst/>
                        </a:rPr>
                        <a:t>Dimension</a:t>
                      </a:r>
                      <a:r>
                        <a:rPr lang="fa-IR" sz="1400">
                          <a:effectLst/>
                        </a:rPr>
                        <a:t> و انواع آن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711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معرفی پایگاه داده ژرفا، پایگاه داده مورد استفاده در این دوره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53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طراحی و ساخت گام به گام انبار داده روی داده­های پایگاه داده ژرفا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38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1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tayebe ghanbari</dc:creator>
  <cp:lastModifiedBy>tayebe ghanbari</cp:lastModifiedBy>
  <cp:revision>2</cp:revision>
  <dcterms:created xsi:type="dcterms:W3CDTF">2019-03-18T09:07:25Z</dcterms:created>
  <dcterms:modified xsi:type="dcterms:W3CDTF">2019-03-18T09:16:07Z</dcterms:modified>
</cp:coreProperties>
</file>