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88E9-E73E-4246-8F30-B6D0CA3B7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B05F6-8B63-4E2A-8A68-9FABA0B2A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CA378-84B4-421E-9267-B8039F3F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879E-21D5-4C8A-9D35-A68C56B7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15B98-5CC4-4415-BA22-7A8A4383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911D-126A-4592-ACAA-84E48531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D67FC-F854-4418-B2B6-EFFA62B5C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7888A-1F0C-402C-B3E3-92F1B3F0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743F-3425-4878-9B5C-B505D526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88B2-EA41-4AC4-BAE8-BAEC5393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89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093C68-7DC9-4FF5-AA94-664EB1FDF0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F2639-606E-4EB9-9114-57B078B3D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8AA68-9D1A-4D64-8ED9-0F3304B0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F0A4-037C-475B-A900-D304553A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9F384-67BC-4597-AA2E-69E035F9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2761-63CC-44F0-9FD1-BAF4771AD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B0A61-D4FC-4000-963B-4FF8B12A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185E-441A-4BC8-A12E-13AF44CD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10924-5F3F-4726-91C5-C820C319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0B034-15CF-4066-92B8-97F5BDAE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4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3A0D-4A6A-48C2-84BE-0A92A8B0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95BD-F824-4033-A308-CFC5ED266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363CA-FB45-4A8C-86BB-64B550BE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CDEF5-547F-4443-A61B-47C6F01F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AD6B-4726-47DD-B3FD-CA312229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4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FCE2-A534-4D31-B770-A361092C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F069-63AC-4B3F-9E6E-0FB244A85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47E14-848D-429E-AB8E-64109C8B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5BC1-7986-415E-912F-B0322A70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69EC8-99A7-4B39-AF5E-FE8C2841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1CE4E-7D77-4B5E-A357-8031B7A9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B9BA-CC51-4464-8892-20AF3BFD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A5EA-4F72-4AFC-A1AB-FFDD0221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D4D44-5253-4641-8E1E-EAF5502DB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7094D-B69A-4CC0-9535-2836CC71F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D3561-A23F-4731-BEFD-ABA253840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00ECF-775A-416F-95D2-C1062AC5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B76C6-8057-4A72-8F92-1E5573D4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A7F0B-DA3C-4902-9B77-7EFB6380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14AD-0C5C-48C6-9745-FD605F5D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00961-010C-47A8-BC3C-0833463F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588C9-2915-45A9-96A4-15634D302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54D5B-DB77-4FE3-A9B7-080953C9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D7AAC-CCE7-4FE0-B780-E9E2BAA2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57C70-27C3-4497-9B5B-12EDAEDE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FEEA-9D96-420F-ABFA-E7D8F736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1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E3421-5A68-4222-A8B4-24452F40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58E7A-75D2-45E2-975F-C931FA77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A2743-56E5-4951-9AC1-6A3A51B1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6BA8D-7AE5-43D8-BDE9-3AC33EE1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2F719-653D-453B-B954-0E5599E4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8C3D4-2721-470B-8AC7-B8AD94D1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2D4C3-722B-4474-BFE1-5E76F504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ECEC3-14E2-4DF7-894D-D033E6BAC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0F852-DB29-4783-839B-0DA3E7A85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9571E-8AF0-4A68-8178-BCBEDB33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93027-6264-43EA-8778-731304B0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87255-DA14-42DD-97E0-9D96F93C3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D2145-918F-4368-9C80-34A195C5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1E789-4BA0-4E71-8DB8-9AD1F6AE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9E3AA-1189-406D-B73F-04D80DF8A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53286-7DEE-4E4D-96B0-899C7CE07266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64A43-F23D-406F-B789-E2922E46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BC05E-A595-42A9-B48E-EAFDEE475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8128A-AA3A-4D55-B6F4-E0D1597D5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4C46-0C68-4845-9CDC-69A0B6889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257D9-1B13-43FA-AFA1-4B2A6A549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9D42-326C-4C0F-81E4-C44AB26D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F5220BE-FFF9-400C-B68B-0463B405BB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7375" y="2897156"/>
          <a:ext cx="5937250" cy="206597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106976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نصب </a:t>
                      </a:r>
                      <a:r>
                        <a:rPr lang="en-US" sz="1400">
                          <a:effectLst/>
                        </a:rPr>
                        <a:t>PowerBI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3711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اتصال به منابع داده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118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ایجاد ارتباط بین جدول­ها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999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بررسی انواع نمودارها و کاربرد هریک از آنها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04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ایجاد گزارش، نمودارها و مصورسازی جغرافیایی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1779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تنظیمات </a:t>
                      </a:r>
                      <a:r>
                        <a:rPr lang="en-US" sz="1400">
                          <a:effectLst/>
                        </a:rPr>
                        <a:t>PowerBI</a:t>
                      </a:r>
                      <a:r>
                        <a:rPr lang="fa-IR" sz="1400">
                          <a:effectLst/>
                        </a:rPr>
                        <a:t> برای شمای داشبورد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229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فیلترینگ، مرتب­سازی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299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به اشتراک­گذاری گزارش­ها و داشبورد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327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ساختن گام به گام داشبورد دمو شده با استفاده از </a:t>
                      </a:r>
                      <a:r>
                        <a:rPr lang="en-US" sz="1400" dirty="0" err="1">
                          <a:effectLst/>
                        </a:rPr>
                        <a:t>PowerBI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5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393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tayebe ghanbari</dc:creator>
  <cp:lastModifiedBy>tayebe ghanbari</cp:lastModifiedBy>
  <cp:revision>2</cp:revision>
  <dcterms:created xsi:type="dcterms:W3CDTF">2019-03-18T09:07:38Z</dcterms:created>
  <dcterms:modified xsi:type="dcterms:W3CDTF">2019-03-18T09:15:52Z</dcterms:modified>
</cp:coreProperties>
</file>