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D181-17E5-4C1D-9D19-49AA8EA6A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D59C-EA26-4FB6-A31A-76697D90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2F76D-2D4C-4DD8-816F-55586E3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0F1F-F9BE-4A77-A3BF-66912E54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778C-0629-4343-8CF1-57C685AB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1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59AB-A28F-43E7-9B24-E1CBA6B6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FCECD-F49F-4D4E-A6F4-41A54A74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6B34-8774-4414-986F-8341C471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CEEE-4E77-4181-ACC1-07D0EC8A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FFF1-AC69-46FE-9E1E-3412C5AD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2F398-7033-4E23-8279-191A0444A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6F9DD-C21F-46A4-A51C-21677C02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F930-8A6E-4D43-9BC2-D7E20F8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265B-D489-48C1-B2A0-C53477D6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A1B0-3A7B-4FE8-85AD-66581DA4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852B-71AA-4F8E-AC8E-4F3B2124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641-D244-4D74-B836-E0445D9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5A16-828C-4934-94FD-0EFAE3D7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E381-08F0-41E7-B8A0-FDC8ABB0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98B8-5963-4EDF-9251-192AC2E9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7B5C-EFAE-42D2-B0E1-B5DC2F53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ADFC-803B-4FAD-B47F-F8910D3FC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E3AA-24AB-4F04-80C3-1C2EC4CE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7B6C-AB03-4ABB-A5FA-DAA3BA5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3B66-9527-4BB0-BE90-EF7E96FD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EA2C-A74A-45F0-8A38-52BBBE68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BA71-E9BA-4052-B370-CC23A975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DA611-2D6D-47BD-A8F9-C2EAD70F4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D15B-A727-4530-8885-0B1C788C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C4F8E-4652-4EF2-93F7-2B546405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8E0BA-D593-4B0C-8BFF-E11292CA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2E0E-0882-4423-809A-F6E666D6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F9F4E-BE78-4E4A-A34F-BB359595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F15B6-B605-43BF-99C9-9400B3EC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4EA40-DB23-47BF-8FE5-8E4125C9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F4942-FE83-41C5-AF3E-3CBB2FE10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0E748-DB87-4D97-A7C4-3EB754D9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3D85B-01CB-4B57-9D60-07CC2F5F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29DE7-F7E2-48D4-932D-D0EDAA55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0C55-3255-4851-A490-642F7061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1E377-7735-42DC-BC21-99BEA6F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0CE0A-E062-4A79-8056-2EBD450F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3ECA5-B071-4980-ACD9-1204115E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5D3C6-A21C-44FA-B8E7-0AC68F8C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678F9-5819-4DB6-85AE-33BC619F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D0AC-93E2-44AF-BEA4-EC0464D2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C21B-3A5C-47EB-99F8-748B987D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B43A-7C48-4E24-9744-28B7B1C0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8FE44-8DBA-44EB-9802-E28F66451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5387-B8E0-4C88-BF52-26B0FAC4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3065-77FD-417E-9C73-5B8E6AC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21A24-FC98-4230-81C6-E4CF0340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8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4EE8-EF96-4C30-A5BF-A157D630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0CBBC-3956-4591-9786-B40218988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8D221-9271-4711-98F7-CDB3E7C9C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74A3-6AE0-450F-B3FE-4E367724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E82D-EA84-49A0-B1FD-6BBDC465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FADF-B3E1-4C27-A6A0-34EB965E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F21AC-C313-4D8E-977F-4F91B509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A1EB-9A95-417C-A58C-92FABAF0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14AB-C71B-49CB-BB72-0573E8B95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27B1-900A-41E5-B8A4-00BA30DBCA88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E654-DD42-4321-833C-C6FA12430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267E-0294-457E-8CC7-319B641F6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F8887-6CDF-4D1F-B0FD-D2BEA9C25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A4B9-C559-446F-82EE-897E5569F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8BD48-51AD-4565-A3A9-F169D39FA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1743-29B1-44F9-859B-6AE17868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832182-0900-4C4A-B391-03BCDC2334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7375" y="3142520"/>
          <a:ext cx="5937250" cy="160687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4267080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عوامل اصلی در موفقیت پروژه­های هوش تجاری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44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برخی از ریسک­ها و چگونگی مقابله با آنها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860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جمع­آوری نیازمندی­های پروژه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073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استقرار موفقیت آمیز پروژه هوش تجاری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92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محیط سالم هوش تجاری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0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نشانه­هایی برای یک محیط ریسکی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212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چند مثال از نمونه­های موفق هوش تجاری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100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32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tayebe ghanbari</dc:creator>
  <cp:lastModifiedBy>tayebe ghanbari</cp:lastModifiedBy>
  <cp:revision>2</cp:revision>
  <dcterms:created xsi:type="dcterms:W3CDTF">2019-03-18T09:07:53Z</dcterms:created>
  <dcterms:modified xsi:type="dcterms:W3CDTF">2019-03-18T09:15:28Z</dcterms:modified>
</cp:coreProperties>
</file>