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71" r:id="rId7"/>
    <p:sldId id="273" r:id="rId8"/>
    <p:sldId id="272" r:id="rId9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7C84B5-61DE-4ABB-A5AC-63399CC76A82}" v="5" dt="2021-12-13T20:13:10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1" autoAdjust="0"/>
    <p:restoredTop sz="77885"/>
  </p:normalViewPr>
  <p:slideViewPr>
    <p:cSldViewPr snapToGrid="0" snapToObjects="1" showGuides="1">
      <p:cViewPr varScale="1">
        <p:scale>
          <a:sx n="166" d="100"/>
          <a:sy n="166" d="100"/>
        </p:scale>
        <p:origin x="2340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éo Gieruc" userId="2735d3d21241a709" providerId="LiveId" clId="{917C84B5-61DE-4ABB-A5AC-63399CC76A82}"/>
    <pc:docChg chg="undo redo custSel addSld delSld modSld sldOrd">
      <pc:chgData name="Théo Gieruc" userId="2735d3d21241a709" providerId="LiveId" clId="{917C84B5-61DE-4ABB-A5AC-63399CC76A82}" dt="2021-12-13T20:13:17.671" v="246" actId="478"/>
      <pc:docMkLst>
        <pc:docMk/>
      </pc:docMkLst>
      <pc:sldChg chg="addSp delSp modSp mod">
        <pc:chgData name="Théo Gieruc" userId="2735d3d21241a709" providerId="LiveId" clId="{917C84B5-61DE-4ABB-A5AC-63399CC76A82}" dt="2021-12-13T20:13:17.671" v="246" actId="478"/>
        <pc:sldMkLst>
          <pc:docMk/>
          <pc:sldMk cId="413527936" sldId="256"/>
        </pc:sldMkLst>
        <pc:spChg chg="del">
          <ac:chgData name="Théo Gieruc" userId="2735d3d21241a709" providerId="LiveId" clId="{917C84B5-61DE-4ABB-A5AC-63399CC76A82}" dt="2021-12-13T20:00:48.644" v="18"/>
          <ac:spMkLst>
            <pc:docMk/>
            <pc:sldMk cId="413527936" sldId="256"/>
            <ac:spMk id="2" creationId="{DA20B7E2-B5CA-2647-8DAF-0E9B77AF6E75}"/>
          </ac:spMkLst>
        </pc:spChg>
        <pc:spChg chg="mod">
          <ac:chgData name="Théo Gieruc" userId="2735d3d21241a709" providerId="LiveId" clId="{917C84B5-61DE-4ABB-A5AC-63399CC76A82}" dt="2021-12-13T20:00:00.117" v="13" actId="20577"/>
          <ac:spMkLst>
            <pc:docMk/>
            <pc:sldMk cId="413527936" sldId="256"/>
            <ac:spMk id="3" creationId="{55A5C923-5A79-224D-A6A6-8267C64759A4}"/>
          </ac:spMkLst>
        </pc:spChg>
        <pc:spChg chg="mod">
          <ac:chgData name="Théo Gieruc" userId="2735d3d21241a709" providerId="LiveId" clId="{917C84B5-61DE-4ABB-A5AC-63399CC76A82}" dt="2021-12-13T20:00:07.719" v="17" actId="20577"/>
          <ac:spMkLst>
            <pc:docMk/>
            <pc:sldMk cId="413527936" sldId="256"/>
            <ac:spMk id="4" creationId="{34F3CA74-E434-844A-9C90-0FE7EB8DBFC3}"/>
          </ac:spMkLst>
        </pc:spChg>
        <pc:spChg chg="mod">
          <ac:chgData name="Théo Gieruc" userId="2735d3d21241a709" providerId="LiveId" clId="{917C84B5-61DE-4ABB-A5AC-63399CC76A82}" dt="2021-12-13T20:09:34.464" v="237" actId="20577"/>
          <ac:spMkLst>
            <pc:docMk/>
            <pc:sldMk cId="413527936" sldId="256"/>
            <ac:spMk id="6" creationId="{18A3154D-FCB0-A34B-BBBC-167C625558EC}"/>
          </ac:spMkLst>
        </pc:spChg>
        <pc:spChg chg="add mod">
          <ac:chgData name="Théo Gieruc" userId="2735d3d21241a709" providerId="LiveId" clId="{917C84B5-61DE-4ABB-A5AC-63399CC76A82}" dt="2021-12-13T20:13:17.671" v="246" actId="478"/>
          <ac:spMkLst>
            <pc:docMk/>
            <pc:sldMk cId="413527936" sldId="256"/>
            <ac:spMk id="9" creationId="{1E0E4770-5728-48D6-9E37-2C133FE37616}"/>
          </ac:spMkLst>
        </pc:spChg>
        <pc:spChg chg="add del mod">
          <ac:chgData name="Théo Gieruc" userId="2735d3d21241a709" providerId="LiveId" clId="{917C84B5-61DE-4ABB-A5AC-63399CC76A82}" dt="2021-12-13T20:13:10.261" v="240"/>
          <ac:spMkLst>
            <pc:docMk/>
            <pc:sldMk cId="413527936" sldId="256"/>
            <ac:spMk id="10" creationId="{C5023FE6-ED69-42B2-B82B-194C662EEE40}"/>
          </ac:spMkLst>
        </pc:spChg>
        <pc:picChg chg="add del mod">
          <ac:chgData name="Théo Gieruc" userId="2735d3d21241a709" providerId="LiveId" clId="{917C84B5-61DE-4ABB-A5AC-63399CC76A82}" dt="2021-12-13T20:13:17.671" v="246" actId="478"/>
          <ac:picMkLst>
            <pc:docMk/>
            <pc:sldMk cId="413527936" sldId="256"/>
            <ac:picMk id="7" creationId="{7EDECB68-CFCA-4331-91A0-F6B479AD6BAC}"/>
          </ac:picMkLst>
        </pc:picChg>
        <pc:picChg chg="add del mod">
          <ac:chgData name="Théo Gieruc" userId="2735d3d21241a709" providerId="LiveId" clId="{917C84B5-61DE-4ABB-A5AC-63399CC76A82}" dt="2021-12-13T20:00:54.342" v="22" actId="478"/>
          <ac:picMkLst>
            <pc:docMk/>
            <pc:sldMk cId="413527936" sldId="256"/>
            <ac:picMk id="8" creationId="{EEB26AD4-642C-4E19-AC4E-7C6559E32669}"/>
          </ac:picMkLst>
        </pc:picChg>
      </pc:sldChg>
      <pc:sldChg chg="addSp delSp modSp mod modClrScheme chgLayout">
        <pc:chgData name="Théo Gieruc" userId="2735d3d21241a709" providerId="LiveId" clId="{917C84B5-61DE-4ABB-A5AC-63399CC76A82}" dt="2021-12-13T20:09:21.180" v="202" actId="478"/>
        <pc:sldMkLst>
          <pc:docMk/>
          <pc:sldMk cId="3269070600" sldId="257"/>
        </pc:sldMkLst>
        <pc:spChg chg="mod ord">
          <ac:chgData name="Théo Gieruc" userId="2735d3d21241a709" providerId="LiveId" clId="{917C84B5-61DE-4ABB-A5AC-63399CC76A82}" dt="2021-12-13T20:08:12.212" v="131" actId="26606"/>
          <ac:spMkLst>
            <pc:docMk/>
            <pc:sldMk cId="3269070600" sldId="257"/>
            <ac:spMk id="2" creationId="{626F21C7-56BC-A74B-BA53-D2D4021D16E5}"/>
          </ac:spMkLst>
        </pc:spChg>
        <pc:spChg chg="mod ord">
          <ac:chgData name="Théo Gieruc" userId="2735d3d21241a709" providerId="LiveId" clId="{917C84B5-61DE-4ABB-A5AC-63399CC76A82}" dt="2021-12-13T20:08:12.212" v="131" actId="26606"/>
          <ac:spMkLst>
            <pc:docMk/>
            <pc:sldMk cId="3269070600" sldId="257"/>
            <ac:spMk id="3" creationId="{50E3DCC4-356B-A340-9BF5-39AD9E375463}"/>
          </ac:spMkLst>
        </pc:spChg>
        <pc:spChg chg="del mod ord">
          <ac:chgData name="Théo Gieruc" userId="2735d3d21241a709" providerId="LiveId" clId="{917C84B5-61DE-4ABB-A5AC-63399CC76A82}" dt="2021-12-13T20:01:40.795" v="36" actId="700"/>
          <ac:spMkLst>
            <pc:docMk/>
            <pc:sldMk cId="3269070600" sldId="257"/>
            <ac:spMk id="4" creationId="{220F4E5E-C94C-9043-9393-94FDC617633C}"/>
          </ac:spMkLst>
        </pc:spChg>
        <pc:spChg chg="mod ord">
          <ac:chgData name="Théo Gieruc" userId="2735d3d21241a709" providerId="LiveId" clId="{917C84B5-61DE-4ABB-A5AC-63399CC76A82}" dt="2021-12-13T20:08:43.710" v="185" actId="20577"/>
          <ac:spMkLst>
            <pc:docMk/>
            <pc:sldMk cId="3269070600" sldId="257"/>
            <ac:spMk id="5" creationId="{D880124D-0355-C54B-9126-82BC6AB6B368}"/>
          </ac:spMkLst>
        </pc:spChg>
        <pc:spChg chg="del mod ord">
          <ac:chgData name="Théo Gieruc" userId="2735d3d21241a709" providerId="LiveId" clId="{917C84B5-61DE-4ABB-A5AC-63399CC76A82}" dt="2021-12-13T20:09:21.180" v="202" actId="478"/>
          <ac:spMkLst>
            <pc:docMk/>
            <pc:sldMk cId="3269070600" sldId="257"/>
            <ac:spMk id="6" creationId="{BA9178B4-D530-1544-B47E-4E68F0889249}"/>
          </ac:spMkLst>
        </pc:spChg>
        <pc:spChg chg="mod ord">
          <ac:chgData name="Théo Gieruc" userId="2735d3d21241a709" providerId="LiveId" clId="{917C84B5-61DE-4ABB-A5AC-63399CC76A82}" dt="2021-12-13T20:08:12.212" v="131" actId="26606"/>
          <ac:spMkLst>
            <pc:docMk/>
            <pc:sldMk cId="3269070600" sldId="257"/>
            <ac:spMk id="7" creationId="{A8253E77-58BB-5342-B218-CB0FEF98A9E0}"/>
          </ac:spMkLst>
        </pc:spChg>
        <pc:spChg chg="add del mod ord">
          <ac:chgData name="Théo Gieruc" userId="2735d3d21241a709" providerId="LiveId" clId="{917C84B5-61DE-4ABB-A5AC-63399CC76A82}" dt="2021-12-13T20:02:53.195" v="47" actId="26606"/>
          <ac:spMkLst>
            <pc:docMk/>
            <pc:sldMk cId="3269070600" sldId="257"/>
            <ac:spMk id="8" creationId="{A562B244-EB79-45BC-97BC-C8E4D022D0D4}"/>
          </ac:spMkLst>
        </pc:spChg>
        <pc:picChg chg="add del">
          <ac:chgData name="Théo Gieruc" userId="2735d3d21241a709" providerId="LiveId" clId="{917C84B5-61DE-4ABB-A5AC-63399CC76A82}" dt="2021-12-13T20:02:40.805" v="43" actId="22"/>
          <ac:picMkLst>
            <pc:docMk/>
            <pc:sldMk cId="3269070600" sldId="257"/>
            <ac:picMk id="10" creationId="{8F2F942F-E3F8-4AF6-848F-53BB164D5DCA}"/>
          </ac:picMkLst>
        </pc:picChg>
        <pc:picChg chg="add mod ord">
          <ac:chgData name="Théo Gieruc" userId="2735d3d21241a709" providerId="LiveId" clId="{917C84B5-61DE-4ABB-A5AC-63399CC76A82}" dt="2021-12-13T20:08:12.212" v="131" actId="26606"/>
          <ac:picMkLst>
            <pc:docMk/>
            <pc:sldMk cId="3269070600" sldId="257"/>
            <ac:picMk id="12" creationId="{DF1A4073-DE07-48A5-BD9B-504108E277BE}"/>
          </ac:picMkLst>
        </pc:picChg>
      </pc:sldChg>
      <pc:sldChg chg="del">
        <pc:chgData name="Théo Gieruc" userId="2735d3d21241a709" providerId="LiveId" clId="{917C84B5-61DE-4ABB-A5AC-63399CC76A82}" dt="2021-12-13T20:05:10.816" v="119" actId="47"/>
        <pc:sldMkLst>
          <pc:docMk/>
          <pc:sldMk cId="4061495412" sldId="258"/>
        </pc:sldMkLst>
      </pc:sldChg>
      <pc:sldChg chg="del">
        <pc:chgData name="Théo Gieruc" userId="2735d3d21241a709" providerId="LiveId" clId="{917C84B5-61DE-4ABB-A5AC-63399CC76A82}" dt="2021-12-13T20:05:10.816" v="119" actId="47"/>
        <pc:sldMkLst>
          <pc:docMk/>
          <pc:sldMk cId="1714791060" sldId="259"/>
        </pc:sldMkLst>
      </pc:sldChg>
      <pc:sldChg chg="del">
        <pc:chgData name="Théo Gieruc" userId="2735d3d21241a709" providerId="LiveId" clId="{917C84B5-61DE-4ABB-A5AC-63399CC76A82}" dt="2021-12-13T20:05:10.816" v="119" actId="47"/>
        <pc:sldMkLst>
          <pc:docMk/>
          <pc:sldMk cId="4294294497" sldId="260"/>
        </pc:sldMkLst>
      </pc:sldChg>
      <pc:sldChg chg="del">
        <pc:chgData name="Théo Gieruc" userId="2735d3d21241a709" providerId="LiveId" clId="{917C84B5-61DE-4ABB-A5AC-63399CC76A82}" dt="2021-12-13T20:05:10.816" v="119" actId="47"/>
        <pc:sldMkLst>
          <pc:docMk/>
          <pc:sldMk cId="1530241814" sldId="261"/>
        </pc:sldMkLst>
      </pc:sldChg>
      <pc:sldChg chg="del">
        <pc:chgData name="Théo Gieruc" userId="2735d3d21241a709" providerId="LiveId" clId="{917C84B5-61DE-4ABB-A5AC-63399CC76A82}" dt="2021-12-13T20:05:10.816" v="119" actId="47"/>
        <pc:sldMkLst>
          <pc:docMk/>
          <pc:sldMk cId="1134098973" sldId="262"/>
        </pc:sldMkLst>
      </pc:sldChg>
      <pc:sldChg chg="del">
        <pc:chgData name="Théo Gieruc" userId="2735d3d21241a709" providerId="LiveId" clId="{917C84B5-61DE-4ABB-A5AC-63399CC76A82}" dt="2021-12-13T20:05:10.816" v="119" actId="47"/>
        <pc:sldMkLst>
          <pc:docMk/>
          <pc:sldMk cId="3471667735" sldId="263"/>
        </pc:sldMkLst>
      </pc:sldChg>
      <pc:sldChg chg="del">
        <pc:chgData name="Théo Gieruc" userId="2735d3d21241a709" providerId="LiveId" clId="{917C84B5-61DE-4ABB-A5AC-63399CC76A82}" dt="2021-12-13T20:05:10.816" v="119" actId="47"/>
        <pc:sldMkLst>
          <pc:docMk/>
          <pc:sldMk cId="2954974611" sldId="264"/>
        </pc:sldMkLst>
      </pc:sldChg>
      <pc:sldChg chg="del">
        <pc:chgData name="Théo Gieruc" userId="2735d3d21241a709" providerId="LiveId" clId="{917C84B5-61DE-4ABB-A5AC-63399CC76A82}" dt="2021-12-13T20:05:10.816" v="119" actId="47"/>
        <pc:sldMkLst>
          <pc:docMk/>
          <pc:sldMk cId="3526488194" sldId="265"/>
        </pc:sldMkLst>
      </pc:sldChg>
      <pc:sldChg chg="del">
        <pc:chgData name="Théo Gieruc" userId="2735d3d21241a709" providerId="LiveId" clId="{917C84B5-61DE-4ABB-A5AC-63399CC76A82}" dt="2021-12-13T20:05:10.816" v="119" actId="47"/>
        <pc:sldMkLst>
          <pc:docMk/>
          <pc:sldMk cId="49978139" sldId="266"/>
        </pc:sldMkLst>
      </pc:sldChg>
      <pc:sldChg chg="del">
        <pc:chgData name="Théo Gieruc" userId="2735d3d21241a709" providerId="LiveId" clId="{917C84B5-61DE-4ABB-A5AC-63399CC76A82}" dt="2021-12-13T20:05:10.816" v="119" actId="47"/>
        <pc:sldMkLst>
          <pc:docMk/>
          <pc:sldMk cId="2516934719" sldId="267"/>
        </pc:sldMkLst>
      </pc:sldChg>
      <pc:sldChg chg="del">
        <pc:chgData name="Théo Gieruc" userId="2735d3d21241a709" providerId="LiveId" clId="{917C84B5-61DE-4ABB-A5AC-63399CC76A82}" dt="2021-12-13T20:05:10.816" v="119" actId="47"/>
        <pc:sldMkLst>
          <pc:docMk/>
          <pc:sldMk cId="1480605554" sldId="268"/>
        </pc:sldMkLst>
      </pc:sldChg>
      <pc:sldChg chg="del">
        <pc:chgData name="Théo Gieruc" userId="2735d3d21241a709" providerId="LiveId" clId="{917C84B5-61DE-4ABB-A5AC-63399CC76A82}" dt="2021-12-13T20:05:10.816" v="119" actId="47"/>
        <pc:sldMkLst>
          <pc:docMk/>
          <pc:sldMk cId="4144944370" sldId="269"/>
        </pc:sldMkLst>
      </pc:sldChg>
      <pc:sldChg chg="del">
        <pc:chgData name="Théo Gieruc" userId="2735d3d21241a709" providerId="LiveId" clId="{917C84B5-61DE-4ABB-A5AC-63399CC76A82}" dt="2021-12-13T20:05:10.816" v="119" actId="47"/>
        <pc:sldMkLst>
          <pc:docMk/>
          <pc:sldMk cId="98416688" sldId="270"/>
        </pc:sldMkLst>
      </pc:sldChg>
      <pc:sldChg chg="addSp delSp modSp new mod">
        <pc:chgData name="Théo Gieruc" userId="2735d3d21241a709" providerId="LiveId" clId="{917C84B5-61DE-4ABB-A5AC-63399CC76A82}" dt="2021-12-13T20:09:48.317" v="238" actId="478"/>
        <pc:sldMkLst>
          <pc:docMk/>
          <pc:sldMk cId="3679894379" sldId="271"/>
        </pc:sldMkLst>
        <pc:spChg chg="mod">
          <ac:chgData name="Théo Gieruc" userId="2735d3d21241a709" providerId="LiveId" clId="{917C84B5-61DE-4ABB-A5AC-63399CC76A82}" dt="2021-12-13T20:03:39.961" v="59" actId="20577"/>
          <ac:spMkLst>
            <pc:docMk/>
            <pc:sldMk cId="3679894379" sldId="271"/>
            <ac:spMk id="2" creationId="{D5F2E24D-927F-4C7C-AD97-A9A89F890418}"/>
          </ac:spMkLst>
        </pc:spChg>
        <pc:spChg chg="del">
          <ac:chgData name="Théo Gieruc" userId="2735d3d21241a709" providerId="LiveId" clId="{917C84B5-61DE-4ABB-A5AC-63399CC76A82}" dt="2021-12-13T20:06:52.859" v="121"/>
          <ac:spMkLst>
            <pc:docMk/>
            <pc:sldMk cId="3679894379" sldId="271"/>
            <ac:spMk id="3" creationId="{11ADBD0E-4621-462E-BA7D-18BE72B0CA33}"/>
          </ac:spMkLst>
        </pc:spChg>
        <pc:spChg chg="mod">
          <ac:chgData name="Théo Gieruc" userId="2735d3d21241a709" providerId="LiveId" clId="{917C84B5-61DE-4ABB-A5AC-63399CC76A82}" dt="2021-12-13T20:03:16.891" v="52" actId="20577"/>
          <ac:spMkLst>
            <pc:docMk/>
            <pc:sldMk cId="3679894379" sldId="271"/>
            <ac:spMk id="4" creationId="{F24C066F-8ABF-498F-8C42-BC515D0C10A2}"/>
          </ac:spMkLst>
        </pc:spChg>
        <pc:spChg chg="mod">
          <ac:chgData name="Théo Gieruc" userId="2735d3d21241a709" providerId="LiveId" clId="{917C84B5-61DE-4ABB-A5AC-63399CC76A82}" dt="2021-12-13T20:08:47.630" v="186"/>
          <ac:spMkLst>
            <pc:docMk/>
            <pc:sldMk cId="3679894379" sldId="271"/>
            <ac:spMk id="5" creationId="{788389A7-BA87-4FD2-A0F7-396586260A9C}"/>
          </ac:spMkLst>
        </pc:spChg>
        <pc:spChg chg="del mod">
          <ac:chgData name="Théo Gieruc" userId="2735d3d21241a709" providerId="LiveId" clId="{917C84B5-61DE-4ABB-A5AC-63399CC76A82}" dt="2021-12-13T20:09:48.317" v="238" actId="478"/>
          <ac:spMkLst>
            <pc:docMk/>
            <pc:sldMk cId="3679894379" sldId="271"/>
            <ac:spMk id="6" creationId="{36386062-4878-4290-A03D-B5A5112E4AA8}"/>
          </ac:spMkLst>
        </pc:spChg>
        <pc:picChg chg="add mod modCrop">
          <ac:chgData name="Théo Gieruc" userId="2735d3d21241a709" providerId="LiveId" clId="{917C84B5-61DE-4ABB-A5AC-63399CC76A82}" dt="2021-12-13T20:07:07.616" v="128" actId="18131"/>
          <ac:picMkLst>
            <pc:docMk/>
            <pc:sldMk cId="3679894379" sldId="271"/>
            <ac:picMk id="9" creationId="{708AF6EB-ECC7-4578-BD91-4083621BFC7E}"/>
          </ac:picMkLst>
        </pc:picChg>
      </pc:sldChg>
      <pc:sldChg chg="addSp delSp modSp new mod modClrScheme chgLayout">
        <pc:chgData name="Théo Gieruc" userId="2735d3d21241a709" providerId="LiveId" clId="{917C84B5-61DE-4ABB-A5AC-63399CC76A82}" dt="2021-12-13T20:09:05.029" v="190" actId="478"/>
        <pc:sldMkLst>
          <pc:docMk/>
          <pc:sldMk cId="2933417415" sldId="272"/>
        </pc:sldMkLst>
        <pc:spChg chg="add del">
          <ac:chgData name="Théo Gieruc" userId="2735d3d21241a709" providerId="LiveId" clId="{917C84B5-61DE-4ABB-A5AC-63399CC76A82}" dt="2021-12-13T20:04:20.346" v="78" actId="26606"/>
          <ac:spMkLst>
            <pc:docMk/>
            <pc:sldMk cId="2933417415" sldId="272"/>
            <ac:spMk id="2" creationId="{923AEF6F-80F0-422E-92E9-F11D150476D6}"/>
          </ac:spMkLst>
        </pc:spChg>
        <pc:spChg chg="del">
          <ac:chgData name="Théo Gieruc" userId="2735d3d21241a709" providerId="LiveId" clId="{917C84B5-61DE-4ABB-A5AC-63399CC76A82}" dt="2021-12-13T20:04:11.331" v="75"/>
          <ac:spMkLst>
            <pc:docMk/>
            <pc:sldMk cId="2933417415" sldId="272"/>
            <ac:spMk id="3" creationId="{A4FB4723-AA02-4C96-8E80-8FD1D7124407}"/>
          </ac:spMkLst>
        </pc:spChg>
        <pc:spChg chg="mod">
          <ac:chgData name="Théo Gieruc" userId="2735d3d21241a709" providerId="LiveId" clId="{917C84B5-61DE-4ABB-A5AC-63399CC76A82}" dt="2021-12-13T20:04:28.382" v="80" actId="26606"/>
          <ac:spMkLst>
            <pc:docMk/>
            <pc:sldMk cId="2933417415" sldId="272"/>
            <ac:spMk id="4" creationId="{A23E76FE-EE07-44E6-8AF6-C17C03799499}"/>
          </ac:spMkLst>
        </pc:spChg>
        <pc:spChg chg="mod">
          <ac:chgData name="Théo Gieruc" userId="2735d3d21241a709" providerId="LiveId" clId="{917C84B5-61DE-4ABB-A5AC-63399CC76A82}" dt="2021-12-13T20:09:01.944" v="189"/>
          <ac:spMkLst>
            <pc:docMk/>
            <pc:sldMk cId="2933417415" sldId="272"/>
            <ac:spMk id="5" creationId="{1A66C6B9-94A2-4286-BF1D-BD09030510EC}"/>
          </ac:spMkLst>
        </pc:spChg>
        <pc:spChg chg="del mod">
          <ac:chgData name="Théo Gieruc" userId="2735d3d21241a709" providerId="LiveId" clId="{917C84B5-61DE-4ABB-A5AC-63399CC76A82}" dt="2021-12-13T20:09:05.029" v="190" actId="478"/>
          <ac:spMkLst>
            <pc:docMk/>
            <pc:sldMk cId="2933417415" sldId="272"/>
            <ac:spMk id="6" creationId="{C4828C76-274F-499F-A29A-BD453FB640CA}"/>
          </ac:spMkLst>
        </pc:spChg>
        <pc:spChg chg="mod">
          <ac:chgData name="Théo Gieruc" userId="2735d3d21241a709" providerId="LiveId" clId="{917C84B5-61DE-4ABB-A5AC-63399CC76A82}" dt="2021-12-13T20:04:28.382" v="80" actId="26606"/>
          <ac:spMkLst>
            <pc:docMk/>
            <pc:sldMk cId="2933417415" sldId="272"/>
            <ac:spMk id="7" creationId="{27B05168-2819-477D-A460-DA5B43CA245C}"/>
          </ac:spMkLst>
        </pc:spChg>
        <pc:spChg chg="add del mod">
          <ac:chgData name="Théo Gieruc" userId="2735d3d21241a709" providerId="LiveId" clId="{917C84B5-61DE-4ABB-A5AC-63399CC76A82}" dt="2021-12-13T20:04:23.361" v="79" actId="478"/>
          <ac:spMkLst>
            <pc:docMk/>
            <pc:sldMk cId="2933417415" sldId="272"/>
            <ac:spMk id="14" creationId="{6B216137-ECA8-49E8-92CD-BCEEC8863859}"/>
          </ac:spMkLst>
        </pc:spChg>
        <pc:picChg chg="add mod modCrop">
          <ac:chgData name="Théo Gieruc" userId="2735d3d21241a709" providerId="LiveId" clId="{917C84B5-61DE-4ABB-A5AC-63399CC76A82}" dt="2021-12-13T20:05:59.732" v="120" actId="1076"/>
          <ac:picMkLst>
            <pc:docMk/>
            <pc:sldMk cId="2933417415" sldId="272"/>
            <ac:picMk id="9" creationId="{41091C3B-8E08-457F-BC33-8C18B6FD5574}"/>
          </ac:picMkLst>
        </pc:picChg>
      </pc:sldChg>
      <pc:sldChg chg="addSp delSp modSp new mod ord">
        <pc:chgData name="Théo Gieruc" userId="2735d3d21241a709" providerId="LiveId" clId="{917C84B5-61DE-4ABB-A5AC-63399CC76A82}" dt="2021-12-13T20:09:52.172" v="239" actId="478"/>
        <pc:sldMkLst>
          <pc:docMk/>
          <pc:sldMk cId="685084870" sldId="273"/>
        </pc:sldMkLst>
        <pc:spChg chg="del">
          <ac:chgData name="Théo Gieruc" userId="2735d3d21241a709" providerId="LiveId" clId="{917C84B5-61DE-4ABB-A5AC-63399CC76A82}" dt="2021-12-13T20:04:58.861" v="84"/>
          <ac:spMkLst>
            <pc:docMk/>
            <pc:sldMk cId="685084870" sldId="273"/>
            <ac:spMk id="2" creationId="{B8B464A3-5350-4AEB-B637-07C340305ED3}"/>
          </ac:spMkLst>
        </pc:spChg>
        <pc:spChg chg="mod">
          <ac:chgData name="Théo Gieruc" userId="2735d3d21241a709" providerId="LiveId" clId="{917C84B5-61DE-4ABB-A5AC-63399CC76A82}" dt="2021-12-13T20:05:06.912" v="118" actId="20577"/>
          <ac:spMkLst>
            <pc:docMk/>
            <pc:sldMk cId="685084870" sldId="273"/>
            <ac:spMk id="3" creationId="{B2C4E9F2-6858-49A3-82D7-C1899C42AB56}"/>
          </ac:spMkLst>
        </pc:spChg>
        <pc:spChg chg="mod">
          <ac:chgData name="Théo Gieruc" userId="2735d3d21241a709" providerId="LiveId" clId="{917C84B5-61DE-4ABB-A5AC-63399CC76A82}" dt="2021-12-13T20:08:49.996" v="187"/>
          <ac:spMkLst>
            <pc:docMk/>
            <pc:sldMk cId="685084870" sldId="273"/>
            <ac:spMk id="4" creationId="{9AE7A2BD-E626-4DAE-9E4C-969630665ED2}"/>
          </ac:spMkLst>
        </pc:spChg>
        <pc:spChg chg="del mod">
          <ac:chgData name="Théo Gieruc" userId="2735d3d21241a709" providerId="LiveId" clId="{917C84B5-61DE-4ABB-A5AC-63399CC76A82}" dt="2021-12-13T20:09:52.172" v="239" actId="478"/>
          <ac:spMkLst>
            <pc:docMk/>
            <pc:sldMk cId="685084870" sldId="273"/>
            <ac:spMk id="5" creationId="{B7755CD6-86C8-4AC0-93B9-D732A60048D3}"/>
          </ac:spMkLst>
        </pc:spChg>
        <pc:picChg chg="add mod">
          <ac:chgData name="Théo Gieruc" userId="2735d3d21241a709" providerId="LiveId" clId="{917C84B5-61DE-4ABB-A5AC-63399CC76A82}" dt="2021-12-13T20:04:58.861" v="84"/>
          <ac:picMkLst>
            <pc:docMk/>
            <pc:sldMk cId="685084870" sldId="273"/>
            <ac:picMk id="8" creationId="{089E7664-2398-4EE2-A8D3-357A7EFE0CA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13.12.2021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‹N°›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13/12/2021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952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</a:t>
            </a:r>
            <a:br>
              <a:rPr lang="fr-FR" dirty="0"/>
            </a:br>
            <a:r>
              <a:rPr lang="fr-FR" dirty="0"/>
              <a:t>BOMR 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Dauvin Ludovic</a:t>
            </a:r>
          </a:p>
          <a:p>
            <a:r>
              <a:rPr lang="fr-FR" dirty="0"/>
              <a:t>Gieruc Théo</a:t>
            </a:r>
          </a:p>
          <a:p>
            <a:r>
              <a:rPr lang="fr-FR" dirty="0"/>
              <a:t>Henry Jonathan</a:t>
            </a:r>
          </a:p>
          <a:p>
            <a:r>
              <a:rPr lang="fr-FR" dirty="0"/>
              <a:t>Krafft Guillaume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3BCA55-E2C0-5C4E-89C0-5D85ED2FB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A3154D-FCB0-A34B-BBBC-167C62555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Basics of mobile </a:t>
            </a:r>
            <a:r>
              <a:rPr lang="fr-FR" dirty="0" err="1"/>
              <a:t>robotics</a:t>
            </a:r>
            <a:endParaRPr lang="fr-FR" dirty="0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1E0E4770-5728-48D6-9E37-2C133FE376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E3DCC4-356B-A340-9BF5-39AD9E375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Vision</a:t>
            </a:r>
            <a:r>
              <a:rPr lang="en-US" dirty="0"/>
              <a:t>: color differentiation and shape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Filter</a:t>
            </a:r>
            <a:r>
              <a:rPr lang="en-US" dirty="0"/>
              <a:t>: Kalman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Path planning</a:t>
            </a:r>
            <a:r>
              <a:rPr lang="en-US" dirty="0"/>
              <a:t>: visibility graph and Dijkstra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Local navigation</a:t>
            </a:r>
            <a:r>
              <a:rPr lang="en-US" dirty="0"/>
              <a:t>: ANN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F1A4073-DE07-48A5-BD9B-504108E2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360988"/>
            <a:ext cx="3144838" cy="2421524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26F21C7-56BC-A74B-BA53-D2D4021D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</p:spPr>
        <p:txBody>
          <a:bodyPr anchor="t">
            <a:normAutofit/>
          </a:bodyPr>
          <a:lstStyle/>
          <a:p>
            <a:r>
              <a:rPr lang="fr-FR" dirty="0" err="1"/>
              <a:t>Choices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1221413" y="2778452"/>
            <a:ext cx="3341052" cy="9115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Basics of mobile </a:t>
            </a:r>
            <a:r>
              <a:rPr lang="fr-FR" dirty="0" err="1"/>
              <a:t>robotics</a:t>
            </a:r>
            <a:r>
              <a:rPr lang="fr-FR" dirty="0"/>
              <a:t> -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31238" y="195263"/>
            <a:ext cx="512762" cy="16355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1E1CD7C-2161-7D43-862E-CE4C333CD873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07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5F2E24D-927F-4C7C-AD97-A9A89F89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playing field is separated in 4 categories: obstacles, robot, goal and the field himself, each with its own color.</a:t>
            </a:r>
          </a:p>
          <a:p>
            <a:r>
              <a:rPr lang="en-US" dirty="0"/>
              <a:t>obstacles: blue</a:t>
            </a:r>
          </a:p>
          <a:p>
            <a:r>
              <a:rPr lang="en-US" dirty="0"/>
              <a:t>goal: green</a:t>
            </a:r>
          </a:p>
          <a:p>
            <a:r>
              <a:rPr lang="en-US" dirty="0"/>
              <a:t>robot: red</a:t>
            </a:r>
          </a:p>
          <a:p>
            <a:endParaRPr lang="fr-CH" dirty="0"/>
          </a:p>
        </p:txBody>
      </p:sp>
      <p:pic>
        <p:nvPicPr>
          <p:cNvPr id="9" name="Espace réservé pour une image  8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708AF6EB-ECC7-4578-BD91-4083621BFC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-58818" b="-50528"/>
          <a:stretch/>
        </p:blipFill>
        <p:spPr>
          <a:xfrm>
            <a:off x="5486400" y="0"/>
            <a:ext cx="3144838" cy="5143500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F24C066F-8ABF-498F-8C42-BC515D0C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Playing</a:t>
            </a:r>
            <a:r>
              <a:rPr lang="fr-CH" dirty="0"/>
              <a:t> </a:t>
            </a:r>
            <a:r>
              <a:rPr lang="fr-CH" dirty="0" err="1"/>
              <a:t>field</a:t>
            </a:r>
            <a:endParaRPr lang="fr-CH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8389A7-BA87-4FD2-A0F7-396586260A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fr-FR" dirty="0"/>
              <a:t>Basics of mobile </a:t>
            </a:r>
            <a:r>
              <a:rPr lang="fr-FR" dirty="0" err="1"/>
              <a:t>robotics</a:t>
            </a:r>
            <a:r>
              <a:rPr lang="fr-FR" dirty="0"/>
              <a:t> -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BCAA04-9715-4ED9-91A1-D911756BD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989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89E7664-2398-4EE2-A8D3-357A7EFE0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5" y="2093648"/>
            <a:ext cx="7726363" cy="2326216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2C4E9F2-6858-49A3-82D7-C1899C42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Module interaction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E7A2BD-E626-4DAE-9E4C-96963066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fr-FR" dirty="0"/>
              <a:t>Basics of mobile </a:t>
            </a:r>
            <a:r>
              <a:rPr lang="fr-FR" dirty="0" err="1"/>
              <a:t>robotics</a:t>
            </a:r>
            <a:r>
              <a:rPr lang="fr-FR" dirty="0"/>
              <a:t> -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A060E0-091B-477E-B250-9805D3F5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08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41091C3B-8E08-457F-BC33-8C18B6FD5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9397" t="-535" r="-26819"/>
          <a:stretch/>
        </p:blipFill>
        <p:spPr>
          <a:xfrm>
            <a:off x="904875" y="1203785"/>
            <a:ext cx="7726363" cy="3386772"/>
          </a:xfrm>
          <a:noFill/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A23E76FE-EE07-44E6-8AF6-C17C0379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</p:spPr>
        <p:txBody>
          <a:bodyPr anchor="t">
            <a:normAutofit/>
          </a:bodyPr>
          <a:lstStyle/>
          <a:p>
            <a:r>
              <a:rPr lang="fr-CH" dirty="0" err="1"/>
              <a:t>Implementation</a:t>
            </a:r>
            <a:endParaRPr lang="fr-CH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66C6B9-94A2-4286-BF1D-BD090305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221413" y="2778452"/>
            <a:ext cx="3341052" cy="9115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Basics of mobile </a:t>
            </a:r>
            <a:r>
              <a:rPr lang="fr-FR" dirty="0" err="1"/>
              <a:t>robotics</a:t>
            </a:r>
            <a:r>
              <a:rPr lang="fr-FR" dirty="0"/>
              <a:t> -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B05168-2819-477D-A460-DA5B43CA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E1E1CD7C-2161-7D43-862E-CE4C333CD873}" type="slidenum">
              <a:rPr lang="fr-FR" smtClean="0"/>
              <a:pPr>
                <a:spcAft>
                  <a:spcPts val="600"/>
                </a:spcAft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4174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8A6C70-7FF5-480A-B09B-7D0A19B2F43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383</TotalTime>
  <Words>106</Words>
  <Application>Microsoft Office PowerPoint</Application>
  <PresentationFormat>Affichage à l'écran (16:9)</PresentationFormat>
  <Paragraphs>27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Franklin Gothic Demi Cond</vt:lpstr>
      <vt:lpstr>Wingdings</vt:lpstr>
      <vt:lpstr>Thème Office</vt:lpstr>
      <vt:lpstr>Project BOMR </vt:lpstr>
      <vt:lpstr>Choices</vt:lpstr>
      <vt:lpstr>Playing field</vt:lpstr>
      <vt:lpstr>Module interaction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Gieruc Théo Stanislaw</cp:lastModifiedBy>
  <cp:revision>54</cp:revision>
  <dcterms:created xsi:type="dcterms:W3CDTF">2019-04-02T06:24:35Z</dcterms:created>
  <dcterms:modified xsi:type="dcterms:W3CDTF">2021-12-13T20:13:19Z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