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21F2E-7294-429C-A7CB-8036C6EFEA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kumimoji="1" lang="ja-JP" altLang="en-US"/>
        </a:p>
      </dgm:t>
    </dgm:pt>
    <dgm:pt modelId="{8752963D-AAC8-4CBD-ADAF-54F8F20448E9}">
      <dgm:prSet phldrT="[テキスト]" phldr="1"/>
      <dgm:spPr/>
      <dgm:t>
        <a:bodyPr/>
        <a:lstStyle/>
        <a:p>
          <a:endParaRPr kumimoji="1" lang="ja-JP" altLang="en-US"/>
        </a:p>
      </dgm:t>
    </dgm:pt>
    <dgm:pt modelId="{107DB152-0E90-46F1-AAE6-96664C8163D3}" type="parTrans" cxnId="{7DEE32B4-E113-41C2-89C3-7426353F8B36}">
      <dgm:prSet/>
      <dgm:spPr/>
      <dgm:t>
        <a:bodyPr/>
        <a:lstStyle/>
        <a:p>
          <a:endParaRPr kumimoji="1" lang="ja-JP" altLang="en-US"/>
        </a:p>
      </dgm:t>
    </dgm:pt>
    <dgm:pt modelId="{A7FF5EC9-4676-47C0-88E6-1DC64A5F3DA6}" type="sibTrans" cxnId="{7DEE32B4-E113-41C2-89C3-7426353F8B36}">
      <dgm:prSet/>
      <dgm:spPr/>
      <dgm:t>
        <a:bodyPr/>
        <a:lstStyle/>
        <a:p>
          <a:endParaRPr kumimoji="1" lang="ja-JP" altLang="en-US"/>
        </a:p>
      </dgm:t>
    </dgm:pt>
    <dgm:pt modelId="{B6174F5C-0CBE-4905-A8F5-5347E69FB0E7}">
      <dgm:prSet phldrT="[テキスト]" phldr="1"/>
      <dgm:spPr/>
      <dgm:t>
        <a:bodyPr/>
        <a:lstStyle/>
        <a:p>
          <a:endParaRPr kumimoji="1" lang="ja-JP" altLang="en-US"/>
        </a:p>
      </dgm:t>
    </dgm:pt>
    <dgm:pt modelId="{0801248E-12D8-4388-8958-D078AA4A13AE}" type="parTrans" cxnId="{7C582954-722A-4A87-92D4-E96FC5D99CF4}">
      <dgm:prSet/>
      <dgm:spPr/>
      <dgm:t>
        <a:bodyPr/>
        <a:lstStyle/>
        <a:p>
          <a:endParaRPr kumimoji="1" lang="ja-JP" altLang="en-US"/>
        </a:p>
      </dgm:t>
    </dgm:pt>
    <dgm:pt modelId="{2E1A29C9-5486-4957-A2D3-53A51E43DBF1}" type="sibTrans" cxnId="{7C582954-722A-4A87-92D4-E96FC5D99CF4}">
      <dgm:prSet/>
      <dgm:spPr/>
      <dgm:t>
        <a:bodyPr/>
        <a:lstStyle/>
        <a:p>
          <a:endParaRPr kumimoji="1" lang="ja-JP" altLang="en-US"/>
        </a:p>
      </dgm:t>
    </dgm:pt>
    <dgm:pt modelId="{0A89756A-59BC-4868-80C6-3819C46C4822}">
      <dgm:prSet phldrT="[テキスト]" phldr="1"/>
      <dgm:spPr/>
      <dgm:t>
        <a:bodyPr/>
        <a:lstStyle/>
        <a:p>
          <a:endParaRPr kumimoji="1" lang="ja-JP" altLang="en-US"/>
        </a:p>
      </dgm:t>
    </dgm:pt>
    <dgm:pt modelId="{4DF85A29-9981-421C-819A-13EAB86275E6}" type="parTrans" cxnId="{F6233518-418B-4D42-9078-61010D688C12}">
      <dgm:prSet/>
      <dgm:spPr/>
      <dgm:t>
        <a:bodyPr/>
        <a:lstStyle/>
        <a:p>
          <a:endParaRPr kumimoji="1" lang="ja-JP" altLang="en-US"/>
        </a:p>
      </dgm:t>
    </dgm:pt>
    <dgm:pt modelId="{A67100C6-7C5A-4E7E-96CB-9C4DE8A760DF}" type="sibTrans" cxnId="{F6233518-418B-4D42-9078-61010D688C12}">
      <dgm:prSet/>
      <dgm:spPr/>
      <dgm:t>
        <a:bodyPr/>
        <a:lstStyle/>
        <a:p>
          <a:endParaRPr kumimoji="1" lang="ja-JP" altLang="en-US"/>
        </a:p>
      </dgm:t>
    </dgm:pt>
    <dgm:pt modelId="{891A75E4-CE6F-4692-BB6D-AEBA9C4949CF}" type="pres">
      <dgm:prSet presAssocID="{70221F2E-7294-429C-A7CB-8036C6EFEA13}" presName="linear" presStyleCnt="0">
        <dgm:presLayoutVars>
          <dgm:dir/>
          <dgm:animLvl val="lvl"/>
          <dgm:resizeHandles val="exact"/>
        </dgm:presLayoutVars>
      </dgm:prSet>
      <dgm:spPr/>
    </dgm:pt>
    <dgm:pt modelId="{5F825EEB-21EF-4C2A-8CDB-743F720B0E6D}" type="pres">
      <dgm:prSet presAssocID="{8752963D-AAC8-4CBD-ADAF-54F8F20448E9}" presName="parentLin" presStyleCnt="0"/>
      <dgm:spPr/>
    </dgm:pt>
    <dgm:pt modelId="{A8D73CCA-C560-4D27-A995-0D779B2510A4}" type="pres">
      <dgm:prSet presAssocID="{8752963D-AAC8-4CBD-ADAF-54F8F20448E9}" presName="parentLeftMargin" presStyleLbl="node1" presStyleIdx="0" presStyleCnt="3"/>
      <dgm:spPr/>
    </dgm:pt>
    <dgm:pt modelId="{AA26D16F-0B41-44BE-BBB5-A9BA7B0E85A7}" type="pres">
      <dgm:prSet presAssocID="{8752963D-AAC8-4CBD-ADAF-54F8F20448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86E676-FA3F-44CC-95B0-EF0E228A0300}" type="pres">
      <dgm:prSet presAssocID="{8752963D-AAC8-4CBD-ADAF-54F8F20448E9}" presName="negativeSpace" presStyleCnt="0"/>
      <dgm:spPr/>
    </dgm:pt>
    <dgm:pt modelId="{194B8995-C450-45A8-822C-2AFAF217E055}" type="pres">
      <dgm:prSet presAssocID="{8752963D-AAC8-4CBD-ADAF-54F8F20448E9}" presName="childText" presStyleLbl="conFgAcc1" presStyleIdx="0" presStyleCnt="3">
        <dgm:presLayoutVars>
          <dgm:bulletEnabled val="1"/>
        </dgm:presLayoutVars>
      </dgm:prSet>
      <dgm:spPr/>
    </dgm:pt>
    <dgm:pt modelId="{18EDBC1B-F1C7-4F0E-BF5F-101B04EFEDBF}" type="pres">
      <dgm:prSet presAssocID="{A7FF5EC9-4676-47C0-88E6-1DC64A5F3DA6}" presName="spaceBetweenRectangles" presStyleCnt="0"/>
      <dgm:spPr/>
    </dgm:pt>
    <dgm:pt modelId="{C522F249-345A-4859-B351-6FC108059A0B}" type="pres">
      <dgm:prSet presAssocID="{B6174F5C-0CBE-4905-A8F5-5347E69FB0E7}" presName="parentLin" presStyleCnt="0"/>
      <dgm:spPr/>
    </dgm:pt>
    <dgm:pt modelId="{304BD3FF-ABC9-489C-82D8-46093692EBBC}" type="pres">
      <dgm:prSet presAssocID="{B6174F5C-0CBE-4905-A8F5-5347E69FB0E7}" presName="parentLeftMargin" presStyleLbl="node1" presStyleIdx="0" presStyleCnt="3"/>
      <dgm:spPr/>
    </dgm:pt>
    <dgm:pt modelId="{CB8F0086-F3CC-4494-837B-F3CC4F5FD189}" type="pres">
      <dgm:prSet presAssocID="{B6174F5C-0CBE-4905-A8F5-5347E69FB0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C3B1D5-7D65-4784-A1C8-17EE3F61AABB}" type="pres">
      <dgm:prSet presAssocID="{B6174F5C-0CBE-4905-A8F5-5347E69FB0E7}" presName="negativeSpace" presStyleCnt="0"/>
      <dgm:spPr/>
    </dgm:pt>
    <dgm:pt modelId="{40C67656-B874-44B0-979D-A74ED856568D}" type="pres">
      <dgm:prSet presAssocID="{B6174F5C-0CBE-4905-A8F5-5347E69FB0E7}" presName="childText" presStyleLbl="conFgAcc1" presStyleIdx="1" presStyleCnt="3">
        <dgm:presLayoutVars>
          <dgm:bulletEnabled val="1"/>
        </dgm:presLayoutVars>
      </dgm:prSet>
      <dgm:spPr/>
    </dgm:pt>
    <dgm:pt modelId="{B68F8EC8-CFB3-428A-AEC5-D23E4990F4C1}" type="pres">
      <dgm:prSet presAssocID="{2E1A29C9-5486-4957-A2D3-53A51E43DBF1}" presName="spaceBetweenRectangles" presStyleCnt="0"/>
      <dgm:spPr/>
    </dgm:pt>
    <dgm:pt modelId="{7C2B4CAA-2C09-40B6-896C-64C73E57A964}" type="pres">
      <dgm:prSet presAssocID="{0A89756A-59BC-4868-80C6-3819C46C4822}" presName="parentLin" presStyleCnt="0"/>
      <dgm:spPr/>
    </dgm:pt>
    <dgm:pt modelId="{DC8D9538-1B9E-4E0E-A040-A04D337D2F9F}" type="pres">
      <dgm:prSet presAssocID="{0A89756A-59BC-4868-80C6-3819C46C4822}" presName="parentLeftMargin" presStyleLbl="node1" presStyleIdx="1" presStyleCnt="3"/>
      <dgm:spPr/>
    </dgm:pt>
    <dgm:pt modelId="{2E0B9435-AB8E-47FD-B6D4-277FD12F6D86}" type="pres">
      <dgm:prSet presAssocID="{0A89756A-59BC-4868-80C6-3819C46C48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DB90D5-C8CE-440C-86C0-09156E24FE5C}" type="pres">
      <dgm:prSet presAssocID="{0A89756A-59BC-4868-80C6-3819C46C4822}" presName="negativeSpace" presStyleCnt="0"/>
      <dgm:spPr/>
    </dgm:pt>
    <dgm:pt modelId="{15874301-8CAE-4517-B010-71B1023BD815}" type="pres">
      <dgm:prSet presAssocID="{0A89756A-59BC-4868-80C6-3819C46C482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F291C11-BA4A-4ACF-AC75-AC72556585B8}" type="presOf" srcId="{8752963D-AAC8-4CBD-ADAF-54F8F20448E9}" destId="{A8D73CCA-C560-4D27-A995-0D779B2510A4}" srcOrd="0" destOrd="0" presId="urn:microsoft.com/office/officeart/2005/8/layout/list1"/>
    <dgm:cxn modelId="{F6233518-418B-4D42-9078-61010D688C12}" srcId="{70221F2E-7294-429C-A7CB-8036C6EFEA13}" destId="{0A89756A-59BC-4868-80C6-3819C46C4822}" srcOrd="2" destOrd="0" parTransId="{4DF85A29-9981-421C-819A-13EAB86275E6}" sibTransId="{A67100C6-7C5A-4E7E-96CB-9C4DE8A760DF}"/>
    <dgm:cxn modelId="{B8E0F83F-B1B7-4886-9C49-C48DD215BE89}" type="presOf" srcId="{0A89756A-59BC-4868-80C6-3819C46C4822}" destId="{2E0B9435-AB8E-47FD-B6D4-277FD12F6D86}" srcOrd="1" destOrd="0" presId="urn:microsoft.com/office/officeart/2005/8/layout/list1"/>
    <dgm:cxn modelId="{AB0B8A64-2B69-4481-B662-911A8197D8F7}" type="presOf" srcId="{B6174F5C-0CBE-4905-A8F5-5347E69FB0E7}" destId="{304BD3FF-ABC9-489C-82D8-46093692EBBC}" srcOrd="0" destOrd="0" presId="urn:microsoft.com/office/officeart/2005/8/layout/list1"/>
    <dgm:cxn modelId="{16857747-F090-4DD1-BD1C-6E56D90ED038}" type="presOf" srcId="{8752963D-AAC8-4CBD-ADAF-54F8F20448E9}" destId="{AA26D16F-0B41-44BE-BBB5-A9BA7B0E85A7}" srcOrd="1" destOrd="0" presId="urn:microsoft.com/office/officeart/2005/8/layout/list1"/>
    <dgm:cxn modelId="{7C582954-722A-4A87-92D4-E96FC5D99CF4}" srcId="{70221F2E-7294-429C-A7CB-8036C6EFEA13}" destId="{B6174F5C-0CBE-4905-A8F5-5347E69FB0E7}" srcOrd="1" destOrd="0" parTransId="{0801248E-12D8-4388-8958-D078AA4A13AE}" sibTransId="{2E1A29C9-5486-4957-A2D3-53A51E43DBF1}"/>
    <dgm:cxn modelId="{7DEE32B4-E113-41C2-89C3-7426353F8B36}" srcId="{70221F2E-7294-429C-A7CB-8036C6EFEA13}" destId="{8752963D-AAC8-4CBD-ADAF-54F8F20448E9}" srcOrd="0" destOrd="0" parTransId="{107DB152-0E90-46F1-AAE6-96664C8163D3}" sibTransId="{A7FF5EC9-4676-47C0-88E6-1DC64A5F3DA6}"/>
    <dgm:cxn modelId="{45E2F9D3-15F6-41EC-823B-A6BE64076FC1}" type="presOf" srcId="{0A89756A-59BC-4868-80C6-3819C46C4822}" destId="{DC8D9538-1B9E-4E0E-A040-A04D337D2F9F}" srcOrd="0" destOrd="0" presId="urn:microsoft.com/office/officeart/2005/8/layout/list1"/>
    <dgm:cxn modelId="{E8ECA6D5-D3A1-4019-8112-0E117BD1D901}" type="presOf" srcId="{B6174F5C-0CBE-4905-A8F5-5347E69FB0E7}" destId="{CB8F0086-F3CC-4494-837B-F3CC4F5FD189}" srcOrd="1" destOrd="0" presId="urn:microsoft.com/office/officeart/2005/8/layout/list1"/>
    <dgm:cxn modelId="{85D961F9-D250-4FB4-B799-25232AAE06DF}" type="presOf" srcId="{70221F2E-7294-429C-A7CB-8036C6EFEA13}" destId="{891A75E4-CE6F-4692-BB6D-AEBA9C4949CF}" srcOrd="0" destOrd="0" presId="urn:microsoft.com/office/officeart/2005/8/layout/list1"/>
    <dgm:cxn modelId="{751E534E-0ADD-43EA-B02A-6DDA4BC5E91B}" type="presParOf" srcId="{891A75E4-CE6F-4692-BB6D-AEBA9C4949CF}" destId="{5F825EEB-21EF-4C2A-8CDB-743F720B0E6D}" srcOrd="0" destOrd="0" presId="urn:microsoft.com/office/officeart/2005/8/layout/list1"/>
    <dgm:cxn modelId="{9B9B2294-DA25-4A81-B076-472ED9D62FDA}" type="presParOf" srcId="{5F825EEB-21EF-4C2A-8CDB-743F720B0E6D}" destId="{A8D73CCA-C560-4D27-A995-0D779B2510A4}" srcOrd="0" destOrd="0" presId="urn:microsoft.com/office/officeart/2005/8/layout/list1"/>
    <dgm:cxn modelId="{1E6C83B9-2816-4592-B671-63D7C93B0186}" type="presParOf" srcId="{5F825EEB-21EF-4C2A-8CDB-743F720B0E6D}" destId="{AA26D16F-0B41-44BE-BBB5-A9BA7B0E85A7}" srcOrd="1" destOrd="0" presId="urn:microsoft.com/office/officeart/2005/8/layout/list1"/>
    <dgm:cxn modelId="{A8E2D629-9782-476B-9277-6E7135FC683E}" type="presParOf" srcId="{891A75E4-CE6F-4692-BB6D-AEBA9C4949CF}" destId="{5786E676-FA3F-44CC-95B0-EF0E228A0300}" srcOrd="1" destOrd="0" presId="urn:microsoft.com/office/officeart/2005/8/layout/list1"/>
    <dgm:cxn modelId="{8D3BDAA5-6717-4433-87C4-459DB4D576EB}" type="presParOf" srcId="{891A75E4-CE6F-4692-BB6D-AEBA9C4949CF}" destId="{194B8995-C450-45A8-822C-2AFAF217E055}" srcOrd="2" destOrd="0" presId="urn:microsoft.com/office/officeart/2005/8/layout/list1"/>
    <dgm:cxn modelId="{6AAF7A9E-115F-4CAE-9AE0-906797539A67}" type="presParOf" srcId="{891A75E4-CE6F-4692-BB6D-AEBA9C4949CF}" destId="{18EDBC1B-F1C7-4F0E-BF5F-101B04EFEDBF}" srcOrd="3" destOrd="0" presId="urn:microsoft.com/office/officeart/2005/8/layout/list1"/>
    <dgm:cxn modelId="{BAFFC4EF-CE2C-4CAF-8EBB-2F0ADDF60919}" type="presParOf" srcId="{891A75E4-CE6F-4692-BB6D-AEBA9C4949CF}" destId="{C522F249-345A-4859-B351-6FC108059A0B}" srcOrd="4" destOrd="0" presId="urn:microsoft.com/office/officeart/2005/8/layout/list1"/>
    <dgm:cxn modelId="{1715E903-3B69-4BE3-A0DD-00B566E0568F}" type="presParOf" srcId="{C522F249-345A-4859-B351-6FC108059A0B}" destId="{304BD3FF-ABC9-489C-82D8-46093692EBBC}" srcOrd="0" destOrd="0" presId="urn:microsoft.com/office/officeart/2005/8/layout/list1"/>
    <dgm:cxn modelId="{B8A4AB53-90D9-45BC-8AC0-35A26A08CD23}" type="presParOf" srcId="{C522F249-345A-4859-B351-6FC108059A0B}" destId="{CB8F0086-F3CC-4494-837B-F3CC4F5FD189}" srcOrd="1" destOrd="0" presId="urn:microsoft.com/office/officeart/2005/8/layout/list1"/>
    <dgm:cxn modelId="{FE218365-8507-4379-A8F2-8F450FBB7904}" type="presParOf" srcId="{891A75E4-CE6F-4692-BB6D-AEBA9C4949CF}" destId="{C9C3B1D5-7D65-4784-A1C8-17EE3F61AABB}" srcOrd="5" destOrd="0" presId="urn:microsoft.com/office/officeart/2005/8/layout/list1"/>
    <dgm:cxn modelId="{DD72D599-89AF-4D04-8BCB-CA9964E31A64}" type="presParOf" srcId="{891A75E4-CE6F-4692-BB6D-AEBA9C4949CF}" destId="{40C67656-B874-44B0-979D-A74ED856568D}" srcOrd="6" destOrd="0" presId="urn:microsoft.com/office/officeart/2005/8/layout/list1"/>
    <dgm:cxn modelId="{1D591687-E7EB-4274-9C0F-5C306872CB55}" type="presParOf" srcId="{891A75E4-CE6F-4692-BB6D-AEBA9C4949CF}" destId="{B68F8EC8-CFB3-428A-AEC5-D23E4990F4C1}" srcOrd="7" destOrd="0" presId="urn:microsoft.com/office/officeart/2005/8/layout/list1"/>
    <dgm:cxn modelId="{F3F93090-62E2-4A91-A800-46C41CF29630}" type="presParOf" srcId="{891A75E4-CE6F-4692-BB6D-AEBA9C4949CF}" destId="{7C2B4CAA-2C09-40B6-896C-64C73E57A964}" srcOrd="8" destOrd="0" presId="urn:microsoft.com/office/officeart/2005/8/layout/list1"/>
    <dgm:cxn modelId="{78CD4A53-04BD-4922-B894-0182FAD32314}" type="presParOf" srcId="{7C2B4CAA-2C09-40B6-896C-64C73E57A964}" destId="{DC8D9538-1B9E-4E0E-A040-A04D337D2F9F}" srcOrd="0" destOrd="0" presId="urn:microsoft.com/office/officeart/2005/8/layout/list1"/>
    <dgm:cxn modelId="{5BCD8158-C89B-409D-A48D-06BC36E156EF}" type="presParOf" srcId="{7C2B4CAA-2C09-40B6-896C-64C73E57A964}" destId="{2E0B9435-AB8E-47FD-B6D4-277FD12F6D86}" srcOrd="1" destOrd="0" presId="urn:microsoft.com/office/officeart/2005/8/layout/list1"/>
    <dgm:cxn modelId="{3692B717-CE09-475E-9593-F53475E9DF80}" type="presParOf" srcId="{891A75E4-CE6F-4692-BB6D-AEBA9C4949CF}" destId="{66DB90D5-C8CE-440C-86C0-09156E24FE5C}" srcOrd="9" destOrd="0" presId="urn:microsoft.com/office/officeart/2005/8/layout/list1"/>
    <dgm:cxn modelId="{FE9DC5EA-16BC-42DC-92CF-DE199E74093A}" type="presParOf" srcId="{891A75E4-CE6F-4692-BB6D-AEBA9C4949CF}" destId="{15874301-8CAE-4517-B010-71B1023BD81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B8995-C450-45A8-822C-2AFAF217E055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6D16F-0B41-44BE-BBB5-A9BA7B0E85A7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700" kern="1200"/>
        </a:p>
      </dsp:txBody>
      <dsp:txXfrm>
        <a:off x="534208" y="45583"/>
        <a:ext cx="6856384" cy="719224"/>
      </dsp:txXfrm>
    </dsp:sp>
    <dsp:sp modelId="{40C67656-B874-44B0-979D-A74ED856568D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F0086-F3CC-4494-837B-F3CC4F5FD189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700" kern="1200"/>
        </a:p>
      </dsp:txBody>
      <dsp:txXfrm>
        <a:off x="534208" y="1270303"/>
        <a:ext cx="6856384" cy="719224"/>
      </dsp:txXfrm>
    </dsp:sp>
    <dsp:sp modelId="{15874301-8CAE-4517-B010-71B1023BD815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B9435-AB8E-47FD-B6D4-277FD12F6D86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700" kern="1200"/>
        </a:p>
      </dsp:txBody>
      <dsp:txXfrm>
        <a:off x="534208" y="2495023"/>
        <a:ext cx="68563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996C4-551F-ED8B-2643-CD1BA4983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サンプル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AFAD24-CFC2-F761-3687-364CB3A6A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サンプルの</a:t>
            </a:r>
            <a:r>
              <a:rPr lang="en-US" altLang="ja-JP" dirty="0" err="1"/>
              <a:t>Powerpoint</a:t>
            </a:r>
            <a:r>
              <a:rPr lang="ja-JP" altLang="en-US" dirty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13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A2CD9B3-6966-F3D8-888D-4BEA01F4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96A039-F287-1B3B-4584-A320DD39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4" name="カメラ 3">
            <a:extLst>
              <a:ext uri="{FF2B5EF4-FFF2-40B4-BE49-F238E27FC236}">
                <a16:creationId xmlns:a16="http://schemas.microsoft.com/office/drawing/2014/main" id="{7A6F9DD3-CC73-C062-B654-4B869F6CE13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1778" y="1501860"/>
            <a:ext cx="6844045" cy="38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8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1CFDE-B544-834B-4DC1-BEA5885C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247A7E3-0518-0986-2C00-6135CDB73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4150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270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{AA66C887-B878-496D-8D8F-5B2F6518E540}tf04033919</Template>
  <TotalTime>1</TotalTime>
  <Words>5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Tw Cen MT</vt:lpstr>
      <vt:lpstr>回路</vt:lpstr>
      <vt:lpstr>サンプル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サンプル</dc:title>
  <dc:creator>崇幸 久貝</dc:creator>
  <cp:lastModifiedBy>崇幸 久貝</cp:lastModifiedBy>
  <cp:revision>1</cp:revision>
  <dcterms:created xsi:type="dcterms:W3CDTF">2024-03-21T02:01:10Z</dcterms:created>
  <dcterms:modified xsi:type="dcterms:W3CDTF">2024-03-21T02:02:32Z</dcterms:modified>
</cp:coreProperties>
</file>