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E4B99-DD46-4F52-A3F1-23567FE1DB93}" v="168" dt="2018-08-06T14:11:18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1BA2-85FB-45EE-82CE-8C921B5D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29E6E-4254-4DC7-AB2D-FCE154D5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A263-664B-4292-BDE4-89802313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E6F9-3894-4BDD-9A87-4546D86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F348-B2EE-4D60-930F-FEC106F4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3EE6-3B2C-453E-9859-0CC869FB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47534-EC53-4709-862B-4B73B12E6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FFF2-8517-4A88-B005-D84CEDF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17F7-5C09-4585-940F-B266DC75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AEBA-10E4-46D1-9C37-AE7507BE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27517-C616-42ED-A30D-59AAFCE8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F765-7E95-4943-8949-0F6059CE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E4D7-A189-4C04-A675-CE83396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09A9-2437-445C-A9DD-EA81B84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9C95-FEA3-48FF-94A4-24DE03B7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A49B-1489-4D9B-81D7-95E484D7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1909-D10D-46A5-9FFF-4EE91DF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F91BC-09D0-4F63-BD11-7B664C94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0831-1B06-45F2-8B8F-008220E3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B860-E651-429C-B9A5-D32926C2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61BD-4196-4A9C-B022-BE68D0BC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C32C-4203-4BA1-959E-9BFAA9DD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8BEC-B65F-4879-B485-C7587E5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D666-E77E-40E5-884F-D3A72698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5641-1595-4EDC-84B0-CB00948C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4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8CF-75BE-46D9-AC63-B13B1604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858D-658F-40BB-831A-0A7C9E5FF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139A-F5F8-4211-BDB8-65062004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ED838-170D-4639-9FF9-D59A5A21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AAF1-123D-42E0-B688-39020728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802F-6493-45FD-8C96-0E5AF9E5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1C0-E21F-4E0A-82E5-DF13C312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B620-8DEC-44AB-80A7-40F83AC3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D0DD-3850-4226-8B7F-063FB143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671E6-41D0-4339-AC55-580049FE0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FB49-18A0-419D-A847-AC07FA9B8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C706-B8CC-4E2E-ACE1-B46F5C18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5C625-14CA-4B19-904C-AFF161F6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4D23D-AC5E-4239-8ECB-FC9255D4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4590-1C9C-4D74-87ED-96D7D217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823E5-350E-4CA9-A4AE-8A98A89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8519-6939-44F9-B7D9-DF497349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7C0F-F789-46E4-89B2-3221B13A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5D112-7269-4AC0-B6A0-2C830F0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81655-03F5-443F-A3AF-AF42A900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86AD-4963-4550-81B1-C189C09A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05F0-D8A7-475E-B625-33437C16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D982-CB72-4356-B0EA-BABFEA76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F939-BCD1-4DEB-96BA-34DAC9D7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BE9C-004C-4B42-B4E8-294D4571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60B4-AFB7-470C-B636-DD9082A3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2AE9D-50DF-4E15-A19E-AB60EE0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7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04A9-FA5A-4549-9F5A-07F1F5B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BA75C-1ADA-474C-9220-093638B8B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AC2C-A2DD-4A73-BE5C-902C6632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902-337D-40BF-87C9-36E9F05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12AB-91F7-49B0-9DFB-9578A852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2E90E-7972-486E-AAAB-9413B80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570B-40EB-4F52-A0E1-FEEBC8F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50A9-0E55-4A91-86B7-7315068D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F6A1-56A3-4A91-A5D5-2E916770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E436-5566-4F5A-A2B0-9D65E789BF12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4A1D-0B96-4179-8311-D611E09D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80AD-556B-4BAD-9E19-0CCA8C2EF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2281-2D48-4031-9FBC-9FFF61CF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CE7A2A-043E-4C17-AF09-716349CB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1" y="302382"/>
            <a:ext cx="2146958" cy="467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61277-3B13-4FD7-83BB-7496CAFDFA63}"/>
              </a:ext>
            </a:extLst>
          </p:cNvPr>
          <p:cNvSpPr txBox="1"/>
          <p:nvPr/>
        </p:nvSpPr>
        <p:spPr>
          <a:xfrm>
            <a:off x="3860389" y="1913510"/>
            <a:ext cx="447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Crown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3F996-87CD-49E3-B696-B13CB6713655}"/>
              </a:ext>
            </a:extLst>
          </p:cNvPr>
          <p:cNvSpPr txBox="1"/>
          <p:nvPr/>
        </p:nvSpPr>
        <p:spPr>
          <a:xfrm>
            <a:off x="2709093" y="2832681"/>
            <a:ext cx="67738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Tushar Kulkarni</a:t>
            </a:r>
          </a:p>
          <a:p>
            <a:pPr algn="ctr"/>
            <a:r>
              <a:rPr lang="en-US" sz="2400" dirty="0">
                <a:latin typeface="+mj-lt"/>
              </a:rPr>
              <a:t>Machine Learning Engineer Intern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E027F-D101-4ECB-97A7-621AA25F79EB}"/>
              </a:ext>
            </a:extLst>
          </p:cNvPr>
          <p:cNvSpPr txBox="1"/>
          <p:nvPr/>
        </p:nvSpPr>
        <p:spPr>
          <a:xfrm>
            <a:off x="2377561" y="4113493"/>
            <a:ext cx="743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Mentors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Sergei </a:t>
            </a:r>
            <a:r>
              <a:rPr lang="en-US" sz="2400" dirty="0" err="1">
                <a:latin typeface="+mj-lt"/>
              </a:rPr>
              <a:t>Azernikov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Andrey </a:t>
            </a:r>
            <a:r>
              <a:rPr lang="en-US" sz="2400" dirty="0" err="1">
                <a:latin typeface="+mj-lt"/>
              </a:rPr>
              <a:t>Gubenko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Chih</a:t>
            </a:r>
            <a:r>
              <a:rPr lang="en-US" sz="2400" dirty="0">
                <a:latin typeface="+mj-lt"/>
              </a:rPr>
              <a:t>-Chun Lin</a:t>
            </a:r>
          </a:p>
        </p:txBody>
      </p:sp>
    </p:spTree>
    <p:extLst>
      <p:ext uri="{BB962C8B-B14F-4D97-AF65-F5344CB8AC3E}">
        <p14:creationId xmlns:p14="http://schemas.microsoft.com/office/powerpoint/2010/main" val="23608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61277-3B13-4FD7-83BB-7496CAFDFA63}"/>
              </a:ext>
            </a:extLst>
          </p:cNvPr>
          <p:cNvSpPr txBox="1"/>
          <p:nvPr/>
        </p:nvSpPr>
        <p:spPr>
          <a:xfrm>
            <a:off x="9426634" y="101336"/>
            <a:ext cx="268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Crown Identification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79" y="4491896"/>
            <a:ext cx="6769967" cy="2068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9461" y="711060"/>
            <a:ext cx="665746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do we need this system?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Fast identification of unknown crowns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 dependency over other external identification </a:t>
            </a:r>
            <a:r>
              <a:rPr lang="en-US" sz="2000" dirty="0" smtClean="0"/>
              <a:t>methods</a:t>
            </a:r>
            <a:br>
              <a:rPr lang="en-US" sz="2000" dirty="0" smtClean="0"/>
            </a:br>
            <a:r>
              <a:rPr lang="en-US" sz="2000" dirty="0" smtClean="0"/>
              <a:t>	e.g</a:t>
            </a:r>
            <a:r>
              <a:rPr lang="en-US" sz="2000" dirty="0"/>
              <a:t>. Barcode, Text </a:t>
            </a:r>
            <a:r>
              <a:rPr lang="en-US" sz="2000" dirty="0" smtClean="0"/>
              <a:t>Labels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7941733" y="1762169"/>
            <a:ext cx="3852333" cy="1255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of the reasons why one to one pixel matching is a bad idea</a:t>
            </a:r>
            <a:endParaRPr lang="en-US" dirty="0"/>
          </a:p>
        </p:txBody>
      </p:sp>
      <p:cxnSp>
        <p:nvCxnSpPr>
          <p:cNvPr id="20" name="Curved Connector 19"/>
          <p:cNvCxnSpPr>
            <a:endCxn id="18" idx="4"/>
          </p:cNvCxnSpPr>
          <p:nvPr/>
        </p:nvCxnSpPr>
        <p:spPr>
          <a:xfrm flipV="1">
            <a:off x="7979569" y="3018137"/>
            <a:ext cx="1888331" cy="625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9461" y="2601478"/>
            <a:ext cx="727321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Machine Learning and Computer Vision?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Removes redundant </a:t>
            </a:r>
            <a:r>
              <a:rPr lang="en-US" sz="2000" dirty="0" smtClean="0"/>
              <a:t>information</a:t>
            </a:r>
            <a:br>
              <a:rPr lang="en-US" sz="2000" dirty="0" smtClean="0"/>
            </a:br>
            <a:r>
              <a:rPr lang="en-US" sz="2000" dirty="0" smtClean="0"/>
              <a:t>	e.g</a:t>
            </a:r>
            <a:r>
              <a:rPr lang="en-US" sz="2000" dirty="0"/>
              <a:t>. color, contrast, perspective, lighting (to certain extent</a:t>
            </a:r>
            <a:r>
              <a:rPr lang="en-US" sz="2000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Recognizes patterns in crown rather than actual </a:t>
            </a:r>
            <a:r>
              <a:rPr lang="en-US" sz="2000" dirty="0" smtClean="0"/>
              <a:t>crown (features)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9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61277-3B13-4FD7-83BB-7496CAFDFA63}"/>
              </a:ext>
            </a:extLst>
          </p:cNvPr>
          <p:cNvSpPr txBox="1"/>
          <p:nvPr/>
        </p:nvSpPr>
        <p:spPr>
          <a:xfrm>
            <a:off x="9426634" y="101336"/>
            <a:ext cx="268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Crown Identification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78" y="1582176"/>
            <a:ext cx="6625244" cy="3570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728" y="563001"/>
            <a:ext cx="1945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Block Diagram</a:t>
            </a:r>
            <a:endParaRPr lang="en-US" sz="2400" dirty="0"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5574" y="2495550"/>
            <a:ext cx="3169748" cy="290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61277-3B13-4FD7-83BB-7496CAFDFA63}"/>
              </a:ext>
            </a:extLst>
          </p:cNvPr>
          <p:cNvSpPr txBox="1"/>
          <p:nvPr/>
        </p:nvSpPr>
        <p:spPr>
          <a:xfrm>
            <a:off x="9426634" y="101336"/>
            <a:ext cx="268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Crown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467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Kulkarni</dc:creator>
  <cp:lastModifiedBy>Tushar Kulkarni</cp:lastModifiedBy>
  <cp:revision>11</cp:revision>
  <dcterms:created xsi:type="dcterms:W3CDTF">2018-08-06T02:05:26Z</dcterms:created>
  <dcterms:modified xsi:type="dcterms:W3CDTF">2018-08-06T17:53:38Z</dcterms:modified>
</cp:coreProperties>
</file>