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271E78-2D69-4ABF-906E-CD31994B03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084DF7-4DB2-4E96-B806-5B77057E0A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1F785-C477-4A0F-95F5-4CF3F78F63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B9A6F-AEF6-4F11-8D05-BAEE051691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18ECCD-0243-494A-8D16-196AA1C02C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8FC937-6566-4231-B62D-7DF54C2EAD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7F9379-978C-437B-AA86-E7B739022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C28AF-F9B4-40AD-A262-1486250690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477C87-4F06-41E7-93A8-00107D31D8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EE8D25-0756-4634-80E3-6CA5642EE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A682D-E014-49AC-91AD-4C39EDD2B2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5BC7B0-CBC6-4F8D-A3A5-F44A44C2B1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单击此处编辑母版文本样式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等线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0413DA-EBE3-4CAB-BE0C-D6EECAB6DF77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780000" y="10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PL0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编译器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04760" y="144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吴远韬 田佳林 刘岳松 李昀翰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赋值表达式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assign_expr -&gt; condition_expr assign_expr_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assign_expr_ -&gt;  := expr assign_expr_  |  NULL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该文法将赋值号看成优先级更低的算符，允许非左值的表达式被赋值，所以我们在语法分析同时做语义分析检查赋值号左边是否为左值。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这样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中赋值语句的文法就变成了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 → assign_expr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赋值表达式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问题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这么实现有个问题：一个非赋值表达式也可以是一个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statement,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比如单独一个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a+1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；占一行也是符合语法的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;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但是我们知道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expr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分析函数产生的代码最终会将表达式结果置于栈顶，而单独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a+1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；一行，当执行完之后这个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a+1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一直保留在栈顶，并没有被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用掉，包括后面的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setjmp()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；单独一行也是，一旦有循环那么可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能就会栈溢出。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赋值表达式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解决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采用无用代码删除。如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1+(a:=1)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；中的加法操作实际是没用的。。可以分析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assign_expr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产生的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PL0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汇编代码，构建指令的数据依赖图，只有写操作依赖的指令是会对结果有影响的。把以写指令（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STO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STOA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）为根的子树上的所有指令标记为有用的，最后把没用的指令删去。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4760" y="11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赋值表达式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26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效果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对于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1+(i:=1);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未优化前汇编指令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2 LIT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3 LEA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3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4 LIT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5 STOA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6 OPR       0         OPR_ADD   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优化后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2 LEA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3       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取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地址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3 LIT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常数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4 STOA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向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存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setjmp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和</a:t>
            </a: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longjmp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的实现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功能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实现了程序跨函数的跳转。其中，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函数调用时调用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函数的函数的活动记录一定没有被释放。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函数接受一个参数，把当前进程的状态保存到缓冲区中参数指定的地址。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函数初次调用时返回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返回时返回指定的值（一般非零）。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函数接受两个参数，第一个对应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函数，对应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调用时的状态。第二个参数为回到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保存的状态时表达式的值。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setjmp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和</a:t>
            </a: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longjmp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的实现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实现方案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——文法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得益于赋值表达式的实现，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可以看作一个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factor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由于不会在调用处产生返回值，所以看作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factor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-&gt; 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-&gt; setjmp ( 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expression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statement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-&gt; 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longjmp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-&gt; longjmp ( 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expression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, 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expression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setjmp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和</a:t>
            </a: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longjmp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的实现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实现方案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——具体做法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函数保存的状态包括：四个寄存器的值和调用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函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数的栈帧的局部量。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新增两个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PL/0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指令：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SJP, LJP.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对于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setjmp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，读取并弹出栈顶的数据，把寄存器和栈帧保存到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缓冲区，之后把常数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0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压到栈顶。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对于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longjmp,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先两次匹配文法符号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，其结果分别对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应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longjmp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的两个参数，再恢复寄存器的状态，接着把缓冲区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对应的内容拷贝到栈中，最后把第二个参数，即返回值压栈。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4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数组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40000" y="122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效果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支持多维数组声明，如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var a[const1][const2][const3]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数组声明的维度要求是常量或数字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支持数组读写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如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a[i,j]:=a[i-1,j];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这里的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j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可以是任意表达式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4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数组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40000" y="122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声明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vardeclaration -&gt; id brackets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brackets -&gt; [ const|num ] brackets | NULL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在分析完数组声明后将维度信息加入符号表中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4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数组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64760" y="86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赋值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V -&gt; id V_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V_ -&gt; [Elist] | NULL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Elist -&gt; expression Elist_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Elist_ -&gt; ,expression Elist_ | NULL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对于数组，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Elist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分析完后产生的代码会将地址偏移置于栈顶，然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后再将基址置于栈顶，最后再通过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+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操作获得数组元素的地址并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置于栈顶。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除此之外还需要间接访存指令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LEA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LODA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STOA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；因为对于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a[i]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是一个未知表达式，无法直接查符号表获得地址，所以需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要间接寻址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4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print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22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实现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效果和实验文档要求一致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 -&gt; print( paralist|NULL 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paralist -&gt; expression paralist_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paralist_ -&gt; ,expression paralist_ | NULL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增加指令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PRT 0 a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打印栈顶的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个元素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若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a==0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打印换行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4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for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语句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40000" y="12290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效果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实现了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for(var id:(low,high,step)) statement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和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step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缺省的语法。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其中要求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low,high,step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都为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CONST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或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NUMBER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，且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step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！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=0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每个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for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语句都会转化成下面的类汇编代码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id=low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Compare id ,high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JPC end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id=id+step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JMP begin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else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子句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不采用课本上那种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 → if cond then statement else ...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的文法，做这部分的同学可能遇到过采用这种文法出现的分号问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题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我们的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子句直接被视作一条语句，也就是如下文法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Statement → else statement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会在语义分析中检查是否由与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 match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if 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等线 Light"/>
              </a:rPr>
              <a:t>else</a:t>
            </a: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子句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44760" y="144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实现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实现时引入全局变量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last_cx1,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用于记录与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匹配的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if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的语句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JPC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指令位置。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在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语句段之前添加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JMP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指令，用回填时其地址为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语句结束处，使得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if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语句段执行结束后跳过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语句段。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当检测到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时，会根据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last_cx1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去找到匹配的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if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JPC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，回填他的地址为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语句段的位置，使得条件不成立时跳转到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执行。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拓展后的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else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可以支持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if{if else},if if else,if else if else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等各种语法结构  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赋值表达式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74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功能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首先来看下面的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语言的赋值表达式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(a)=1+(b=c);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1+(a=1);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1+a=b;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对于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语言来说，第一个能正常编译，第二个只会编译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a=1,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第三个会报错，因为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1+a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不是左值。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Application>LibreOffice/7.4.0.3$Linux_X86_64 LibreOffice_project/f85e47c08ddd19c015c0114a68350214f7066f5a</Application>
  <AppVersion>15.0000</AppVersion>
  <Words>296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2022-12-27T14:44:20Z</dcterms:created>
  <dc:creator>田 佳林</dc:creator>
  <dc:description/>
  <dc:language>zh-CN</dc:language>
  <cp:lastModifiedBy/>
  <dcterms:modified xsi:type="dcterms:W3CDTF">2022-12-28T09:32:56Z</dcterms:modified>
  <cp:revision>15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