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AFA913-FA07-4A24-B970-76635458EF54}">
  <a:tblStyle styleId="{2BAFA913-FA07-4A24-B970-76635458E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18a153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18a153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18a153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f18a153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18a1533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18a1533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18a1533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18a1533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f18a1533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f18a1533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f18a1533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f18a153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f18a1533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f18a1533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f18a1533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f18a1533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f18a1533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f18a1533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f18a1533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f18a1533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18a1533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18a1533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f18a1533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f18a1533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f18a1533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f18a1533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f18a1533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f18a1533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f18a1533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f18a1533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f18a1533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f18a1533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f18a1533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f18a1533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f18a1533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f18a1533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f18a1533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f18a1533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f18a1533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f18a1533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f18a1533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f18a1533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406d8f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406d8f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f18a1533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f18a1533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f18a1533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f18a1533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18a153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f18a153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f18a153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f18a153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18a1533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18a1533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18a153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18a153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18a1533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18a1533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18a153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f18a153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85350"/>
            <a:ext cx="8520600" cy="12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410 Project Proto- WAREHOUSE ROBOT OPERATOR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5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May 24, 2022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927625" y="178650"/>
            <a:ext cx="48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3: </a:t>
            </a:r>
            <a:r>
              <a:rPr lang="en" sz="1100">
                <a:solidFill>
                  <a:schemeClr val="dk1"/>
                </a:solidFill>
              </a:rPr>
              <a:t>Grab all the products in the order created.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7074150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114400" y="3224725"/>
            <a:ext cx="395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customerOrder = [ {A,5}, {B,2}, {C,4} ]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020800" y="2980775"/>
            <a:ext cx="41385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927625" y="178650"/>
            <a:ext cx="48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3: </a:t>
            </a:r>
            <a:r>
              <a:rPr lang="en" sz="1100">
                <a:solidFill>
                  <a:schemeClr val="dk1"/>
                </a:solidFill>
              </a:rPr>
              <a:t>Grab all the products in the order created.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1816350" y="1123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020800" y="3163475"/>
            <a:ext cx="39513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customerOrder = [ {A,5}, {B,2}, {C,4} ]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every product in customerOrder.products {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goTo(product.location)   // goTo(warehouse) pickUp(product.amount)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dropOff(product)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431075" y="43613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452775" y="1123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5205375" y="1123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881775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020800" y="2980775"/>
            <a:ext cx="41385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5       B:  8     C: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5       B: 2      C: 4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927625" y="178650"/>
            <a:ext cx="48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3: </a:t>
            </a:r>
            <a:r>
              <a:rPr lang="en" sz="1100">
                <a:solidFill>
                  <a:schemeClr val="dk1"/>
                </a:solidFill>
              </a:rPr>
              <a:t>Grab all the products in the order created.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020800" y="3163475"/>
            <a:ext cx="39513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customerOrder = [ {A,5}, {B,2}, {C,4} ]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every product in customerOrder.products {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goTo(product.location)   // goTo(warehouse) pickUp(product.amount)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dropOff(product)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431075" y="43613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6881775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086525" y="1508700"/>
            <a:ext cx="2581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3108000" y="1531788"/>
            <a:ext cx="29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Command executed successfully!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020800" y="2980775"/>
            <a:ext cx="41385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5       B:  8     C: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5       B: 2      C: 4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Error page for wrong commands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020800" y="3163475"/>
            <a:ext cx="39513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customerOrder = [ {A,5}, {B,2}, {C} ]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every product in customerOrder.products {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goTo(product.location)   // goTo(warehouse) pickUp(product.amount)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</a:t>
            </a:r>
            <a:endParaRPr sz="11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dropOff(product)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431075" y="43613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81775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086525" y="1508700"/>
            <a:ext cx="2581200" cy="91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3108000" y="1620738"/>
            <a:ext cx="292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Sorry, command cannot be executed, please check the syntax of entered commands.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ld prototype: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with the new one: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different item types, only one type of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Modified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restock and pickup command can specify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notifications after command is executed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27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1- 5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2- 5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27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9775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5815325" y="3230600"/>
            <a:ext cx="250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Please enter your command here to control the robot here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827325" y="3523100"/>
            <a:ext cx="24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659025" y="573600"/>
            <a:ext cx="8039100" cy="41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1- 5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2- 5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28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2557925" y="16205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5823225" y="3275700"/>
            <a:ext cx="24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pickUpItem;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557925" y="16205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024425" y="3261275"/>
            <a:ext cx="3255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823225" y="3261275"/>
            <a:ext cx="24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pickUpItem;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goTo(</a:t>
            </a:r>
            <a:r>
              <a:rPr lang="en" sz="1100">
                <a:solidFill>
                  <a:schemeClr val="dk1"/>
                </a:solidFill>
              </a:rPr>
              <a:t>fronthouse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/>
          </a:p>
        </p:txBody>
      </p:sp>
      <p:sp>
        <p:nvSpPr>
          <p:cNvPr id="256" name="Google Shape;256;p29"/>
          <p:cNvSpPr/>
          <p:nvPr/>
        </p:nvSpPr>
        <p:spPr>
          <a:xfrm>
            <a:off x="16736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35024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4" name="Google Shape;264;p30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30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2557925" y="16205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024425" y="3261275"/>
            <a:ext cx="3255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5823225" y="3242375"/>
            <a:ext cx="24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pickUpItem;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goTo(</a:t>
            </a:r>
            <a:r>
              <a:rPr lang="en" sz="1100">
                <a:solidFill>
                  <a:schemeClr val="dk1"/>
                </a:solidFill>
              </a:rPr>
              <a:t>fronthouse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/>
          </a:p>
        </p:txBody>
      </p:sp>
      <p:sp>
        <p:nvSpPr>
          <p:cNvPr id="272" name="Google Shape;272;p30"/>
          <p:cNvSpPr/>
          <p:nvPr/>
        </p:nvSpPr>
        <p:spPr>
          <a:xfrm>
            <a:off x="16736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5024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0" name="Google Shape;280;p31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Google Shape;281;p31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68251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5823225" y="3259800"/>
            <a:ext cx="24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pickUpItem;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goTo(</a:t>
            </a:r>
            <a:r>
              <a:rPr lang="en" sz="1100">
                <a:solidFill>
                  <a:schemeClr val="dk1"/>
                </a:solidFill>
              </a:rPr>
              <a:t>fronthouse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dropOffItem;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>
                <a:latin typeface="Times New Roman"/>
                <a:ea typeface="Times New Roman"/>
                <a:cs typeface="Times New Roman"/>
                <a:sym typeface="Times New Roman"/>
              </a:rPr>
              <a:t>Task 1</a:t>
            </a:r>
            <a:endParaRPr sz="3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 if item C is available and if not, restock 10 item C. 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32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32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68251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5823225" y="3150125"/>
            <a:ext cx="24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pickUpItem;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goTo(</a:t>
            </a:r>
            <a:r>
              <a:rPr lang="en" sz="1100">
                <a:solidFill>
                  <a:schemeClr val="dk1"/>
                </a:solidFill>
              </a:rPr>
              <a:t>fronthouse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dropOffItem;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2100625" y="3718475"/>
            <a:ext cx="460500" cy="31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33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33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69775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/>
        </p:nvSpPr>
        <p:spPr>
          <a:xfrm>
            <a:off x="5823225" y="3279875"/>
            <a:ext cx="247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34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34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2513975" y="154762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5823225" y="3342425"/>
            <a:ext cx="247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35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35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2513975" y="154762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5823225" y="3340175"/>
            <a:ext cx="2479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36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36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2497550" y="160027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5823225" y="3232475"/>
            <a:ext cx="24792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3" name="Google Shape;353;p36"/>
          <p:cNvSpPr/>
          <p:nvPr/>
        </p:nvSpPr>
        <p:spPr>
          <a:xfrm>
            <a:off x="2100625" y="3261275"/>
            <a:ext cx="460500" cy="31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6736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3424575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2" name="Google Shape;362;p37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 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37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97550" y="160027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5823225" y="3186163"/>
            <a:ext cx="24792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9" name="Google Shape;369;p37"/>
          <p:cNvSpPr/>
          <p:nvPr/>
        </p:nvSpPr>
        <p:spPr>
          <a:xfrm>
            <a:off x="2100625" y="3261275"/>
            <a:ext cx="460500" cy="31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16736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3424575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8" name="Google Shape;378;p38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  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38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497550" y="160027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5823225" y="3304150"/>
            <a:ext cx="24792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8"/>
          <p:cNvSpPr/>
          <p:nvPr/>
        </p:nvSpPr>
        <p:spPr>
          <a:xfrm>
            <a:off x="1673650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3452775" y="1356275"/>
            <a:ext cx="254100" cy="273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100625" y="3261275"/>
            <a:ext cx="306600" cy="31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4" name="Google Shape;394;p39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39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2497550" y="160027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 txBox="1"/>
          <p:nvPr/>
        </p:nvSpPr>
        <p:spPr>
          <a:xfrm>
            <a:off x="5823225" y="3230700"/>
            <a:ext cx="24792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7" name="Google Shape;407;p40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40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6879400" y="256412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 txBox="1"/>
          <p:nvPr/>
        </p:nvSpPr>
        <p:spPr>
          <a:xfrm>
            <a:off x="5823225" y="3183575"/>
            <a:ext cx="24792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41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41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6917000" y="256412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 txBox="1"/>
          <p:nvPr/>
        </p:nvSpPr>
        <p:spPr>
          <a:xfrm>
            <a:off x="5839325" y="3274850"/>
            <a:ext cx="24792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dropOffItem;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Check if item C is available and if not, restock 10 item C. 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9775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20800" y="3259550"/>
            <a:ext cx="395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Please enter your command here to control the robot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3" name="Google Shape;433;p42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42"/>
          <p:cNvSpPr txBox="1"/>
          <p:nvPr/>
        </p:nvSpPr>
        <p:spPr>
          <a:xfrm>
            <a:off x="963700" y="2980775"/>
            <a:ext cx="258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2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Not In Stock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6917000" y="2564125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5839325" y="3274850"/>
            <a:ext cx="24792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goTo(warehouse);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itemIsAvailable;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restockItem;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pickUpItem;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goTo(frontHouse);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dropOffItem;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" name="Google Shape;440;p42"/>
          <p:cNvSpPr/>
          <p:nvPr/>
        </p:nvSpPr>
        <p:spPr>
          <a:xfrm>
            <a:off x="2100625" y="3642275"/>
            <a:ext cx="460500" cy="31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5641875" y="2980775"/>
            <a:ext cx="2841900" cy="164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7" name="Google Shape;447;p43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2- 0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8" name="Google Shape;448;p43"/>
          <p:cNvSpPr txBox="1"/>
          <p:nvPr/>
        </p:nvSpPr>
        <p:spPr>
          <a:xfrm>
            <a:off x="963700" y="2980775"/>
            <a:ext cx="258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 txBox="1"/>
          <p:nvPr/>
        </p:nvSpPr>
        <p:spPr>
          <a:xfrm>
            <a:off x="4748550" y="2989700"/>
            <a:ext cx="3516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>
            <a:off x="1927625" y="178650"/>
            <a:ext cx="571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3:  </a:t>
            </a:r>
            <a:r>
              <a:rPr i="1" lang="en" sz="1200">
                <a:solidFill>
                  <a:schemeClr val="dk1"/>
                </a:solidFill>
              </a:rPr>
              <a:t>Check inventory, then Combine situation 1 and 2 into one command.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6977525" y="25349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5815325" y="3230600"/>
            <a:ext cx="2503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Please enter your command here to control the robot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lang="en" sz="1100">
                <a:solidFill>
                  <a:schemeClr val="dk1"/>
                </a:solidFill>
              </a:rPr>
              <a:t>Check if item C is available and if not, restock 10 item C. 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245625" y="11183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114400" y="3224725"/>
            <a:ext cx="395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( ! ItemIsAvailable){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	restockItem(C, 10)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</a:t>
            </a:r>
            <a:r>
              <a:rPr b="1" lang="en">
                <a:highlight>
                  <a:srgbClr val="CCCCCC"/>
                </a:highlight>
              </a:rPr>
              <a:t>ENTER </a:t>
            </a: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1: </a:t>
            </a:r>
            <a:r>
              <a:rPr lang="en" sz="1100">
                <a:solidFill>
                  <a:schemeClr val="dk1"/>
                </a:solidFill>
              </a:rPr>
              <a:t>Check if item C is available and if not, restock 10 item C. 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245625" y="11183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114400" y="3224725"/>
            <a:ext cx="3951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( ! ItemIsAvailable){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	restockItem(C, 10)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086525" y="1508700"/>
            <a:ext cx="2581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108000" y="1531788"/>
            <a:ext cx="29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Restocked 10 item C successfully!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>
                <a:latin typeface="Times New Roman"/>
                <a:ea typeface="Times New Roman"/>
                <a:cs typeface="Times New Roman"/>
                <a:sym typeface="Times New Roman"/>
              </a:rPr>
              <a:t>Task 2</a:t>
            </a:r>
            <a:endParaRPr sz="372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Create an order containing 5 item A, 2 item B and 4 item C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9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lang="en" sz="1100">
                <a:solidFill>
                  <a:schemeClr val="dk1"/>
                </a:solidFill>
              </a:rPr>
              <a:t>Create an order containing 5 item A, 2 item B and 4 item C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074150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114400" y="3224725"/>
            <a:ext cx="395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Please enter your command here to control the robot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659025" y="675500"/>
            <a:ext cx="8039100" cy="40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020800" y="2980775"/>
            <a:ext cx="41385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907275" y="82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{2BAFA913-FA07-4A24-B970-76635458EF54}</a:tableStyleId>
              </a:tblPr>
              <a:tblGrid>
                <a:gridCol w="1813000"/>
                <a:gridCol w="1813000"/>
                <a:gridCol w="1813000"/>
                <a:gridCol w="1813000"/>
              </a:tblGrid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1-10 item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2-10 item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Shelf 3- 10 item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 House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963700" y="2980775"/>
            <a:ext cx="25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Inventory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10     B: 10     C: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House: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0       B: 0       C: 0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544900" y="2980775"/>
            <a:ext cx="2426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Command Console: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709650" y="49530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927625" y="178650"/>
            <a:ext cx="48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lang="en" sz="1100">
                <a:solidFill>
                  <a:schemeClr val="dk1"/>
                </a:solidFill>
              </a:rPr>
              <a:t>Create an order containing 5 item A, 2 item B and 4 item C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7074150" y="2571750"/>
            <a:ext cx="178800" cy="188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114400" y="3224725"/>
            <a:ext cx="395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customerOrder = [ {A,5}, {B,2}, {C,4} ]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405350" y="4136400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CCCCCC"/>
                </a:highlight>
              </a:rPr>
              <a:t> ENTER </a:t>
            </a:r>
            <a:endParaRPr b="1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>
                <a:latin typeface="Times New Roman"/>
                <a:ea typeface="Times New Roman"/>
                <a:cs typeface="Times New Roman"/>
                <a:sym typeface="Times New Roman"/>
              </a:rPr>
              <a:t>Task 3</a:t>
            </a:r>
            <a:endParaRPr sz="372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After creating the order, grab all the products in the order created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