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6E76855-28F2-4CE7-ACC6-9F86F385733F}">
  <a:tblStyle styleId="{66E76855-28F2-4CE7-ACC6-9F86F385733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Kopf an Kopf mit Toyota, hoher Verlust = um etwa 150 Punkte gefallen auf weniger als die Hälfte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Audi, Skoda, Seat, Porsche, Bugatti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60937" y="23597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/>
              <a:t>Volkswagen AG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62" y="31766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/>
              <a:t>Implementierung eines ERP-Systems / Projekthandbuch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462" y="566950"/>
            <a:ext cx="2645075" cy="19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Conclusio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Wie gehabt: Microsoft deckt Anforderungen besser ab, nicht erfüllte Kriterien nur optional.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In der Praxis eher SAP wie bereits im Einsatz, allein zu hohe Lizenzkosten!</a:t>
            </a:r>
            <a:br>
              <a:rPr lang="de"/>
            </a:br>
            <a:r>
              <a:rPr lang="de"/>
              <a:t>Dynamics NAV eher ausgelegt für KMUs, in unserem Aufbau jedoch vorzuziehen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Implementierung laut Handbuch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/>
              <a:t>Starttermin: 2. März 2016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/>
              <a:t>Endtermin: 20. Oktober 2017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de"/>
              <a:t>ideale Gesamtkosten: 150.680.241€</a:t>
            </a:r>
          </a:p>
          <a:p>
            <a:pPr lvl="0" algn="ctr">
              <a:spcBef>
                <a:spcPts val="0"/>
              </a:spcBef>
              <a:buNone/>
            </a:pPr>
            <a:r>
              <a:rPr lang="de"/>
              <a:t>Einrichtung bei ersten, großen Niederlassungen + Schulung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Vorteil?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Steigerung der Effizienz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Heterogene Systeme zusammenlegen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Guter Support von Experten/Technikern, immer verfügbar, auch nach Projektende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Risiken?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Schulungen dauern länger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User lehnen Produkt ab, da zu komplex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Schlechte Kommunikation im Team, Informationsverlust auf beiden Seiten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Kommunikation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Regelmäßige Sitzungen, fixer Termin, Anwesenheitspflicht (persönlich oder Stellvertreter)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Aufeinander aufbauend, Subteam erhält Info von Controlling, Controlling von Auftraggeber, … in beide Richtungen möglich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Beziehung zu anderen Projekten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‘Schwesterprojekt’ der Einführungen in Wolfsburg, Bratislava und Zwickau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Zusammenarbeiten gewährleisten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Möglichst viele Umstände beachten!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55" y="0"/>
            <a:ext cx="49613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Arbeitspaketspezifikationen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9" name="Shape 169"/>
          <p:cNvGraphicFramePr/>
          <p:nvPr/>
        </p:nvGraphicFramePr>
        <p:xfrm>
          <a:off x="952500" y="213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{66E76855-28F2-4CE7-ACC6-9F86F385733F}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Inhalt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Ergebnis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Installation MS Dyn NAV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Installieren des Grundsystems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Kaum technische Probleme, erste Ausführung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Datenübernahme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Zuführung der alten Daten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99.9% aller Daten importiert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Workshops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Treffen abhalten, Akzeptanz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Kunde kann damit umgehen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Kundenspez. Anpassungen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Sonderwünsche berücksichtigen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Akzeptanztests durchwegs positiv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Go Live &amp; Support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Projektabschluss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de"/>
                        <a:t>Support/Gewährleistung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Meilensteine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Worst Case-Szenarien definiert: 						02.03.2016</a:t>
            </a:r>
            <a:br>
              <a:rPr lang="de"/>
            </a:br>
            <a:r>
              <a:rPr lang="de"/>
              <a:t>Prozessdesign abgeschlossen:							05.06.2016</a:t>
            </a:r>
            <a:br>
              <a:rPr lang="de"/>
            </a:br>
            <a:r>
              <a:rPr lang="de"/>
              <a:t>Plan für die Implementierung fertiggestellt: 				15.08.2016</a:t>
            </a:r>
            <a:br>
              <a:rPr lang="de"/>
            </a:br>
            <a:r>
              <a:rPr lang="de"/>
              <a:t>Infrastruktur für das Endbenutzersystem fertiggestellt: 	01.02.2017 </a:t>
            </a:r>
            <a:br>
              <a:rPr lang="de"/>
            </a:br>
            <a:r>
              <a:rPr lang="de"/>
              <a:t>Schulung der Mitarbeiter abgeschlossen: 				24.05.2017 </a:t>
            </a:r>
            <a:br>
              <a:rPr lang="de"/>
            </a:br>
            <a:r>
              <a:rPr lang="de"/>
              <a:t>User Acceptance-Tests abgeschlossen: 					25.05.2017 </a:t>
            </a:r>
            <a:br>
              <a:rPr lang="de"/>
            </a:br>
            <a:r>
              <a:rPr lang="de"/>
              <a:t>Projektabschluss: 									12.10.2017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Genaue Kostenübersicht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Microsoft Dynamics NAV: 3000€ pro Lizenz, ~ 50.000 benötigt = </a:t>
            </a:r>
            <a:r>
              <a:rPr b="1" lang="de"/>
              <a:t>150 Mio. €</a:t>
            </a:r>
            <a:r>
              <a:rPr lang="de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Projektteam 8 Personen, 2432 Arbeitsstunden zu 180€ = </a:t>
            </a:r>
            <a:r>
              <a:rPr b="1" lang="de"/>
              <a:t>437.760€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Hardware und entsprechende Software =</a:t>
            </a:r>
            <a:r>
              <a:rPr b="1" lang="de"/>
              <a:t> 202.181€</a:t>
            </a:r>
            <a:r>
              <a:rPr lang="de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Übersicht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400"/>
              <a:t>Rückblick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400"/>
              <a:t>Auswahl des ERP-Systems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400"/>
              <a:t>Implementierung laut Handbuch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400"/>
              <a:t>Beziehung zu anderen Projekten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400"/>
              <a:t>Meilensteine</a:t>
            </a:r>
          </a:p>
          <a:p>
            <a:pPr lvl="0">
              <a:spcBef>
                <a:spcPts val="0"/>
              </a:spcBef>
              <a:buNone/>
            </a:pPr>
            <a:r>
              <a:rPr lang="de" sz="1400"/>
              <a:t>Kostenübersicht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Genaue Kostenübersicht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Notwendige Schulungen = </a:t>
            </a:r>
            <a:r>
              <a:rPr b="1" lang="de"/>
              <a:t>40.300€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Aus den oben genannten Kosten, belaufen sich die Projektkosten auf </a:t>
            </a:r>
            <a:r>
              <a:rPr b="1" lang="de"/>
              <a:t>150.680.241 €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Dankeschön!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de"/>
              <a:t>Wir danken für Ihre Aufmerksamkeit.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Rückblick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Bestehend seit mehr als 100 Jahren, Hauptsitz Wolfsburg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2015 (erstmalig) größter Autobauer, </a:t>
            </a:r>
            <a:r>
              <a:rPr i="1" lang="de"/>
              <a:t>200 Mrd.</a:t>
            </a:r>
            <a:r>
              <a:rPr lang="de"/>
              <a:t>€ Umsatz, </a:t>
            </a:r>
            <a:r>
              <a:rPr i="1" lang="de"/>
              <a:t>12.7 Mrd.</a:t>
            </a:r>
            <a:r>
              <a:rPr lang="de"/>
              <a:t>€ Gewinn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Durch Abgasskandal 2015 interne Änderungen &amp; hoher Verlust des Aktienwert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Rückblick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Viele Tochterunternehmen unter Muttergesellschaft VW AG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de"/>
            </a:br>
            <a:r>
              <a:rPr lang="de"/>
              <a:t>Breites Produktspektrum → Einsteigerauto bis Supersportwagen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Auswahl eines ERP-Systems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Vorrangig Produktpalette von Microsoft erfüllt geg. Anforderungen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Als Alternative: SAP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06" y="0"/>
            <a:ext cx="72907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Microsoft Dynamics NAV 2012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90% Erfüllung mit eigenem Produkt</a:t>
            </a:r>
            <a:br>
              <a:rPr lang="de"/>
            </a:br>
            <a:r>
              <a:rPr lang="de"/>
              <a:t>97% Erfüllung mit Partnerprodukt → KCS.net als Partner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Nachteile: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Keine Vertriebsstrategien</a:t>
            </a:r>
            <a:br>
              <a:rPr lang="de"/>
            </a:br>
            <a:r>
              <a:rPr lang="de"/>
              <a:t>Keine Sparte ‘Facility Management’</a:t>
            </a:r>
            <a:br>
              <a:rPr lang="de"/>
            </a:br>
            <a:r>
              <a:rPr lang="de"/>
              <a:t>Nur Windows, wenig Schnittstellen bei Marketing</a:t>
            </a:r>
            <a:br>
              <a:rPr lang="de"/>
            </a:br>
            <a:r>
              <a:rPr lang="de"/>
              <a:t>Nicht alle Sprachen unterstützt (eben bei VW wichtig!)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06" y="0"/>
            <a:ext cx="72907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SAP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84% Erfüllung mit eigenem Produkt</a:t>
            </a:r>
            <a:br>
              <a:rPr lang="de"/>
            </a:br>
            <a:r>
              <a:rPr lang="de"/>
              <a:t>97% Erfüllung mit Partnerprodukt → Itelligence AG als Partner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Nachteile: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Keine Skill-Kataloge</a:t>
            </a:r>
            <a:br>
              <a:rPr lang="de"/>
            </a:br>
            <a:r>
              <a:rPr lang="de"/>
              <a:t>Wenig Möglichkeiten bei Facility Management</a:t>
            </a:r>
            <a:br>
              <a:rPr lang="de"/>
            </a:br>
            <a:r>
              <a:rPr lang="de"/>
              <a:t>Kein Support für Touch, wenig auf das Visuelle ausgelegt</a:t>
            </a:r>
            <a:br>
              <a:rPr lang="de"/>
            </a:br>
            <a:r>
              <a:rPr lang="de"/>
              <a:t>Plattformabhängig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