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966DB-9494-4D43-9353-79B2C44E57AE}" type="datetimeFigureOut">
              <a:rPr lang="de-AT" smtClean="0"/>
              <a:t>02.04.2015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99A51-F0EC-4262-BECC-31F8AF85D63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448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99A51-F0EC-4262-BECC-31F8AF85D63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338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99A51-F0EC-4262-BECC-31F8AF85D63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141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A73C-5D11-46A6-9AE6-C6B9306A952F}" type="datetimeFigureOut">
              <a:rPr lang="de-AT" smtClean="0"/>
              <a:t>02.04.2015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0F48-47C9-4B64-8F1A-8133E612BC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99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A73C-5D11-46A6-9AE6-C6B9306A952F}" type="datetimeFigureOut">
              <a:rPr lang="de-AT" smtClean="0"/>
              <a:t>02.04.2015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0F48-47C9-4B64-8F1A-8133E612BC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07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A73C-5D11-46A6-9AE6-C6B9306A952F}" type="datetimeFigureOut">
              <a:rPr lang="de-AT" smtClean="0"/>
              <a:t>02.04.2015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0F48-47C9-4B64-8F1A-8133E612BC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637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A73C-5D11-46A6-9AE6-C6B9306A952F}" type="datetimeFigureOut">
              <a:rPr lang="de-AT" smtClean="0"/>
              <a:t>02.04.2015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0F48-47C9-4B64-8F1A-8133E612BC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463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A73C-5D11-46A6-9AE6-C6B9306A952F}" type="datetimeFigureOut">
              <a:rPr lang="de-AT" smtClean="0"/>
              <a:t>02.04.2015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0F48-47C9-4B64-8F1A-8133E612BC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398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A73C-5D11-46A6-9AE6-C6B9306A952F}" type="datetimeFigureOut">
              <a:rPr lang="de-AT" smtClean="0"/>
              <a:t>02.04.2015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0F48-47C9-4B64-8F1A-8133E612BC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044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A73C-5D11-46A6-9AE6-C6B9306A952F}" type="datetimeFigureOut">
              <a:rPr lang="de-AT" smtClean="0"/>
              <a:t>02.04.2015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0F48-47C9-4B64-8F1A-8133E612BC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86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A73C-5D11-46A6-9AE6-C6B9306A952F}" type="datetimeFigureOut">
              <a:rPr lang="de-AT" smtClean="0"/>
              <a:t>02.04.2015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0F48-47C9-4B64-8F1A-8133E612BC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90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A73C-5D11-46A6-9AE6-C6B9306A952F}" type="datetimeFigureOut">
              <a:rPr lang="de-AT" smtClean="0"/>
              <a:t>02.04.2015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0F48-47C9-4B64-8F1A-8133E612BC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662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A73C-5D11-46A6-9AE6-C6B9306A952F}" type="datetimeFigureOut">
              <a:rPr lang="de-AT" smtClean="0"/>
              <a:t>02.04.2015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0F48-47C9-4B64-8F1A-8133E612BC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97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A73C-5D11-46A6-9AE6-C6B9306A952F}" type="datetimeFigureOut">
              <a:rPr lang="de-AT" smtClean="0"/>
              <a:t>02.04.2015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0F48-47C9-4B64-8F1A-8133E612BC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00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A73C-5D11-46A6-9AE6-C6B9306A952F}" type="datetimeFigureOut">
              <a:rPr lang="de-AT" smtClean="0"/>
              <a:t>02.04.2015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0F48-47C9-4B64-8F1A-8133E612BC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451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VW-ERP: Meine Folien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Adrian Bergler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86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Unternehmensstruktur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Volkswagen AG – Muttergesellschaft des Volkswagen Konzerns</a:t>
            </a:r>
          </a:p>
          <a:p>
            <a:r>
              <a:rPr lang="de-AT" dirty="0" smtClean="0"/>
              <a:t>Konzernleitung:</a:t>
            </a:r>
          </a:p>
          <a:p>
            <a:pPr lvl="1"/>
            <a:r>
              <a:rPr lang="de-AT" dirty="0" smtClean="0"/>
              <a:t>Besteht aus Mitgliedern des Vorstands und Top-Managern</a:t>
            </a:r>
          </a:p>
          <a:p>
            <a:pPr lvl="1"/>
            <a:r>
              <a:rPr lang="de-AT" dirty="0" smtClean="0"/>
              <a:t>Sorgt dafür das Konzerninteressen bei Entscheidungen beachtet werden</a:t>
            </a:r>
          </a:p>
          <a:p>
            <a:pPr marL="457200" lvl="1" indent="0">
              <a:buNone/>
            </a:pPr>
            <a:endParaRPr lang="de-AT" dirty="0" smtClean="0"/>
          </a:p>
          <a:p>
            <a:r>
              <a:rPr lang="de-AT" dirty="0" smtClean="0"/>
              <a:t>Marken</a:t>
            </a:r>
          </a:p>
          <a:p>
            <a:pPr lvl="1"/>
            <a:r>
              <a:rPr lang="de-AT" dirty="0" smtClean="0"/>
              <a:t>Agieren nahezu unabhängig</a:t>
            </a:r>
          </a:p>
          <a:p>
            <a:pPr lvl="1"/>
            <a:r>
              <a:rPr lang="de-AT" dirty="0" smtClean="0"/>
              <a:t>Interessen des Konzerns werden beachtet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32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Vorstand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Besteht aus 9 Vorstands-Mitgliedern</a:t>
            </a:r>
          </a:p>
          <a:p>
            <a:r>
              <a:rPr lang="de-AT" dirty="0" smtClean="0"/>
              <a:t>Vorsitzender des Vorstands: Prof. Dr. Dr. h. c. </a:t>
            </a:r>
            <a:r>
              <a:rPr lang="de-AT" dirty="0" err="1" smtClean="0"/>
              <a:t>mult</a:t>
            </a:r>
            <a:r>
              <a:rPr lang="de-AT" dirty="0" smtClean="0"/>
              <a:t>. Martin Winterkorn</a:t>
            </a:r>
          </a:p>
          <a:p>
            <a:r>
              <a:rPr lang="de-AT" dirty="0" smtClean="0"/>
              <a:t>Konzernweite Entscheidungen</a:t>
            </a:r>
          </a:p>
          <a:p>
            <a:r>
              <a:rPr lang="de-AT" dirty="0" smtClean="0"/>
              <a:t>Zuteilung nach </a:t>
            </a:r>
            <a:r>
              <a:rPr lang="de-AT" dirty="0" err="1" smtClean="0"/>
              <a:t>Geschäftbereich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57" y="3301464"/>
            <a:ext cx="2922329" cy="29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Marken &amp; Hierarchie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528096"/>
              </p:ext>
            </p:extLst>
          </p:nvPr>
        </p:nvGraphicFramePr>
        <p:xfrm>
          <a:off x="838200" y="1825624"/>
          <a:ext cx="10515600" cy="378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806116"/>
                <a:gridCol w="1530684"/>
                <a:gridCol w="1168400"/>
                <a:gridCol w="1168400"/>
                <a:gridCol w="1168400"/>
                <a:gridCol w="1168400"/>
              </a:tblGrid>
              <a:tr h="1239509">
                <a:tc gridSpan="9">
                  <a:txBody>
                    <a:bodyPr/>
                    <a:lstStyle/>
                    <a:p>
                      <a:pPr algn="ctr"/>
                      <a:r>
                        <a:rPr lang="de-AT" sz="7200" dirty="0" smtClean="0"/>
                        <a:t>Volkswagen</a:t>
                      </a:r>
                      <a:r>
                        <a:rPr lang="de-AT" sz="8000" baseline="0" dirty="0" smtClean="0"/>
                        <a:t> AG</a:t>
                      </a:r>
                      <a:endParaRPr lang="de-AT" sz="8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1239509">
                <a:tc gridSpan="3"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Volkswagen</a:t>
                      </a:r>
                      <a:endParaRPr lang="de-AT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Audi</a:t>
                      </a:r>
                      <a:endParaRPr lang="de-AT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Volkswagen</a:t>
                      </a:r>
                      <a:r>
                        <a:rPr lang="de-AT" sz="2000" baseline="0" dirty="0" smtClean="0"/>
                        <a:t> Nutzfahrzeuge</a:t>
                      </a:r>
                      <a:endParaRPr lang="de-AT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Weitere</a:t>
                      </a:r>
                      <a:endParaRPr lang="de-AT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1239509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Skoda</a:t>
                      </a:r>
                      <a:endParaRPr lang="de-A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Bugatti</a:t>
                      </a:r>
                      <a:endParaRPr lang="de-A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Bentley</a:t>
                      </a:r>
                      <a:endParaRPr lang="de-A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Seat</a:t>
                      </a:r>
                      <a:endParaRPr lang="de-A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Lamborghini </a:t>
                      </a:r>
                      <a:endParaRPr lang="de-A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err="1" smtClean="0"/>
                        <a:t>Scania</a:t>
                      </a:r>
                      <a:endParaRPr lang="de-A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MAN</a:t>
                      </a:r>
                      <a:endParaRPr lang="de-A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Suzuki</a:t>
                      </a:r>
                      <a:endParaRPr lang="de-A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Porsche</a:t>
                      </a:r>
                      <a:endParaRPr lang="de-AT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2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Logistik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Sitz in Wolfsburg</a:t>
            </a:r>
          </a:p>
          <a:p>
            <a:r>
              <a:rPr lang="de-AT" dirty="0" smtClean="0"/>
              <a:t>Nicht nur integrierte Logistik</a:t>
            </a:r>
          </a:p>
          <a:p>
            <a:r>
              <a:rPr lang="de-AT" dirty="0" smtClean="0"/>
              <a:t>Auch externe Aufträge</a:t>
            </a:r>
          </a:p>
          <a:p>
            <a:r>
              <a:rPr lang="de-AT" dirty="0" smtClean="0"/>
              <a:t>Betreut gesamte Supply-Chain</a:t>
            </a:r>
          </a:p>
          <a:p>
            <a:endParaRPr lang="de-AT" dirty="0" smtClean="0"/>
          </a:p>
          <a:p>
            <a:r>
              <a:rPr lang="de-AT" dirty="0" smtClean="0"/>
              <a:t>Zusätzlich auch: Lagerung, Transport, Verpackung und Entsorgung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08" y="365125"/>
            <a:ext cx="5265992" cy="8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Volkswagen </a:t>
            </a:r>
            <a:r>
              <a:rPr lang="de-AT" dirty="0" err="1" smtClean="0"/>
              <a:t>Logistics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130 Märkte</a:t>
            </a:r>
          </a:p>
          <a:p>
            <a:r>
              <a:rPr lang="de-AT" dirty="0" smtClean="0"/>
              <a:t>600 Mitarbeiter</a:t>
            </a:r>
          </a:p>
          <a:p>
            <a:r>
              <a:rPr lang="de-AT" dirty="0" smtClean="0"/>
              <a:t>43 Milliarden Teile werden jährlich transportiert</a:t>
            </a:r>
          </a:p>
          <a:p>
            <a:endParaRPr lang="de-AT" dirty="0" smtClean="0"/>
          </a:p>
          <a:p>
            <a:r>
              <a:rPr lang="de-AT" dirty="0" smtClean="0"/>
              <a:t>Innovation und modernste Technologien</a:t>
            </a:r>
          </a:p>
          <a:p>
            <a:pPr lvl="1"/>
            <a:r>
              <a:rPr lang="de-AT" dirty="0" smtClean="0"/>
              <a:t>Z.B.: Lasergesteuerte, fahrerlose Transportsysteme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654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47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VW-ERP: Meine Folien</vt:lpstr>
      <vt:lpstr>Unternehmensstruktur</vt:lpstr>
      <vt:lpstr>Vorstand</vt:lpstr>
      <vt:lpstr>Marken &amp; Hierarchie</vt:lpstr>
      <vt:lpstr>Logistik</vt:lpstr>
      <vt:lpstr>Volkswagen Logistics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VW-ERP: Meine Folien</dc:title>
  <dc:creator>Adrian Bergler</dc:creator>
  <cp:lastModifiedBy>Adrian Bergler</cp:lastModifiedBy>
  <cp:revision>6</cp:revision>
  <dcterms:created xsi:type="dcterms:W3CDTF">2015-04-02T17:23:05Z</dcterms:created>
  <dcterms:modified xsi:type="dcterms:W3CDTF">2015-04-02T18:19:21Z</dcterms:modified>
</cp:coreProperties>
</file>