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4499-BCBB-4B42-B369-D2DA2C19BA90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988D8-5AAE-4BBE-8AB8-5879E48CE4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9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988D8-5AAE-4BBE-8AB8-5879E48CE4C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Titel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2" name="Inhaltsplatzhalt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nhaltsplatzhalt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4E9364-98E8-431A-8ACA-AFFF4E86CADF}" type="datetimeFigureOut">
              <a:rPr lang="de-AT" smtClean="0"/>
              <a:t>11.02.2016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560E0A1-E992-4144-AD3C-B71CEADDCD7B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Thomas Taschner 5BHIT</a:t>
            </a:r>
          </a:p>
          <a:p>
            <a:r>
              <a:rPr lang="de-AT" dirty="0" smtClean="0"/>
              <a:t>Wien, am 11.02.2016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Balancing</a:t>
            </a:r>
            <a:r>
              <a:rPr lang="de-AT" dirty="0" smtClean="0"/>
              <a:t> - </a:t>
            </a:r>
            <a:br>
              <a:rPr lang="de-AT" dirty="0" smtClean="0"/>
            </a:br>
            <a:r>
              <a:rPr lang="de-AT" dirty="0" smtClean="0"/>
              <a:t>Algorithmen, Caches, Queues, Probleme, Apache </a:t>
            </a:r>
            <a:r>
              <a:rPr lang="de-AT" dirty="0" err="1" smtClean="0"/>
              <a:t>Hadoop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30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</a:p>
          <a:p>
            <a:pPr lvl="1"/>
            <a:r>
              <a:rPr lang="de-AT" dirty="0"/>
              <a:t>Reaktionszeit auf Anfragen </a:t>
            </a:r>
            <a:r>
              <a:rPr lang="de-AT" dirty="0" smtClean="0"/>
              <a:t>reduzieren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Bandbreite </a:t>
            </a:r>
            <a:r>
              <a:rPr lang="de-AT" dirty="0" smtClean="0"/>
              <a:t>einsparen</a:t>
            </a:r>
          </a:p>
          <a:p>
            <a:endParaRPr lang="de-AT" dirty="0"/>
          </a:p>
          <a:p>
            <a:r>
              <a:rPr lang="de-AT" dirty="0" smtClean="0"/>
              <a:t>Server</a:t>
            </a:r>
          </a:p>
          <a:p>
            <a:pPr lvl="1"/>
            <a:r>
              <a:rPr lang="de-AT" dirty="0" smtClean="0"/>
              <a:t>Schnellere Bereitstellung von Content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Weniger Webserver benötigt, da Entlastung von Webserver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Caches - Cachetypen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71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Cachetypen – Forward Proxy</a:t>
            </a:r>
            <a:endParaRPr lang="de-AT" dirty="0"/>
          </a:p>
        </p:txBody>
      </p:sp>
      <p:pic>
        <p:nvPicPr>
          <p:cNvPr id="4098" name="Picture 2" descr="D:\TGM\2015-2016\Systemtechnik\Mike_MICT\Referate\Koelbl_Taschner\elaboration\images\Forward_Prox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8" y="1524000"/>
            <a:ext cx="792894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Cachetypen – Reverse Proxy</a:t>
            </a:r>
            <a:endParaRPr lang="de-AT" dirty="0"/>
          </a:p>
        </p:txBody>
      </p:sp>
      <p:pic>
        <p:nvPicPr>
          <p:cNvPr id="5122" name="Picture 2" descr="D:\TGM\2015-2016\Systemtechnik\Mike_MICT\Referate\Koelbl_Taschner\elaboration\images\Reverse_Prox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6558"/>
            <a:ext cx="8229600" cy="320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6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Warteschlangen</a:t>
            </a:r>
          </a:p>
          <a:p>
            <a:endParaRPr lang="de-AT" dirty="0"/>
          </a:p>
          <a:p>
            <a:r>
              <a:rPr lang="de-AT" dirty="0" smtClean="0"/>
              <a:t>Schreibvorgänge effizient verwalten</a:t>
            </a:r>
          </a:p>
          <a:p>
            <a:endParaRPr lang="de-AT" dirty="0"/>
          </a:p>
          <a:p>
            <a:r>
              <a:rPr lang="de-AT" dirty="0" smtClean="0"/>
              <a:t>Schlechte </a:t>
            </a:r>
            <a:r>
              <a:rPr lang="de-AT" dirty="0" err="1" smtClean="0"/>
              <a:t>Perfomance</a:t>
            </a:r>
            <a:r>
              <a:rPr lang="de-AT" dirty="0" smtClean="0"/>
              <a:t> vermeiden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93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Queues</a:t>
            </a:r>
            <a:endParaRPr lang="de-AT" dirty="0"/>
          </a:p>
        </p:txBody>
      </p:sp>
      <p:pic>
        <p:nvPicPr>
          <p:cNvPr id="6146" name="Picture 2" descr="D:\TGM\2015-2016\Systemtechnik\Mike_MICT\Referate\Koelbl_Taschner\elaboration\images\synchronousReque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34" y="1524000"/>
            <a:ext cx="566293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Client wartet auf Antwort von Server</a:t>
            </a:r>
          </a:p>
          <a:p>
            <a:endParaRPr lang="de-AT" dirty="0"/>
          </a:p>
          <a:p>
            <a:r>
              <a:rPr lang="de-AT" dirty="0" smtClean="0"/>
              <a:t>Schlechte Performance</a:t>
            </a:r>
          </a:p>
          <a:p>
            <a:endParaRPr lang="de-AT" dirty="0"/>
          </a:p>
          <a:p>
            <a:r>
              <a:rPr lang="de-AT" dirty="0" smtClean="0"/>
              <a:t>Synchrone Abarbeitung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69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Queues</a:t>
            </a:r>
            <a:endParaRPr lang="de-AT" dirty="0"/>
          </a:p>
        </p:txBody>
      </p:sp>
      <p:pic>
        <p:nvPicPr>
          <p:cNvPr id="7170" name="Picture 2" descr="D:\TGM\2015-2016\Systemtechnik\Mike_MICT\Referate\Koelbl_Taschner\elaboration\images\queu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" y="1524000"/>
            <a:ext cx="74265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Der Reihe nach abgearbeitet</a:t>
            </a:r>
          </a:p>
          <a:p>
            <a:endParaRPr lang="de-AT" dirty="0"/>
          </a:p>
          <a:p>
            <a:r>
              <a:rPr lang="de-AT" dirty="0" smtClean="0"/>
              <a:t>Asynchrone Arbeitsweise</a:t>
            </a:r>
          </a:p>
          <a:p>
            <a:endParaRPr lang="de-AT" dirty="0"/>
          </a:p>
          <a:p>
            <a:r>
              <a:rPr lang="de-AT" dirty="0" smtClean="0"/>
              <a:t>Kein Warten auf Rückmeldung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0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Mega</a:t>
            </a:r>
            <a:r>
              <a:rPr lang="de-AT" dirty="0" smtClean="0"/>
              <a:t> Proxy Session</a:t>
            </a:r>
            <a:endParaRPr lang="de-AT" dirty="0"/>
          </a:p>
        </p:txBody>
      </p:sp>
      <p:pic>
        <p:nvPicPr>
          <p:cNvPr id="8194" name="Picture 2" descr="D:\TGM\2015-2016\Systemtechnik\Mike_MICT\Referate\Koelbl_Taschner\elaboration\images\MegaProxy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7742"/>
            <a:ext cx="8229600" cy="400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7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Mega</a:t>
            </a:r>
            <a:r>
              <a:rPr lang="de-AT" dirty="0" smtClean="0"/>
              <a:t> Proxy Session</a:t>
            </a:r>
            <a:endParaRPr lang="de-AT" dirty="0"/>
          </a:p>
        </p:txBody>
      </p:sp>
      <p:pic>
        <p:nvPicPr>
          <p:cNvPr id="9218" name="Picture 2" descr="D:\TGM\2015-2016\Systemtechnik\Mike_MICT\Referate\Koelbl_Taschner\elaboration\images\MegaProxy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2236"/>
            <a:ext cx="8229600" cy="439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2400" dirty="0" smtClean="0"/>
              <a:t>Algorithmen zur Lastenverteilung</a:t>
            </a:r>
          </a:p>
          <a:p>
            <a:endParaRPr lang="de-AT" sz="2400" dirty="0"/>
          </a:p>
          <a:p>
            <a:r>
              <a:rPr lang="de-AT" sz="2400" dirty="0" smtClean="0"/>
              <a:t>Caches</a:t>
            </a:r>
          </a:p>
          <a:p>
            <a:endParaRPr lang="de-AT" sz="2400" dirty="0"/>
          </a:p>
          <a:p>
            <a:r>
              <a:rPr lang="de-AT" sz="2400" dirty="0" smtClean="0"/>
              <a:t>Queues</a:t>
            </a:r>
          </a:p>
          <a:p>
            <a:endParaRPr lang="de-AT" sz="2400" dirty="0"/>
          </a:p>
          <a:p>
            <a:r>
              <a:rPr lang="de-AT" sz="2400" dirty="0" smtClean="0"/>
              <a:t>Probleme – </a:t>
            </a:r>
            <a:r>
              <a:rPr lang="de-AT" sz="2400" dirty="0" err="1" smtClean="0"/>
              <a:t>Mega</a:t>
            </a:r>
            <a:r>
              <a:rPr lang="de-AT" sz="2400" dirty="0" smtClean="0"/>
              <a:t> Proxy Session</a:t>
            </a:r>
          </a:p>
          <a:p>
            <a:endParaRPr lang="de-AT" sz="2400" dirty="0"/>
          </a:p>
          <a:p>
            <a:r>
              <a:rPr lang="de-AT" sz="2400" dirty="0" smtClean="0"/>
              <a:t>Apache </a:t>
            </a:r>
            <a:r>
              <a:rPr lang="de-AT" sz="2400" dirty="0" err="1" smtClean="0"/>
              <a:t>Hadoop</a:t>
            </a:r>
            <a:endParaRPr lang="de-AT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C36B3-D906-48CC-9EE4-E686382EE241}" type="datetime1">
              <a:rPr lang="de-AT" smtClean="0"/>
              <a:t>11.02.2016</a:t>
            </a:fld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60E0A1-E992-4144-AD3C-B71CEADDCD7B}" type="slidenum">
              <a:rPr lang="de-AT" smtClean="0"/>
              <a:t>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Überblick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43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Framework zum Verarbeiten von großen Datenmengen</a:t>
            </a:r>
          </a:p>
          <a:p>
            <a:endParaRPr lang="de-AT" dirty="0"/>
          </a:p>
          <a:p>
            <a:r>
              <a:rPr lang="de-AT" dirty="0" smtClean="0"/>
              <a:t>Mühelose Skalierung</a:t>
            </a:r>
          </a:p>
          <a:p>
            <a:endParaRPr lang="de-AT" dirty="0"/>
          </a:p>
          <a:p>
            <a:r>
              <a:rPr lang="de-AT" dirty="0" smtClean="0"/>
              <a:t>Fehler auf Applikationsebene entdecken und beseitigen</a:t>
            </a:r>
          </a:p>
          <a:p>
            <a:endParaRPr lang="de-AT" dirty="0"/>
          </a:p>
          <a:p>
            <a:r>
              <a:rPr lang="de-AT" dirty="0" smtClean="0"/>
              <a:t>Hohe Verfügbarkeit der Daten am Cluster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Apache </a:t>
            </a:r>
            <a:r>
              <a:rPr lang="de-AT" dirty="0" err="1" smtClean="0"/>
              <a:t>Hadoop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05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Hadoop</a:t>
            </a:r>
            <a:r>
              <a:rPr lang="de-AT" dirty="0" smtClean="0"/>
              <a:t> Common</a:t>
            </a:r>
          </a:p>
          <a:p>
            <a:endParaRPr lang="de-AT" dirty="0"/>
          </a:p>
          <a:p>
            <a:r>
              <a:rPr lang="de-AT" dirty="0" smtClean="0"/>
              <a:t>HDFS</a:t>
            </a:r>
          </a:p>
          <a:p>
            <a:endParaRPr lang="de-AT" dirty="0"/>
          </a:p>
          <a:p>
            <a:r>
              <a:rPr lang="de-AT" dirty="0" err="1" smtClean="0"/>
              <a:t>Hadoop</a:t>
            </a:r>
            <a:r>
              <a:rPr lang="de-AT" dirty="0" smtClean="0"/>
              <a:t> YARN</a:t>
            </a:r>
          </a:p>
          <a:p>
            <a:endParaRPr lang="de-AT" dirty="0"/>
          </a:p>
          <a:p>
            <a:r>
              <a:rPr lang="de-AT" dirty="0" err="1" smtClean="0"/>
              <a:t>Hadoop</a:t>
            </a:r>
            <a:r>
              <a:rPr lang="de-AT" dirty="0" smtClean="0"/>
              <a:t> </a:t>
            </a:r>
            <a:r>
              <a:rPr lang="de-AT" dirty="0" err="1" smtClean="0"/>
              <a:t>MapReduce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Apache </a:t>
            </a:r>
            <a:r>
              <a:rPr lang="de-AT" dirty="0" err="1" smtClean="0"/>
              <a:t>Hadoop</a:t>
            </a:r>
            <a:r>
              <a:rPr lang="de-AT" dirty="0" smtClean="0"/>
              <a:t> - Module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1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smtClean="0"/>
              <a:t>Adobe</a:t>
            </a:r>
          </a:p>
          <a:p>
            <a:endParaRPr lang="de-AT" dirty="0"/>
          </a:p>
          <a:p>
            <a:r>
              <a:rPr lang="de-AT" dirty="0" smtClean="0"/>
              <a:t>AOL</a:t>
            </a:r>
          </a:p>
          <a:p>
            <a:endParaRPr lang="de-AT" dirty="0"/>
          </a:p>
          <a:p>
            <a:r>
              <a:rPr lang="de-AT" dirty="0" smtClean="0"/>
              <a:t>Ebay</a:t>
            </a:r>
          </a:p>
          <a:p>
            <a:endParaRPr lang="de-AT" dirty="0"/>
          </a:p>
          <a:p>
            <a:r>
              <a:rPr lang="de-AT" dirty="0" smtClean="0"/>
              <a:t>Facebook</a:t>
            </a:r>
          </a:p>
          <a:p>
            <a:endParaRPr lang="de-AT" dirty="0"/>
          </a:p>
          <a:p>
            <a:r>
              <a:rPr lang="de-AT" dirty="0" smtClean="0"/>
              <a:t>Google</a:t>
            </a:r>
          </a:p>
          <a:p>
            <a:endParaRPr lang="de-AT" dirty="0"/>
          </a:p>
          <a:p>
            <a:r>
              <a:rPr lang="de-AT" dirty="0" err="1" smtClean="0"/>
              <a:t>Hulu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IBM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Apache </a:t>
            </a:r>
            <a:r>
              <a:rPr lang="de-AT" dirty="0" err="1" smtClean="0"/>
              <a:t>Hadoop</a:t>
            </a:r>
            <a:r>
              <a:rPr lang="de-AT" dirty="0" smtClean="0"/>
              <a:t> - Firmen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35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07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Round-Robin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Jeder der Reihe nach</a:t>
            </a:r>
          </a:p>
          <a:p>
            <a:endParaRPr lang="de-AT" dirty="0" smtClean="0"/>
          </a:p>
          <a:p>
            <a:r>
              <a:rPr lang="de-AT" dirty="0" smtClean="0"/>
              <a:t>Least Connections</a:t>
            </a:r>
          </a:p>
          <a:p>
            <a:pPr lvl="1"/>
            <a:r>
              <a:rPr lang="de-AT" dirty="0" smtClean="0"/>
              <a:t>Server mit den wenigsten aktiven Verbindungen</a:t>
            </a:r>
          </a:p>
          <a:p>
            <a:endParaRPr lang="de-AT" dirty="0"/>
          </a:p>
          <a:p>
            <a:r>
              <a:rPr lang="de-AT" dirty="0" err="1" smtClean="0"/>
              <a:t>Weighted</a:t>
            </a:r>
            <a:r>
              <a:rPr lang="de-AT" dirty="0" smtClean="0"/>
              <a:t> Distribution</a:t>
            </a:r>
          </a:p>
          <a:p>
            <a:pPr lvl="1"/>
            <a:r>
              <a:rPr lang="de-AT" dirty="0" smtClean="0"/>
              <a:t>Manche Server stärker belasten, als andere</a:t>
            </a:r>
          </a:p>
          <a:p>
            <a:endParaRPr lang="de-AT" dirty="0" smtClean="0"/>
          </a:p>
          <a:p>
            <a:r>
              <a:rPr lang="de-AT" dirty="0" smtClean="0"/>
              <a:t>Response Time</a:t>
            </a:r>
          </a:p>
          <a:p>
            <a:pPr lvl="1"/>
            <a:r>
              <a:rPr lang="de-AT" dirty="0" smtClean="0"/>
              <a:t>Anhand Reaktionszeit geeignetsten Server auswählen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Algorithmen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27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Algorithmen</a:t>
            </a:r>
            <a:endParaRPr lang="de-AT" dirty="0"/>
          </a:p>
        </p:txBody>
      </p:sp>
      <p:pic>
        <p:nvPicPr>
          <p:cNvPr id="1026" name="Picture 2" descr="D:\TGM\2015-2016\Systemtechnik\Mike_MICT\Referate\Koelbl_Taschner\elaboration\images\LoadBalancing_Response_Ti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4218"/>
            <a:ext cx="8229600" cy="27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Server-Probe</a:t>
            </a:r>
          </a:p>
          <a:p>
            <a:pPr lvl="1"/>
            <a:r>
              <a:rPr lang="de-AT" dirty="0" smtClean="0"/>
              <a:t>Programm  am Server ermittelt Auslastung und sendet Werte an Load-</a:t>
            </a:r>
            <a:r>
              <a:rPr lang="de-AT" dirty="0" err="1" smtClean="0"/>
              <a:t>Balancer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Kombiniert</a:t>
            </a:r>
          </a:p>
          <a:p>
            <a:pPr lvl="1"/>
            <a:r>
              <a:rPr lang="de-AT" dirty="0" smtClean="0"/>
              <a:t>Mehrere Methoden kombinieren und „eigenen“ Algorithmus erstellen</a:t>
            </a:r>
          </a:p>
          <a:p>
            <a:pPr lvl="1"/>
            <a:endParaRPr lang="de-AT" dirty="0"/>
          </a:p>
          <a:p>
            <a:r>
              <a:rPr lang="de-AT" dirty="0" smtClean="0"/>
              <a:t>Server Load </a:t>
            </a:r>
            <a:r>
              <a:rPr lang="de-AT" dirty="0" err="1" smtClean="0"/>
              <a:t>Thesholds</a:t>
            </a:r>
            <a:endParaRPr lang="de-AT" dirty="0" smtClean="0"/>
          </a:p>
          <a:p>
            <a:pPr lvl="1"/>
            <a:r>
              <a:rPr lang="de-AT" dirty="0" smtClean="0"/>
              <a:t>Verteilung anhand von Schwellenwerten (Last)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Algorithmen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1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Algorithmen</a:t>
            </a:r>
            <a:endParaRPr lang="de-AT" dirty="0"/>
          </a:p>
        </p:txBody>
      </p:sp>
      <p:pic>
        <p:nvPicPr>
          <p:cNvPr id="2050" name="Picture 2" descr="D:\TGM\2015-2016\Systemtechnik\Mike_MICT\Referate\Koelbl_Taschner\elaboration\images\LoadBalancing_LoadThreshol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45" y="1524000"/>
            <a:ext cx="685391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Zufällig</a:t>
            </a:r>
          </a:p>
          <a:p>
            <a:pPr lvl="1"/>
            <a:r>
              <a:rPr lang="de-AT" dirty="0" smtClean="0"/>
              <a:t>Zufallszahlengenerator</a:t>
            </a:r>
          </a:p>
          <a:p>
            <a:pPr lvl="1"/>
            <a:endParaRPr lang="de-AT" dirty="0"/>
          </a:p>
          <a:p>
            <a:r>
              <a:rPr lang="de-AT" dirty="0" smtClean="0"/>
              <a:t>Fazit</a:t>
            </a:r>
          </a:p>
          <a:p>
            <a:pPr lvl="1"/>
            <a:r>
              <a:rPr lang="de-AT" dirty="0" smtClean="0"/>
              <a:t>Es gibt keine universelle Lösung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Algorithmen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82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Caches - Grundlagen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Schneller Zwischenspeicher</a:t>
            </a:r>
          </a:p>
          <a:p>
            <a:endParaRPr lang="de-AT" dirty="0"/>
          </a:p>
          <a:p>
            <a:r>
              <a:rPr lang="de-AT" dirty="0" smtClean="0"/>
              <a:t>Reaktionszeit auf Anfragen reduzieren</a:t>
            </a:r>
          </a:p>
          <a:p>
            <a:endParaRPr lang="de-AT" dirty="0"/>
          </a:p>
          <a:p>
            <a:r>
              <a:rPr lang="de-AT" dirty="0" smtClean="0"/>
              <a:t>Bandbreite einsparen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71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Caches - Grundlagen</a:t>
            </a:r>
            <a:endParaRPr lang="de-AT" dirty="0"/>
          </a:p>
        </p:txBody>
      </p:sp>
      <p:pic>
        <p:nvPicPr>
          <p:cNvPr id="3074" name="Picture 2" descr="D:\TGM\2015-2016\Systemtechnik\Mike_MICT\Referate\Koelbl_Taschner\elaboration\images\Cache_Funktionswei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2739"/>
            <a:ext cx="8229600" cy="455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230</Words>
  <Application>Microsoft Office PowerPoint</Application>
  <PresentationFormat>Bildschirmpräsentation (4:3)</PresentationFormat>
  <Paragraphs>118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Papier</vt:lpstr>
      <vt:lpstr>Load Balancing -  Algorithmen, Caches, Queues, Probleme, Apache Hadoop </vt:lpstr>
      <vt:lpstr>Überblick</vt:lpstr>
      <vt:lpstr>Algorithmen</vt:lpstr>
      <vt:lpstr>Algorithmen</vt:lpstr>
      <vt:lpstr>Algorithmen</vt:lpstr>
      <vt:lpstr>Algorithmen</vt:lpstr>
      <vt:lpstr>Algorithmen</vt:lpstr>
      <vt:lpstr>Caches - Grundlagen</vt:lpstr>
      <vt:lpstr>Caches - Grundlagen</vt:lpstr>
      <vt:lpstr>Caches - Cachetypen</vt:lpstr>
      <vt:lpstr>Cachetypen – Forward Proxy</vt:lpstr>
      <vt:lpstr>Cachetypen – Reverse Proxy</vt:lpstr>
      <vt:lpstr>Queues</vt:lpstr>
      <vt:lpstr>Queues</vt:lpstr>
      <vt:lpstr>Queues</vt:lpstr>
      <vt:lpstr>Queues</vt:lpstr>
      <vt:lpstr>Queues</vt:lpstr>
      <vt:lpstr>Mega Proxy Session</vt:lpstr>
      <vt:lpstr>Mega Proxy Session</vt:lpstr>
      <vt:lpstr>Apache Hadoop</vt:lpstr>
      <vt:lpstr>Apache Hadoop - Module</vt:lpstr>
      <vt:lpstr>Apache Hadoop - Firmen</vt:lpstr>
      <vt:lpstr>Vielen Dank</vt:lpstr>
    </vt:vector>
  </TitlesOfParts>
  <Company>TGM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 -  Algorithmen, Caches, Queues, Probleme, Apache Hadoop</dc:title>
  <dc:creator>Thomas Taschner</dc:creator>
  <cp:lastModifiedBy>Thomas Taschner</cp:lastModifiedBy>
  <cp:revision>4</cp:revision>
  <dcterms:created xsi:type="dcterms:W3CDTF">2016-02-11T11:53:58Z</dcterms:created>
  <dcterms:modified xsi:type="dcterms:W3CDTF">2016-02-11T13:54:32Z</dcterms:modified>
</cp:coreProperties>
</file>