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58" r:id="rId4"/>
    <p:sldId id="262" r:id="rId5"/>
    <p:sldId id="261" r:id="rId6"/>
    <p:sldId id="259" r:id="rId7"/>
    <p:sldId id="260" r:id="rId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8" d="100"/>
          <a:sy n="58" d="100"/>
        </p:scale>
        <p:origin x="-840"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075FB3E-27BA-4686-9A1B-A657B1CFEEC3}" type="datetimeFigureOut">
              <a:rPr lang="en-US" smtClean="0"/>
              <a:pPr/>
              <a:t>6/15/2020</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210D6D6C-C065-4326-8DAC-958E3E55EA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7B8C8B-AB73-4431-B03B-1E298D2CF759}" type="datetime1">
              <a:rPr lang="en-US" smtClean="0"/>
              <a:pPr/>
              <a:t>6/15/2020</a:t>
            </a:fld>
            <a:endParaRPr lang="en-US"/>
          </a:p>
        </p:txBody>
      </p:sp>
      <p:sp>
        <p:nvSpPr>
          <p:cNvPr id="5" name="Footer Placeholder 4"/>
          <p:cNvSpPr>
            <a:spLocks noGrp="1"/>
          </p:cNvSpPr>
          <p:nvPr>
            <p:ph type="ftr" sz="quarter" idx="11"/>
          </p:nvPr>
        </p:nvSpPr>
        <p:spPr/>
        <p:txBody>
          <a:bodyPr/>
          <a:lstStyle/>
          <a:p>
            <a:r>
              <a:rPr lang="en-US" smtClean="0"/>
              <a:t>tgmanjunath/github</a:t>
            </a:r>
            <a:endParaRPr lang="en-US"/>
          </a:p>
        </p:txBody>
      </p:sp>
      <p:sp>
        <p:nvSpPr>
          <p:cNvPr id="6" name="Slide Number Placeholder 5"/>
          <p:cNvSpPr>
            <a:spLocks noGrp="1"/>
          </p:cNvSpPr>
          <p:nvPr>
            <p:ph type="sldNum" sz="quarter" idx="12"/>
          </p:nvPr>
        </p:nvSpPr>
        <p:spPr/>
        <p:txBody>
          <a:bodyPr/>
          <a:lstStyle/>
          <a:p>
            <a:fld id="{05648DFE-D62F-45D6-8710-B2E725DF74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B4BE36-67FF-4060-B715-BC6273FD3951}" type="datetime1">
              <a:rPr lang="en-US" smtClean="0"/>
              <a:pPr/>
              <a:t>6/15/2020</a:t>
            </a:fld>
            <a:endParaRPr lang="en-US"/>
          </a:p>
        </p:txBody>
      </p:sp>
      <p:sp>
        <p:nvSpPr>
          <p:cNvPr id="5" name="Footer Placeholder 4"/>
          <p:cNvSpPr>
            <a:spLocks noGrp="1"/>
          </p:cNvSpPr>
          <p:nvPr>
            <p:ph type="ftr" sz="quarter" idx="11"/>
          </p:nvPr>
        </p:nvSpPr>
        <p:spPr/>
        <p:txBody>
          <a:bodyPr/>
          <a:lstStyle/>
          <a:p>
            <a:r>
              <a:rPr lang="en-US" smtClean="0"/>
              <a:t>tgmanjunath/github</a:t>
            </a:r>
            <a:endParaRPr lang="en-US"/>
          </a:p>
        </p:txBody>
      </p:sp>
      <p:sp>
        <p:nvSpPr>
          <p:cNvPr id="6" name="Slide Number Placeholder 5"/>
          <p:cNvSpPr>
            <a:spLocks noGrp="1"/>
          </p:cNvSpPr>
          <p:nvPr>
            <p:ph type="sldNum" sz="quarter" idx="12"/>
          </p:nvPr>
        </p:nvSpPr>
        <p:spPr/>
        <p:txBody>
          <a:bodyPr/>
          <a:lstStyle/>
          <a:p>
            <a:fld id="{05648DFE-D62F-45D6-8710-B2E725DF74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8DDEDE-AEDC-4D85-A076-0E86E182F296}" type="datetime1">
              <a:rPr lang="en-US" smtClean="0"/>
              <a:pPr/>
              <a:t>6/15/2020</a:t>
            </a:fld>
            <a:endParaRPr lang="en-US"/>
          </a:p>
        </p:txBody>
      </p:sp>
      <p:sp>
        <p:nvSpPr>
          <p:cNvPr id="5" name="Footer Placeholder 4"/>
          <p:cNvSpPr>
            <a:spLocks noGrp="1"/>
          </p:cNvSpPr>
          <p:nvPr>
            <p:ph type="ftr" sz="quarter" idx="11"/>
          </p:nvPr>
        </p:nvSpPr>
        <p:spPr/>
        <p:txBody>
          <a:bodyPr/>
          <a:lstStyle/>
          <a:p>
            <a:r>
              <a:rPr lang="en-US" smtClean="0"/>
              <a:t>tgmanjunath/github</a:t>
            </a:r>
            <a:endParaRPr lang="en-US"/>
          </a:p>
        </p:txBody>
      </p:sp>
      <p:sp>
        <p:nvSpPr>
          <p:cNvPr id="6" name="Slide Number Placeholder 5"/>
          <p:cNvSpPr>
            <a:spLocks noGrp="1"/>
          </p:cNvSpPr>
          <p:nvPr>
            <p:ph type="sldNum" sz="quarter" idx="12"/>
          </p:nvPr>
        </p:nvSpPr>
        <p:spPr/>
        <p:txBody>
          <a:bodyPr/>
          <a:lstStyle/>
          <a:p>
            <a:fld id="{05648DFE-D62F-45D6-8710-B2E725DF74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8B41D-7D28-4177-B6CF-E9229192B9C5}" type="datetime1">
              <a:rPr lang="en-US" smtClean="0"/>
              <a:pPr/>
              <a:t>6/15/2020</a:t>
            </a:fld>
            <a:endParaRPr lang="en-US"/>
          </a:p>
        </p:txBody>
      </p:sp>
      <p:sp>
        <p:nvSpPr>
          <p:cNvPr id="5" name="Footer Placeholder 4"/>
          <p:cNvSpPr>
            <a:spLocks noGrp="1"/>
          </p:cNvSpPr>
          <p:nvPr>
            <p:ph type="ftr" sz="quarter" idx="11"/>
          </p:nvPr>
        </p:nvSpPr>
        <p:spPr/>
        <p:txBody>
          <a:bodyPr/>
          <a:lstStyle/>
          <a:p>
            <a:r>
              <a:rPr lang="en-US" smtClean="0"/>
              <a:t>tgmanjunath/github</a:t>
            </a:r>
            <a:endParaRPr lang="en-US"/>
          </a:p>
        </p:txBody>
      </p:sp>
      <p:sp>
        <p:nvSpPr>
          <p:cNvPr id="6" name="Slide Number Placeholder 5"/>
          <p:cNvSpPr>
            <a:spLocks noGrp="1"/>
          </p:cNvSpPr>
          <p:nvPr>
            <p:ph type="sldNum" sz="quarter" idx="12"/>
          </p:nvPr>
        </p:nvSpPr>
        <p:spPr/>
        <p:txBody>
          <a:bodyPr/>
          <a:lstStyle/>
          <a:p>
            <a:fld id="{05648DFE-D62F-45D6-8710-B2E725DF74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7986AB-102F-4DBF-A46A-3F1C17077DEA}" type="datetime1">
              <a:rPr lang="en-US" smtClean="0"/>
              <a:pPr/>
              <a:t>6/15/2020</a:t>
            </a:fld>
            <a:endParaRPr lang="en-US"/>
          </a:p>
        </p:txBody>
      </p:sp>
      <p:sp>
        <p:nvSpPr>
          <p:cNvPr id="5" name="Footer Placeholder 4"/>
          <p:cNvSpPr>
            <a:spLocks noGrp="1"/>
          </p:cNvSpPr>
          <p:nvPr>
            <p:ph type="ftr" sz="quarter" idx="11"/>
          </p:nvPr>
        </p:nvSpPr>
        <p:spPr/>
        <p:txBody>
          <a:bodyPr/>
          <a:lstStyle/>
          <a:p>
            <a:r>
              <a:rPr lang="en-US" smtClean="0"/>
              <a:t>tgmanjunath/github</a:t>
            </a:r>
            <a:endParaRPr lang="en-US"/>
          </a:p>
        </p:txBody>
      </p:sp>
      <p:sp>
        <p:nvSpPr>
          <p:cNvPr id="6" name="Slide Number Placeholder 5"/>
          <p:cNvSpPr>
            <a:spLocks noGrp="1"/>
          </p:cNvSpPr>
          <p:nvPr>
            <p:ph type="sldNum" sz="quarter" idx="12"/>
          </p:nvPr>
        </p:nvSpPr>
        <p:spPr/>
        <p:txBody>
          <a:bodyPr/>
          <a:lstStyle/>
          <a:p>
            <a:fld id="{05648DFE-D62F-45D6-8710-B2E725DF74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503232-0CD9-4B9A-A9B5-3788208A124C}" type="datetime1">
              <a:rPr lang="en-US" smtClean="0"/>
              <a:pPr/>
              <a:t>6/15/2020</a:t>
            </a:fld>
            <a:endParaRPr lang="en-US"/>
          </a:p>
        </p:txBody>
      </p:sp>
      <p:sp>
        <p:nvSpPr>
          <p:cNvPr id="6" name="Footer Placeholder 5"/>
          <p:cNvSpPr>
            <a:spLocks noGrp="1"/>
          </p:cNvSpPr>
          <p:nvPr>
            <p:ph type="ftr" sz="quarter" idx="11"/>
          </p:nvPr>
        </p:nvSpPr>
        <p:spPr/>
        <p:txBody>
          <a:bodyPr/>
          <a:lstStyle/>
          <a:p>
            <a:r>
              <a:rPr lang="en-US" smtClean="0"/>
              <a:t>tgmanjunath/github</a:t>
            </a:r>
            <a:endParaRPr lang="en-US"/>
          </a:p>
        </p:txBody>
      </p:sp>
      <p:sp>
        <p:nvSpPr>
          <p:cNvPr id="7" name="Slide Number Placeholder 6"/>
          <p:cNvSpPr>
            <a:spLocks noGrp="1"/>
          </p:cNvSpPr>
          <p:nvPr>
            <p:ph type="sldNum" sz="quarter" idx="12"/>
          </p:nvPr>
        </p:nvSpPr>
        <p:spPr/>
        <p:txBody>
          <a:bodyPr/>
          <a:lstStyle/>
          <a:p>
            <a:fld id="{05648DFE-D62F-45D6-8710-B2E725DF74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18842F-2313-49E5-8943-42BAF7AAB20D}" type="datetime1">
              <a:rPr lang="en-US" smtClean="0"/>
              <a:pPr/>
              <a:t>6/15/2020</a:t>
            </a:fld>
            <a:endParaRPr lang="en-US"/>
          </a:p>
        </p:txBody>
      </p:sp>
      <p:sp>
        <p:nvSpPr>
          <p:cNvPr id="8" name="Footer Placeholder 7"/>
          <p:cNvSpPr>
            <a:spLocks noGrp="1"/>
          </p:cNvSpPr>
          <p:nvPr>
            <p:ph type="ftr" sz="quarter" idx="11"/>
          </p:nvPr>
        </p:nvSpPr>
        <p:spPr/>
        <p:txBody>
          <a:bodyPr/>
          <a:lstStyle/>
          <a:p>
            <a:r>
              <a:rPr lang="en-US" smtClean="0"/>
              <a:t>tgmanjunath/github</a:t>
            </a:r>
            <a:endParaRPr lang="en-US"/>
          </a:p>
        </p:txBody>
      </p:sp>
      <p:sp>
        <p:nvSpPr>
          <p:cNvPr id="9" name="Slide Number Placeholder 8"/>
          <p:cNvSpPr>
            <a:spLocks noGrp="1"/>
          </p:cNvSpPr>
          <p:nvPr>
            <p:ph type="sldNum" sz="quarter" idx="12"/>
          </p:nvPr>
        </p:nvSpPr>
        <p:spPr/>
        <p:txBody>
          <a:bodyPr/>
          <a:lstStyle/>
          <a:p>
            <a:fld id="{05648DFE-D62F-45D6-8710-B2E725DF74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315F54-166D-4B4C-B9D4-7510BF14C9F5}" type="datetime1">
              <a:rPr lang="en-US" smtClean="0"/>
              <a:pPr/>
              <a:t>6/15/2020</a:t>
            </a:fld>
            <a:endParaRPr lang="en-US"/>
          </a:p>
        </p:txBody>
      </p:sp>
      <p:sp>
        <p:nvSpPr>
          <p:cNvPr id="4" name="Footer Placeholder 3"/>
          <p:cNvSpPr>
            <a:spLocks noGrp="1"/>
          </p:cNvSpPr>
          <p:nvPr>
            <p:ph type="ftr" sz="quarter" idx="11"/>
          </p:nvPr>
        </p:nvSpPr>
        <p:spPr/>
        <p:txBody>
          <a:bodyPr/>
          <a:lstStyle/>
          <a:p>
            <a:r>
              <a:rPr lang="en-US" smtClean="0"/>
              <a:t>tgmanjunath/github</a:t>
            </a:r>
            <a:endParaRPr lang="en-US"/>
          </a:p>
        </p:txBody>
      </p:sp>
      <p:sp>
        <p:nvSpPr>
          <p:cNvPr id="5" name="Slide Number Placeholder 4"/>
          <p:cNvSpPr>
            <a:spLocks noGrp="1"/>
          </p:cNvSpPr>
          <p:nvPr>
            <p:ph type="sldNum" sz="quarter" idx="12"/>
          </p:nvPr>
        </p:nvSpPr>
        <p:spPr/>
        <p:txBody>
          <a:bodyPr/>
          <a:lstStyle/>
          <a:p>
            <a:fld id="{05648DFE-D62F-45D6-8710-B2E725DF74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6B79-60E8-4730-A5B9-2E9D2DC0AD0E}" type="datetime1">
              <a:rPr lang="en-US" smtClean="0"/>
              <a:pPr/>
              <a:t>6/15/2020</a:t>
            </a:fld>
            <a:endParaRPr lang="en-US"/>
          </a:p>
        </p:txBody>
      </p:sp>
      <p:sp>
        <p:nvSpPr>
          <p:cNvPr id="3" name="Footer Placeholder 2"/>
          <p:cNvSpPr>
            <a:spLocks noGrp="1"/>
          </p:cNvSpPr>
          <p:nvPr>
            <p:ph type="ftr" sz="quarter" idx="11"/>
          </p:nvPr>
        </p:nvSpPr>
        <p:spPr/>
        <p:txBody>
          <a:bodyPr/>
          <a:lstStyle/>
          <a:p>
            <a:r>
              <a:rPr lang="en-US" smtClean="0"/>
              <a:t>tgmanjunath/github</a:t>
            </a:r>
            <a:endParaRPr lang="en-US"/>
          </a:p>
        </p:txBody>
      </p:sp>
      <p:sp>
        <p:nvSpPr>
          <p:cNvPr id="4" name="Slide Number Placeholder 3"/>
          <p:cNvSpPr>
            <a:spLocks noGrp="1"/>
          </p:cNvSpPr>
          <p:nvPr>
            <p:ph type="sldNum" sz="quarter" idx="12"/>
          </p:nvPr>
        </p:nvSpPr>
        <p:spPr/>
        <p:txBody>
          <a:bodyPr/>
          <a:lstStyle/>
          <a:p>
            <a:fld id="{05648DFE-D62F-45D6-8710-B2E725DF74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CF22A-090E-428F-ABFB-50CB67F54D7D}" type="datetime1">
              <a:rPr lang="en-US" smtClean="0"/>
              <a:pPr/>
              <a:t>6/15/2020</a:t>
            </a:fld>
            <a:endParaRPr lang="en-US"/>
          </a:p>
        </p:txBody>
      </p:sp>
      <p:sp>
        <p:nvSpPr>
          <p:cNvPr id="6" name="Footer Placeholder 5"/>
          <p:cNvSpPr>
            <a:spLocks noGrp="1"/>
          </p:cNvSpPr>
          <p:nvPr>
            <p:ph type="ftr" sz="quarter" idx="11"/>
          </p:nvPr>
        </p:nvSpPr>
        <p:spPr/>
        <p:txBody>
          <a:bodyPr/>
          <a:lstStyle/>
          <a:p>
            <a:r>
              <a:rPr lang="en-US" smtClean="0"/>
              <a:t>tgmanjunath/github</a:t>
            </a:r>
            <a:endParaRPr lang="en-US"/>
          </a:p>
        </p:txBody>
      </p:sp>
      <p:sp>
        <p:nvSpPr>
          <p:cNvPr id="7" name="Slide Number Placeholder 6"/>
          <p:cNvSpPr>
            <a:spLocks noGrp="1"/>
          </p:cNvSpPr>
          <p:nvPr>
            <p:ph type="sldNum" sz="quarter" idx="12"/>
          </p:nvPr>
        </p:nvSpPr>
        <p:spPr/>
        <p:txBody>
          <a:bodyPr/>
          <a:lstStyle/>
          <a:p>
            <a:fld id="{05648DFE-D62F-45D6-8710-B2E725DF74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C57FD1-E78F-4C40-86B6-BAE77345B2B3}" type="datetime1">
              <a:rPr lang="en-US" smtClean="0"/>
              <a:pPr/>
              <a:t>6/15/2020</a:t>
            </a:fld>
            <a:endParaRPr lang="en-US"/>
          </a:p>
        </p:txBody>
      </p:sp>
      <p:sp>
        <p:nvSpPr>
          <p:cNvPr id="6" name="Footer Placeholder 5"/>
          <p:cNvSpPr>
            <a:spLocks noGrp="1"/>
          </p:cNvSpPr>
          <p:nvPr>
            <p:ph type="ftr" sz="quarter" idx="11"/>
          </p:nvPr>
        </p:nvSpPr>
        <p:spPr/>
        <p:txBody>
          <a:bodyPr/>
          <a:lstStyle/>
          <a:p>
            <a:r>
              <a:rPr lang="en-US" smtClean="0"/>
              <a:t>tgmanjunath/github</a:t>
            </a:r>
            <a:endParaRPr lang="en-US"/>
          </a:p>
        </p:txBody>
      </p:sp>
      <p:sp>
        <p:nvSpPr>
          <p:cNvPr id="7" name="Slide Number Placeholder 6"/>
          <p:cNvSpPr>
            <a:spLocks noGrp="1"/>
          </p:cNvSpPr>
          <p:nvPr>
            <p:ph type="sldNum" sz="quarter" idx="12"/>
          </p:nvPr>
        </p:nvSpPr>
        <p:spPr/>
        <p:txBody>
          <a:bodyPr/>
          <a:lstStyle/>
          <a:p>
            <a:fld id="{05648DFE-D62F-45D6-8710-B2E725DF74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5B62A-26E4-4313-AE00-EB883CB31DB1}" type="datetime1">
              <a:rPr lang="en-US" smtClean="0"/>
              <a:pPr/>
              <a:t>6/15/2020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tgmanjunath/github</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48DFE-D62F-45D6-8710-B2E725DF74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gov.sg/" TargetMode="External"/><Relationship Id="rId2" Type="http://schemas.openxmlformats.org/officeDocument/2006/relationships/hyperlink" Target="file:///C:\Users\tgman\Documents\Python_notebooks\Capstone_IBM\median%20rent%20by%20town%20and%20flattyp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b="1" dirty="0"/>
              <a:t>Applied Data Science Capstone</a:t>
            </a:r>
            <a:r>
              <a:rPr lang="en-US" b="1" dirty="0"/>
              <a:t/>
            </a:r>
            <a:br>
              <a:rPr lang="en-US" b="1" dirty="0"/>
            </a:br>
            <a:r>
              <a:rPr lang="en-SG" dirty="0"/>
              <a:t>Capstone Project - The Battle of Neighbourhoods (Week 2)</a:t>
            </a:r>
            <a:r>
              <a:rPr lang="en-US" dirty="0"/>
              <a:t/>
            </a:r>
            <a:br>
              <a:rPr lang="en-US" dirty="0"/>
            </a:br>
            <a:endParaRPr lang="en-US" dirty="0"/>
          </a:p>
        </p:txBody>
      </p:sp>
      <p:sp>
        <p:nvSpPr>
          <p:cNvPr id="3" name="Subtitle 2"/>
          <p:cNvSpPr>
            <a:spLocks noGrp="1"/>
          </p:cNvSpPr>
          <p:nvPr>
            <p:ph type="subTitle" idx="1"/>
          </p:nvPr>
        </p:nvSpPr>
        <p:spPr/>
        <p:txBody>
          <a:bodyPr>
            <a:normAutofit fontScale="77500" lnSpcReduction="20000"/>
          </a:bodyPr>
          <a:lstStyle/>
          <a:p>
            <a:r>
              <a:rPr lang="en-GB" b="1" dirty="0" smtClean="0"/>
              <a:t>PURPOSE</a:t>
            </a:r>
          </a:p>
          <a:p>
            <a:r>
              <a:rPr lang="en-GB" dirty="0" smtClean="0"/>
              <a:t>This document provides the details of my final peer reviewed assignment for the IBM Data Science Professional Certificate program – </a:t>
            </a:r>
            <a:r>
              <a:rPr lang="en-GB" dirty="0" err="1" smtClean="0"/>
              <a:t>Coursera</a:t>
            </a:r>
            <a:r>
              <a:rPr lang="en-GB" dirty="0" smtClean="0"/>
              <a:t> Capstone.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SG" dirty="0"/>
              <a:t>Problem statement </a:t>
            </a:r>
            <a:endParaRPr lang="en-US" dirty="0"/>
          </a:p>
        </p:txBody>
      </p:sp>
      <p:sp>
        <p:nvSpPr>
          <p:cNvPr id="3" name="Content Placeholder 2"/>
          <p:cNvSpPr>
            <a:spLocks noGrp="1"/>
          </p:cNvSpPr>
          <p:nvPr>
            <p:ph idx="1"/>
          </p:nvPr>
        </p:nvSpPr>
        <p:spPr/>
        <p:txBody>
          <a:bodyPr>
            <a:normAutofit fontScale="77500" lnSpcReduction="20000"/>
          </a:bodyPr>
          <a:lstStyle/>
          <a:p>
            <a:pPr>
              <a:buFontTx/>
              <a:buChar char="-"/>
            </a:pPr>
            <a:r>
              <a:rPr lang="en-SG" dirty="0" smtClean="0"/>
              <a:t>Singapore </a:t>
            </a:r>
            <a:r>
              <a:rPr lang="en-SG" dirty="0"/>
              <a:t>is City state located in busiest shipping lanes in the world; it’s a small island nation with a thriving tourism industry. </a:t>
            </a:r>
            <a:endParaRPr lang="en-SG" dirty="0" smtClean="0"/>
          </a:p>
          <a:p>
            <a:pPr>
              <a:buFontTx/>
              <a:buChar char="-"/>
            </a:pPr>
            <a:r>
              <a:rPr lang="en-SG" dirty="0" smtClean="0"/>
              <a:t>The </a:t>
            </a:r>
            <a:r>
              <a:rPr lang="en-SG" dirty="0"/>
              <a:t>internet provides host of information to visit and stay in and around Singapore. However, most of the recommendations are simply based on usual tourist attractions or residential areas that are mostly expensive or already known for travellers based on certain keywords like "Hotel", or "Backpackers" etc. </a:t>
            </a:r>
            <a:endParaRPr lang="en-SG" dirty="0" smtClean="0"/>
          </a:p>
          <a:p>
            <a:pPr>
              <a:buFontTx/>
              <a:buChar char="-"/>
            </a:pPr>
            <a:r>
              <a:rPr lang="en-SG" dirty="0" smtClean="0"/>
              <a:t>The </a:t>
            </a:r>
            <a:r>
              <a:rPr lang="en-SG" dirty="0"/>
              <a:t>intention on this project is to collect and provide a data driven recommendation that can supplement the recommendation with statistical data. This will also be utilizing data retrieved from Singapore open data sources and </a:t>
            </a:r>
            <a:r>
              <a:rPr lang="en-SG" dirty="0" err="1"/>
              <a:t>FourSquare</a:t>
            </a:r>
            <a:r>
              <a:rPr lang="en-SG" dirty="0"/>
              <a:t> API venue recommendations.</a:t>
            </a:r>
            <a:endParaRPr lang="en-US" dirty="0"/>
          </a:p>
          <a:p>
            <a:endParaRPr lang="en-US" dirty="0"/>
          </a:p>
        </p:txBody>
      </p:sp>
      <p:sp>
        <p:nvSpPr>
          <p:cNvPr id="4" name="Date Placeholder 3"/>
          <p:cNvSpPr>
            <a:spLocks noGrp="1"/>
          </p:cNvSpPr>
          <p:nvPr>
            <p:ph type="dt" sz="half" idx="10"/>
          </p:nvPr>
        </p:nvSpPr>
        <p:spPr/>
        <p:txBody>
          <a:bodyPr/>
          <a:lstStyle/>
          <a:p>
            <a:fld id="{B7B2C462-0AC5-45D1-948C-3F243AF9AFBC}" type="datetime1">
              <a:rPr lang="en-US" smtClean="0"/>
              <a:pPr/>
              <a:t>6/15/2020</a:t>
            </a:fld>
            <a:endParaRPr lang="en-US"/>
          </a:p>
        </p:txBody>
      </p:sp>
      <p:sp>
        <p:nvSpPr>
          <p:cNvPr id="5" name="Slide Number Placeholder 4"/>
          <p:cNvSpPr>
            <a:spLocks noGrp="1"/>
          </p:cNvSpPr>
          <p:nvPr>
            <p:ph type="sldNum" sz="quarter" idx="12"/>
          </p:nvPr>
        </p:nvSpPr>
        <p:spPr/>
        <p:txBody>
          <a:bodyPr/>
          <a:lstStyle/>
          <a:p>
            <a:fld id="{05648DFE-D62F-45D6-8710-B2E725DF7403}"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tgmanjunath/github</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 Sources </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Singapore </a:t>
            </a:r>
            <a:r>
              <a:rPr lang="en-US" dirty="0"/>
              <a:t>Towns and median residential rental prices</a:t>
            </a:r>
          </a:p>
          <a:p>
            <a:r>
              <a:rPr lang="en-US" dirty="0"/>
              <a:t>Data will retrieved from Singapore open dataset from </a:t>
            </a:r>
            <a:r>
              <a:rPr lang="en-US" u="sng" dirty="0">
                <a:hlinkClick r:id="rId2"/>
              </a:rPr>
              <a:t>median rent by town and </a:t>
            </a:r>
            <a:r>
              <a:rPr lang="en-US" u="sng" dirty="0" err="1">
                <a:hlinkClick r:id="rId2"/>
              </a:rPr>
              <a:t>flattype</a:t>
            </a:r>
            <a:r>
              <a:rPr lang="en-US" dirty="0"/>
              <a:t> from </a:t>
            </a:r>
            <a:r>
              <a:rPr lang="en-US" u="sng" dirty="0">
                <a:hlinkClick r:id="rId3"/>
              </a:rPr>
              <a:t>https://data.gov.sg</a:t>
            </a:r>
            <a:r>
              <a:rPr lang="en-US" dirty="0"/>
              <a:t> website. </a:t>
            </a:r>
          </a:p>
          <a:p>
            <a:pPr lvl="0"/>
            <a:r>
              <a:rPr lang="en-US" dirty="0"/>
              <a:t>Singapore Towns location data retrieved using Google maps API</a:t>
            </a:r>
            <a:endParaRPr lang="en-US" b="1" dirty="0"/>
          </a:p>
          <a:p>
            <a:pPr lvl="0"/>
            <a:r>
              <a:rPr lang="en-US" dirty="0"/>
              <a:t>Singapore Top Venue Recommendations from </a:t>
            </a:r>
            <a:r>
              <a:rPr lang="en-US" dirty="0" err="1"/>
              <a:t>FourSquare</a:t>
            </a:r>
            <a:r>
              <a:rPr lang="en-US" dirty="0"/>
              <a:t> API</a:t>
            </a:r>
            <a:endParaRPr lang="en-US" b="1" dirty="0"/>
          </a:p>
          <a:p>
            <a:endParaRPr lang="en-US" dirty="0"/>
          </a:p>
        </p:txBody>
      </p:sp>
      <p:sp>
        <p:nvSpPr>
          <p:cNvPr id="4" name="Date Placeholder 3"/>
          <p:cNvSpPr>
            <a:spLocks noGrp="1"/>
          </p:cNvSpPr>
          <p:nvPr>
            <p:ph type="dt" sz="half" idx="10"/>
          </p:nvPr>
        </p:nvSpPr>
        <p:spPr/>
        <p:txBody>
          <a:bodyPr/>
          <a:lstStyle/>
          <a:p>
            <a:fld id="{4ABC75E2-FB7E-4B3A-B759-4425730852B2}" type="datetime1">
              <a:rPr lang="en-US" smtClean="0"/>
              <a:pPr/>
              <a:t>6/15/2020</a:t>
            </a:fld>
            <a:endParaRPr lang="en-US"/>
          </a:p>
        </p:txBody>
      </p:sp>
      <p:sp>
        <p:nvSpPr>
          <p:cNvPr id="5" name="Slide Number Placeholder 4"/>
          <p:cNvSpPr>
            <a:spLocks noGrp="1"/>
          </p:cNvSpPr>
          <p:nvPr>
            <p:ph type="sldNum" sz="quarter" idx="12"/>
          </p:nvPr>
        </p:nvSpPr>
        <p:spPr/>
        <p:txBody>
          <a:bodyPr/>
          <a:lstStyle/>
          <a:p>
            <a:fld id="{05648DFE-D62F-45D6-8710-B2E725DF7403}"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tgmanjunath/github</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Various Towns in Singapore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28596" y="1214422"/>
            <a:ext cx="8072494" cy="522924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F2C04AA-73F1-4020-B958-F1FF4DBACB7A}" type="datetime1">
              <a:rPr lang="en-US" smtClean="0"/>
              <a:pPr/>
              <a:t>6/15/2020</a:t>
            </a:fld>
            <a:endParaRPr lang="en-US"/>
          </a:p>
        </p:txBody>
      </p:sp>
      <p:sp>
        <p:nvSpPr>
          <p:cNvPr id="6" name="Slide Number Placeholder 5"/>
          <p:cNvSpPr>
            <a:spLocks noGrp="1"/>
          </p:cNvSpPr>
          <p:nvPr>
            <p:ph type="sldNum" sz="quarter" idx="12"/>
          </p:nvPr>
        </p:nvSpPr>
        <p:spPr/>
        <p:txBody>
          <a:bodyPr/>
          <a:lstStyle/>
          <a:p>
            <a:fld id="{05648DFE-D62F-45D6-8710-B2E725DF7403}"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tgmanjunath/github</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Conclusion </a:t>
            </a:r>
            <a:endParaRPr lang="en-US" dirty="0"/>
          </a:p>
        </p:txBody>
      </p:sp>
      <p:sp>
        <p:nvSpPr>
          <p:cNvPr id="3" name="Content Placeholder 2"/>
          <p:cNvSpPr>
            <a:spLocks noGrp="1"/>
          </p:cNvSpPr>
          <p:nvPr>
            <p:ph idx="1"/>
          </p:nvPr>
        </p:nvSpPr>
        <p:spPr/>
        <p:txBody>
          <a:bodyPr/>
          <a:lstStyle/>
          <a:p>
            <a:r>
              <a:rPr lang="en-SG" dirty="0" smtClean="0"/>
              <a:t>The central region of Island, has most attractions for both locals and visitors alike due to various food options and night life </a:t>
            </a:r>
          </a:p>
          <a:p>
            <a:r>
              <a:rPr lang="en-SG" dirty="0" smtClean="0"/>
              <a:t>The conclusion is supported by data analysed  </a:t>
            </a:r>
            <a:endParaRPr lang="en-US" dirty="0"/>
          </a:p>
        </p:txBody>
      </p:sp>
      <p:sp>
        <p:nvSpPr>
          <p:cNvPr id="4" name="Date Placeholder 3"/>
          <p:cNvSpPr>
            <a:spLocks noGrp="1"/>
          </p:cNvSpPr>
          <p:nvPr>
            <p:ph type="dt" sz="half" idx="10"/>
          </p:nvPr>
        </p:nvSpPr>
        <p:spPr/>
        <p:txBody>
          <a:bodyPr/>
          <a:lstStyle/>
          <a:p>
            <a:fld id="{80A6F672-5CBA-4F4D-A7E7-078B617EACEB}" type="datetime1">
              <a:rPr lang="en-US" smtClean="0"/>
              <a:pPr/>
              <a:t>6/15/2020</a:t>
            </a:fld>
            <a:endParaRPr lang="en-US"/>
          </a:p>
        </p:txBody>
      </p:sp>
      <p:sp>
        <p:nvSpPr>
          <p:cNvPr id="5" name="Slide Number Placeholder 4"/>
          <p:cNvSpPr>
            <a:spLocks noGrp="1"/>
          </p:cNvSpPr>
          <p:nvPr>
            <p:ph type="sldNum" sz="quarter" idx="12"/>
          </p:nvPr>
        </p:nvSpPr>
        <p:spPr/>
        <p:txBody>
          <a:bodyPr/>
          <a:lstStyle/>
          <a:p>
            <a:fld id="{05648DFE-D62F-45D6-8710-B2E725DF7403}"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tgmanjunath/github</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Top 10 Food Category type </a:t>
            </a:r>
            <a:endParaRPr lang="en-US" dirty="0"/>
          </a:p>
        </p:txBody>
      </p:sp>
      <p:pic>
        <p:nvPicPr>
          <p:cNvPr id="4" name="Content Placeholder 3"/>
          <p:cNvPicPr>
            <a:picLocks noGrp="1"/>
          </p:cNvPicPr>
          <p:nvPr>
            <p:ph idx="1"/>
          </p:nvPr>
        </p:nvPicPr>
        <p:blipFill>
          <a:blip r:embed="rId2"/>
          <a:srcRect/>
          <a:stretch>
            <a:fillRect/>
          </a:stretch>
        </p:blipFill>
        <p:spPr bwMode="auto">
          <a:xfrm>
            <a:off x="785786" y="1785926"/>
            <a:ext cx="7786742" cy="4857784"/>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8D96D9CF-79CA-4869-A35D-2E4B28049859}" type="datetime1">
              <a:rPr lang="en-US" smtClean="0"/>
              <a:pPr/>
              <a:t>6/15/2020</a:t>
            </a:fld>
            <a:endParaRPr lang="en-US"/>
          </a:p>
        </p:txBody>
      </p:sp>
      <p:sp>
        <p:nvSpPr>
          <p:cNvPr id="6" name="Slide Number Placeholder 5"/>
          <p:cNvSpPr>
            <a:spLocks noGrp="1"/>
          </p:cNvSpPr>
          <p:nvPr>
            <p:ph type="sldNum" sz="quarter" idx="12"/>
          </p:nvPr>
        </p:nvSpPr>
        <p:spPr/>
        <p:txBody>
          <a:bodyPr/>
          <a:lstStyle/>
          <a:p>
            <a:fld id="{05648DFE-D62F-45D6-8710-B2E725DF7403}"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tgmanjunath/github</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smtClean="0"/>
              <a:t>Clusters </a:t>
            </a:r>
            <a:r>
              <a:rPr lang="en-SG" dirty="0"/>
              <a:t>generated based on the dataset</a:t>
            </a:r>
            <a:endParaRPr lang="en-US" dirty="0"/>
          </a:p>
        </p:txBody>
      </p:sp>
      <p:pic>
        <p:nvPicPr>
          <p:cNvPr id="4" name="Content Placeholder 3"/>
          <p:cNvPicPr>
            <a:picLocks noGrp="1"/>
          </p:cNvPicPr>
          <p:nvPr>
            <p:ph idx="1"/>
          </p:nvPr>
        </p:nvPicPr>
        <p:blipFill>
          <a:blip r:embed="rId2"/>
          <a:srcRect/>
          <a:stretch>
            <a:fillRect/>
          </a:stretch>
        </p:blipFill>
        <p:spPr bwMode="auto">
          <a:xfrm>
            <a:off x="808170" y="1600200"/>
            <a:ext cx="7527659" cy="4525963"/>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F879A641-2B3C-4B2D-86EF-19DA6B3B3A3A}" type="datetime1">
              <a:rPr lang="en-US" smtClean="0"/>
              <a:pPr/>
              <a:t>6/15/2020</a:t>
            </a:fld>
            <a:endParaRPr lang="en-US"/>
          </a:p>
        </p:txBody>
      </p:sp>
      <p:sp>
        <p:nvSpPr>
          <p:cNvPr id="6" name="Slide Number Placeholder 5"/>
          <p:cNvSpPr>
            <a:spLocks noGrp="1"/>
          </p:cNvSpPr>
          <p:nvPr>
            <p:ph type="sldNum" sz="quarter" idx="12"/>
          </p:nvPr>
        </p:nvSpPr>
        <p:spPr/>
        <p:txBody>
          <a:bodyPr/>
          <a:lstStyle/>
          <a:p>
            <a:fld id="{05648DFE-D62F-45D6-8710-B2E725DF7403}"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tgmanjunath/github</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258</Words>
  <Application>Microsoft Office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Applied Data Science Capstone Capstone Project - The Battle of Neighbourhoods (Week 2) </vt:lpstr>
      <vt:lpstr>Problem statement </vt:lpstr>
      <vt:lpstr>Data Sources </vt:lpstr>
      <vt:lpstr>Various Towns in Singapore </vt:lpstr>
      <vt:lpstr>Conclusion </vt:lpstr>
      <vt:lpstr>Top 10 Food Category type </vt:lpstr>
      <vt:lpstr>Clusters generated based on the dataset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Capstone Project - The Battle of Neighbourhoods (Week 2) </dc:title>
  <dc:creator>Manjunath Ganesh</dc:creator>
  <cp:lastModifiedBy>Manjunath Ganesh</cp:lastModifiedBy>
  <cp:revision>3</cp:revision>
  <dcterms:created xsi:type="dcterms:W3CDTF">2020-06-14T15:58:26Z</dcterms:created>
  <dcterms:modified xsi:type="dcterms:W3CDTF">2020-06-14T16:14:24Z</dcterms:modified>
</cp:coreProperties>
</file>