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99" r:id="rId3"/>
    <p:sldId id="257" r:id="rId4"/>
    <p:sldId id="259" r:id="rId5"/>
    <p:sldId id="260" r:id="rId6"/>
    <p:sldId id="261" r:id="rId7"/>
    <p:sldId id="262" r:id="rId8"/>
    <p:sldId id="263" r:id="rId9"/>
    <p:sldId id="264" r:id="rId10"/>
    <p:sldId id="265" r:id="rId11"/>
    <p:sldId id="300" r:id="rId12"/>
    <p:sldId id="301" r:id="rId13"/>
    <p:sldId id="289" r:id="rId14"/>
    <p:sldId id="302" r:id="rId15"/>
    <p:sldId id="303" r:id="rId16"/>
    <p:sldId id="304" r:id="rId17"/>
    <p:sldId id="305" r:id="rId18"/>
    <p:sldId id="307" r:id="rId19"/>
    <p:sldId id="308" r:id="rId20"/>
    <p:sldId id="309" r:id="rId21"/>
    <p:sldId id="310" r:id="rId22"/>
    <p:sldId id="312" r:id="rId23"/>
    <p:sldId id="311" r:id="rId24"/>
    <p:sldId id="28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50B72F-C717-4839-BFEF-254171497EC2}" v="376" dt="2024-07-15T05:38:50.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8" autoAdjust="0"/>
    <p:restoredTop sz="94660" autoAdjust="0"/>
  </p:normalViewPr>
  <p:slideViewPr>
    <p:cSldViewPr snapToGrid="0">
      <p:cViewPr varScale="1">
        <p:scale>
          <a:sx n="78" d="100"/>
          <a:sy n="78" d="100"/>
        </p:scale>
        <p:origin x="768" y="62"/>
      </p:cViewPr>
      <p:guideLst/>
    </p:cSldViewPr>
  </p:slideViewPr>
  <p:outlineViewPr>
    <p:cViewPr>
      <p:scale>
        <a:sx n="33" d="100"/>
        <a:sy n="33" d="100"/>
      </p:scale>
      <p:origin x="0" y="-3994"/>
    </p:cViewPr>
  </p:outlineViewPr>
  <p:notesTextViewPr>
    <p:cViewPr>
      <p:scale>
        <a:sx n="1" d="1"/>
        <a:sy n="1" d="1"/>
      </p:scale>
      <p:origin x="0" y="0"/>
    </p:cViewPr>
  </p:notesTextViewPr>
  <p:sorterViewPr>
    <p:cViewPr>
      <p:scale>
        <a:sx n="100" d="100"/>
        <a:sy n="100" d="100"/>
      </p:scale>
      <p:origin x="0" y="-581"/>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eesh Molakala" userId="e0e2a7b3565b9166" providerId="LiveId" clId="{7F50B72F-C717-4839-BFEF-254171497EC2}"/>
    <pc:docChg chg="undo redo custSel addSld delSld modSld addMainMaster delMainMaster modMainMaster addSection delSection">
      <pc:chgData name="Hareesh Molakala" userId="e0e2a7b3565b9166" providerId="LiveId" clId="{7F50B72F-C717-4839-BFEF-254171497EC2}" dt="2024-07-15T05:32:33.901" v="5882" actId="207"/>
      <pc:docMkLst>
        <pc:docMk/>
      </pc:docMkLst>
      <pc:sldChg chg="addSp delSp modSp mod setBg setClrOvrMap">
        <pc:chgData name="Hareesh Molakala" userId="e0e2a7b3565b9166" providerId="LiveId" clId="{7F50B72F-C717-4839-BFEF-254171497EC2}" dt="2024-07-09T08:55:29.409" v="5208" actId="14100"/>
        <pc:sldMkLst>
          <pc:docMk/>
          <pc:sldMk cId="2015711866" sldId="256"/>
        </pc:sldMkLst>
        <pc:spChg chg="mod ord">
          <ac:chgData name="Hareesh Molakala" userId="e0e2a7b3565b9166" providerId="LiveId" clId="{7F50B72F-C717-4839-BFEF-254171497EC2}" dt="2024-07-09T08:55:29.409" v="5208" actId="14100"/>
          <ac:spMkLst>
            <pc:docMk/>
            <pc:sldMk cId="2015711866" sldId="256"/>
            <ac:spMk id="3" creationId="{9B37EE5A-F33C-6844-DB2C-7A184DD238D7}"/>
          </ac:spMkLst>
        </pc:spChg>
        <pc:spChg chg="add del">
          <ac:chgData name="Hareesh Molakala" userId="e0e2a7b3565b9166" providerId="LiveId" clId="{7F50B72F-C717-4839-BFEF-254171497EC2}" dt="2024-07-07T23:24:51.641" v="3762" actId="26606"/>
          <ac:spMkLst>
            <pc:docMk/>
            <pc:sldMk cId="2015711866" sldId="256"/>
            <ac:spMk id="6" creationId="{97A5CE44-9D07-4AD7-B94C-7C93513677DA}"/>
          </ac:spMkLst>
        </pc:spChg>
        <pc:spChg chg="add del">
          <ac:chgData name="Hareesh Molakala" userId="e0e2a7b3565b9166" providerId="LiveId" clId="{7F50B72F-C717-4839-BFEF-254171497EC2}" dt="2024-07-07T23:24:51.641" v="3762" actId="26606"/>
          <ac:spMkLst>
            <pc:docMk/>
            <pc:sldMk cId="2015711866" sldId="256"/>
            <ac:spMk id="7" creationId="{1A703601-C9B7-448F-B403-01CBCB088B29}"/>
          </ac:spMkLst>
        </pc:spChg>
        <pc:spChg chg="add del">
          <ac:chgData name="Hareesh Molakala" userId="e0e2a7b3565b9166" providerId="LiveId" clId="{7F50B72F-C717-4839-BFEF-254171497EC2}" dt="2024-07-07T23:23:37.910" v="3751" actId="26606"/>
          <ac:spMkLst>
            <pc:docMk/>
            <pc:sldMk cId="2015711866" sldId="256"/>
            <ac:spMk id="9" creationId="{1FF9CEF5-A50D-4B8B-9852-D76F7037867E}"/>
          </ac:spMkLst>
        </pc:spChg>
        <pc:spChg chg="add del">
          <ac:chgData name="Hareesh Molakala" userId="e0e2a7b3565b9166" providerId="LiveId" clId="{7F50B72F-C717-4839-BFEF-254171497EC2}" dt="2024-07-07T23:23:37.910" v="3751" actId="26606"/>
          <ac:spMkLst>
            <pc:docMk/>
            <pc:sldMk cId="2015711866" sldId="256"/>
            <ac:spMk id="11" creationId="{30684D86-C9D1-40C3-A9B6-EC935C7312E3}"/>
          </ac:spMkLst>
        </pc:spChg>
        <pc:spChg chg="add del">
          <ac:chgData name="Hareesh Molakala" userId="e0e2a7b3565b9166" providerId="LiveId" clId="{7F50B72F-C717-4839-BFEF-254171497EC2}" dt="2024-07-07T23:23:37.910" v="3751" actId="26606"/>
          <ac:spMkLst>
            <pc:docMk/>
            <pc:sldMk cId="2015711866" sldId="256"/>
            <ac:spMk id="13" creationId="{1EDF7896-F56A-49DA-90F3-F5CE8B9833AD}"/>
          </ac:spMkLst>
        </pc:spChg>
        <pc:spChg chg="add del">
          <ac:chgData name="Hareesh Molakala" userId="e0e2a7b3565b9166" providerId="LiveId" clId="{7F50B72F-C717-4839-BFEF-254171497EC2}" dt="2024-07-07T23:24:51.641" v="3762" actId="26606"/>
          <ac:spMkLst>
            <pc:docMk/>
            <pc:sldMk cId="2015711866" sldId="256"/>
            <ac:spMk id="41" creationId="{E15F4FDF-1B24-4F56-AF01-4D0645A83005}"/>
          </ac:spMkLst>
        </pc:spChg>
        <pc:spChg chg="add del">
          <ac:chgData name="Hareesh Molakala" userId="e0e2a7b3565b9166" providerId="LiveId" clId="{7F50B72F-C717-4839-BFEF-254171497EC2}" dt="2024-07-07T23:24:51.641" v="3762" actId="26606"/>
          <ac:spMkLst>
            <pc:docMk/>
            <pc:sldMk cId="2015711866" sldId="256"/>
            <ac:spMk id="43" creationId="{4FD76CDA-1C6B-40B2-9A61-FD38CE1B4DCF}"/>
          </ac:spMkLst>
        </pc:spChg>
        <pc:grpChg chg="add del">
          <ac:chgData name="Hareesh Molakala" userId="e0e2a7b3565b9166" providerId="LiveId" clId="{7F50B72F-C717-4839-BFEF-254171497EC2}" dt="2024-07-07T23:24:51.641" v="3762" actId="26606"/>
          <ac:grpSpMkLst>
            <pc:docMk/>
            <pc:sldMk cId="2015711866" sldId="256"/>
            <ac:grpSpMk id="8" creationId="{7923CDCA-D161-4CE7-BA92-92AE20B96D6D}"/>
          </ac:grpSpMkLst>
        </pc:grpChg>
        <pc:grpChg chg="add del">
          <ac:chgData name="Hareesh Molakala" userId="e0e2a7b3565b9166" providerId="LiveId" clId="{7F50B72F-C717-4839-BFEF-254171497EC2}" dt="2024-07-07T23:24:51.641" v="3762" actId="26606"/>
          <ac:grpSpMkLst>
            <pc:docMk/>
            <pc:sldMk cId="2015711866" sldId="256"/>
            <ac:grpSpMk id="27" creationId="{B28C8CE4-C5A6-4B6C-B428-1D2852C394FC}"/>
          </ac:grpSpMkLst>
        </pc:grpChg>
        <pc:picChg chg="add mod">
          <ac:chgData name="Hareesh Molakala" userId="e0e2a7b3565b9166" providerId="LiveId" clId="{7F50B72F-C717-4839-BFEF-254171497EC2}" dt="2024-07-07T23:24:55.184" v="3767" actId="931"/>
          <ac:picMkLst>
            <pc:docMk/>
            <pc:sldMk cId="2015711866" sldId="256"/>
            <ac:picMk id="4" creationId="{1B909AD7-E023-90D1-1D77-1E79AF6BC926}"/>
          </ac:picMkLst>
        </pc:picChg>
      </pc:sldChg>
      <pc:sldChg chg="addSp delSp modSp new mod setBg setClrOvrMap delDesignElem">
        <pc:chgData name="Hareesh Molakala" userId="e0e2a7b3565b9166" providerId="LiveId" clId="{7F50B72F-C717-4839-BFEF-254171497EC2}" dt="2024-07-14T20:04:32.233" v="5460"/>
        <pc:sldMkLst>
          <pc:docMk/>
          <pc:sldMk cId="4242968813" sldId="257"/>
        </pc:sldMkLst>
        <pc:spChg chg="mod">
          <ac:chgData name="Hareesh Molakala" userId="e0e2a7b3565b9166" providerId="LiveId" clId="{7F50B72F-C717-4839-BFEF-254171497EC2}" dt="2024-07-07T18:47:41.567" v="1347" actId="26606"/>
          <ac:spMkLst>
            <pc:docMk/>
            <pc:sldMk cId="4242968813" sldId="257"/>
            <ac:spMk id="2" creationId="{59954FC5-0555-077D-7838-56A67271DB38}"/>
          </ac:spMkLst>
        </pc:spChg>
        <pc:spChg chg="mod">
          <ac:chgData name="Hareesh Molakala" userId="e0e2a7b3565b9166" providerId="LiveId" clId="{7F50B72F-C717-4839-BFEF-254171497EC2}" dt="2024-07-14T19:49:08.123" v="5341"/>
          <ac:spMkLst>
            <pc:docMk/>
            <pc:sldMk cId="4242968813" sldId="257"/>
            <ac:spMk id="3" creationId="{D38D2CA1-173A-B195-1AC8-D3D93926CCC3}"/>
          </ac:spMkLst>
        </pc:spChg>
        <pc:spChg chg="add del">
          <ac:chgData name="Hareesh Molakala" userId="e0e2a7b3565b9166" providerId="LiveId" clId="{7F50B72F-C717-4839-BFEF-254171497EC2}" dt="2024-07-14T20:04:32.214" v="5459"/>
          <ac:spMkLst>
            <pc:docMk/>
            <pc:sldMk cId="4242968813" sldId="257"/>
            <ac:spMk id="12" creationId="{2F0EB019-D709-4673-B856-24B85B99E7EF}"/>
          </ac:spMkLst>
        </pc:spChg>
        <pc:spChg chg="add del">
          <ac:chgData name="Hareesh Molakala" userId="e0e2a7b3565b9166" providerId="LiveId" clId="{7F50B72F-C717-4839-BFEF-254171497EC2}" dt="2024-07-14T20:04:32.214" v="5459"/>
          <ac:spMkLst>
            <pc:docMk/>
            <pc:sldMk cId="4242968813" sldId="257"/>
            <ac:spMk id="14" creationId="{B0866DA9-5D88-42EA-A7A5-72245E5F8DE6}"/>
          </ac:spMkLst>
        </pc:spChg>
        <pc:spChg chg="add del">
          <ac:chgData name="Hareesh Molakala" userId="e0e2a7b3565b9166" providerId="LiveId" clId="{7F50B72F-C717-4839-BFEF-254171497EC2}" dt="2024-07-14T20:04:32.214" v="5459"/>
          <ac:spMkLst>
            <pc:docMk/>
            <pc:sldMk cId="4242968813" sldId="257"/>
            <ac:spMk id="16" creationId="{2F1EAD63-88F7-4C03-9CFF-FD14BEFB61B3}"/>
          </ac:spMkLst>
        </pc:spChg>
        <pc:picChg chg="add mod">
          <ac:chgData name="Hareesh Molakala" userId="e0e2a7b3565b9166" providerId="LiveId" clId="{7F50B72F-C717-4839-BFEF-254171497EC2}" dt="2024-07-07T18:47:41.567" v="1347" actId="26606"/>
          <ac:picMkLst>
            <pc:docMk/>
            <pc:sldMk cId="4242968813" sldId="257"/>
            <ac:picMk id="5" creationId="{D19BA98B-17C9-809A-B173-BCA9F6907269}"/>
          </ac:picMkLst>
        </pc:picChg>
        <pc:picChg chg="add mod ord">
          <ac:chgData name="Hareesh Molakala" userId="e0e2a7b3565b9166" providerId="LiveId" clId="{7F50B72F-C717-4839-BFEF-254171497EC2}" dt="2024-07-07T18:47:41.567" v="1347" actId="26606"/>
          <ac:picMkLst>
            <pc:docMk/>
            <pc:sldMk cId="4242968813" sldId="257"/>
            <ac:picMk id="7" creationId="{14C5CF72-6CA4-BDDB-F11D-02F51746E687}"/>
          </ac:picMkLst>
        </pc:picChg>
      </pc:sldChg>
      <pc:sldChg chg="addSp delSp modSp new add del mod">
        <pc:chgData name="Hareesh Molakala" userId="e0e2a7b3565b9166" providerId="LiveId" clId="{7F50B72F-C717-4839-BFEF-254171497EC2}" dt="2024-07-08T07:24:00.029" v="5160" actId="2696"/>
        <pc:sldMkLst>
          <pc:docMk/>
          <pc:sldMk cId="4094551315" sldId="258"/>
        </pc:sldMkLst>
        <pc:spChg chg="del mod">
          <ac:chgData name="Hareesh Molakala" userId="e0e2a7b3565b9166" providerId="LiveId" clId="{7F50B72F-C717-4839-BFEF-254171497EC2}" dt="2024-07-07T16:23:36.278" v="196" actId="21"/>
          <ac:spMkLst>
            <pc:docMk/>
            <pc:sldMk cId="4094551315" sldId="258"/>
            <ac:spMk id="2" creationId="{C9D6FBCB-70D3-A7E7-2BE9-25BEE3277310}"/>
          </ac:spMkLst>
        </pc:spChg>
        <pc:spChg chg="mod">
          <ac:chgData name="Hareesh Molakala" userId="e0e2a7b3565b9166" providerId="LiveId" clId="{7F50B72F-C717-4839-BFEF-254171497EC2}" dt="2024-07-07T16:33:15.769" v="439" actId="20577"/>
          <ac:spMkLst>
            <pc:docMk/>
            <pc:sldMk cId="4094551315" sldId="258"/>
            <ac:spMk id="3" creationId="{439626D3-CE83-448E-4ADF-E4D3183F9673}"/>
          </ac:spMkLst>
        </pc:spChg>
        <pc:spChg chg="add del mod">
          <ac:chgData name="Hareesh Molakala" userId="e0e2a7b3565b9166" providerId="LiveId" clId="{7F50B72F-C717-4839-BFEF-254171497EC2}" dt="2024-07-07T16:23:42.753" v="197" actId="21"/>
          <ac:spMkLst>
            <pc:docMk/>
            <pc:sldMk cId="4094551315" sldId="258"/>
            <ac:spMk id="5" creationId="{B79EA731-A3DF-BD63-C868-6A004EF468D2}"/>
          </ac:spMkLst>
        </pc:spChg>
        <pc:spChg chg="add mod">
          <ac:chgData name="Hareesh Molakala" userId="e0e2a7b3565b9166" providerId="LiveId" clId="{7F50B72F-C717-4839-BFEF-254171497EC2}" dt="2024-07-07T16:25:07.203" v="243" actId="20577"/>
          <ac:spMkLst>
            <pc:docMk/>
            <pc:sldMk cId="4094551315" sldId="258"/>
            <ac:spMk id="6" creationId="{A8F3C21A-E259-7F74-7C5B-C1D095DEAD04}"/>
          </ac:spMkLst>
        </pc:spChg>
      </pc:sldChg>
      <pc:sldChg chg="addSp delSp modSp new mod">
        <pc:chgData name="Hareesh Molakala" userId="e0e2a7b3565b9166" providerId="LiveId" clId="{7F50B72F-C717-4839-BFEF-254171497EC2}" dt="2024-07-07T17:06:34.048" v="731" actId="20577"/>
        <pc:sldMkLst>
          <pc:docMk/>
          <pc:sldMk cId="1176801860" sldId="259"/>
        </pc:sldMkLst>
        <pc:spChg chg="del">
          <ac:chgData name="Hareesh Molakala" userId="e0e2a7b3565b9166" providerId="LiveId" clId="{7F50B72F-C717-4839-BFEF-254171497EC2}" dt="2024-07-07T16:33:45.004" v="441" actId="21"/>
          <ac:spMkLst>
            <pc:docMk/>
            <pc:sldMk cId="1176801860" sldId="259"/>
            <ac:spMk id="2" creationId="{8BA0A6A2-367B-59A4-F2B9-EC2A48C61CC5}"/>
          </ac:spMkLst>
        </pc:spChg>
        <pc:spChg chg="del">
          <ac:chgData name="Hareesh Molakala" userId="e0e2a7b3565b9166" providerId="LiveId" clId="{7F50B72F-C717-4839-BFEF-254171497EC2}" dt="2024-07-07T16:33:48.159" v="442" actId="21"/>
          <ac:spMkLst>
            <pc:docMk/>
            <pc:sldMk cId="1176801860" sldId="259"/>
            <ac:spMk id="3" creationId="{2BDC44F2-627E-6314-B9FF-91539778631C}"/>
          </ac:spMkLst>
        </pc:spChg>
        <pc:spChg chg="add del mod">
          <ac:chgData name="Hareesh Molakala" userId="e0e2a7b3565b9166" providerId="LiveId" clId="{7F50B72F-C717-4839-BFEF-254171497EC2}" dt="2024-07-07T16:45:06.423" v="446"/>
          <ac:spMkLst>
            <pc:docMk/>
            <pc:sldMk cId="1176801860" sldId="259"/>
            <ac:spMk id="4" creationId="{B116806E-F6C3-E512-4D40-9CA7B509B7ED}"/>
          </ac:spMkLst>
        </pc:spChg>
        <pc:spChg chg="add mod">
          <ac:chgData name="Hareesh Molakala" userId="e0e2a7b3565b9166" providerId="LiveId" clId="{7F50B72F-C717-4839-BFEF-254171497EC2}" dt="2024-07-07T16:46:15.871" v="473" actId="255"/>
          <ac:spMkLst>
            <pc:docMk/>
            <pc:sldMk cId="1176801860" sldId="259"/>
            <ac:spMk id="5" creationId="{BF53196E-112E-AA4C-8525-62C3E4454E83}"/>
          </ac:spMkLst>
        </pc:spChg>
        <pc:spChg chg="add mod">
          <ac:chgData name="Hareesh Molakala" userId="e0e2a7b3565b9166" providerId="LiveId" clId="{7F50B72F-C717-4839-BFEF-254171497EC2}" dt="2024-07-07T17:06:34.048" v="731" actId="20577"/>
          <ac:spMkLst>
            <pc:docMk/>
            <pc:sldMk cId="1176801860" sldId="259"/>
            <ac:spMk id="6" creationId="{CDA55228-DA65-D703-CB94-8E761D7A5ED9}"/>
          </ac:spMkLst>
        </pc:spChg>
      </pc:sldChg>
      <pc:sldChg chg="new del">
        <pc:chgData name="Hareesh Molakala" userId="e0e2a7b3565b9166" providerId="LiveId" clId="{7F50B72F-C717-4839-BFEF-254171497EC2}" dt="2024-07-07T17:07:14.713" v="733" actId="680"/>
        <pc:sldMkLst>
          <pc:docMk/>
          <pc:sldMk cId="1614719189" sldId="260"/>
        </pc:sldMkLst>
      </pc:sldChg>
      <pc:sldChg chg="addSp modSp new mod">
        <pc:chgData name="Hareesh Molakala" userId="e0e2a7b3565b9166" providerId="LiveId" clId="{7F50B72F-C717-4839-BFEF-254171497EC2}" dt="2024-07-14T19:49:05.544" v="5334"/>
        <pc:sldMkLst>
          <pc:docMk/>
          <pc:sldMk cId="3631017618" sldId="260"/>
        </pc:sldMkLst>
        <pc:spChg chg="mod">
          <ac:chgData name="Hareesh Molakala" userId="e0e2a7b3565b9166" providerId="LiveId" clId="{7F50B72F-C717-4839-BFEF-254171497EC2}" dt="2024-07-14T19:49:05.544" v="5334"/>
          <ac:spMkLst>
            <pc:docMk/>
            <pc:sldMk cId="3631017618" sldId="260"/>
            <ac:spMk id="2" creationId="{8283295D-FB98-5BA8-4CBB-BFF1159EB174}"/>
          </ac:spMkLst>
        </pc:spChg>
        <pc:spChg chg="add mod">
          <ac:chgData name="Hareesh Molakala" userId="e0e2a7b3565b9166" providerId="LiveId" clId="{7F50B72F-C717-4839-BFEF-254171497EC2}" dt="2024-07-07T18:06:39.305" v="1194" actId="20577"/>
          <ac:spMkLst>
            <pc:docMk/>
            <pc:sldMk cId="3631017618" sldId="260"/>
            <ac:spMk id="3" creationId="{2059AC02-9C80-C864-0D60-439CA9B84FC4}"/>
          </ac:spMkLst>
        </pc:spChg>
        <pc:spChg chg="add mod">
          <ac:chgData name="Hareesh Molakala" userId="e0e2a7b3565b9166" providerId="LiveId" clId="{7F50B72F-C717-4839-BFEF-254171497EC2}" dt="2024-07-07T17:22:34.389" v="763" actId="767"/>
          <ac:spMkLst>
            <pc:docMk/>
            <pc:sldMk cId="3631017618" sldId="260"/>
            <ac:spMk id="4" creationId="{DEC1B585-942A-05DB-B149-03C274BBD8DD}"/>
          </ac:spMkLst>
        </pc:spChg>
      </pc:sldChg>
      <pc:sldChg chg="addSp delSp modSp new add del mod setBg setClrOvrMap delDesignElem">
        <pc:chgData name="Hareesh Molakala" userId="e0e2a7b3565b9166" providerId="LiveId" clId="{7F50B72F-C717-4839-BFEF-254171497EC2}" dt="2024-07-14T20:04:32.233" v="5460"/>
        <pc:sldMkLst>
          <pc:docMk/>
          <pc:sldMk cId="1714702196" sldId="261"/>
        </pc:sldMkLst>
        <pc:spChg chg="del">
          <ac:chgData name="Hareesh Molakala" userId="e0e2a7b3565b9166" providerId="LiveId" clId="{7F50B72F-C717-4839-BFEF-254171497EC2}" dt="2024-07-07T18:09:42.666" v="1205" actId="21"/>
          <ac:spMkLst>
            <pc:docMk/>
            <pc:sldMk cId="1714702196" sldId="261"/>
            <ac:spMk id="2" creationId="{7F52AE16-4559-06E9-28EE-7D9AA1CAB03E}"/>
          </ac:spMkLst>
        </pc:spChg>
        <pc:spChg chg="del">
          <ac:chgData name="Hareesh Molakala" userId="e0e2a7b3565b9166" providerId="LiveId" clId="{7F50B72F-C717-4839-BFEF-254171497EC2}" dt="2024-07-07T18:08:51.420" v="1200" actId="931"/>
          <ac:spMkLst>
            <pc:docMk/>
            <pc:sldMk cId="1714702196" sldId="261"/>
            <ac:spMk id="3" creationId="{60B804DD-41CB-5665-C16F-65B963C90073}"/>
          </ac:spMkLst>
        </pc:spChg>
        <pc:spChg chg="mod ord">
          <ac:chgData name="Hareesh Molakala" userId="e0e2a7b3565b9166" providerId="LiveId" clId="{7F50B72F-C717-4839-BFEF-254171497EC2}" dt="2024-07-07T18:52:19.210" v="1390" actId="255"/>
          <ac:spMkLst>
            <pc:docMk/>
            <pc:sldMk cId="1714702196" sldId="261"/>
            <ac:spMk id="4" creationId="{D2B043D6-67B4-1D50-687B-594CD5D0384D}"/>
          </ac:spMkLst>
        </pc:spChg>
        <pc:spChg chg="add mod ord">
          <ac:chgData name="Hareesh Molakala" userId="e0e2a7b3565b9166" providerId="LiveId" clId="{7F50B72F-C717-4839-BFEF-254171497EC2}" dt="2024-07-07T18:51:22.628" v="1382" actId="26606"/>
          <ac:spMkLst>
            <pc:docMk/>
            <pc:sldMk cId="1714702196" sldId="261"/>
            <ac:spMk id="7" creationId="{B6224DD1-8C92-F4B7-29EF-951FD101725E}"/>
          </ac:spMkLst>
        </pc:spChg>
        <pc:spChg chg="add del">
          <ac:chgData name="Hareesh Molakala" userId="e0e2a7b3565b9166" providerId="LiveId" clId="{7F50B72F-C717-4839-BFEF-254171497EC2}" dt="2024-07-07T18:51:22.628" v="1382" actId="26606"/>
          <ac:spMkLst>
            <pc:docMk/>
            <pc:sldMk cId="1714702196" sldId="261"/>
            <ac:spMk id="25" creationId="{A57352BE-A213-4040-BE8E-D4A925AD9DF8}"/>
          </ac:spMkLst>
        </pc:spChg>
        <pc:spChg chg="add del">
          <ac:chgData name="Hareesh Molakala" userId="e0e2a7b3565b9166" providerId="LiveId" clId="{7F50B72F-C717-4839-BFEF-254171497EC2}" dt="2024-07-07T18:51:22.628" v="1382" actId="26606"/>
          <ac:spMkLst>
            <pc:docMk/>
            <pc:sldMk cId="1714702196" sldId="261"/>
            <ac:spMk id="39" creationId="{23C7736A-5A08-4021-9AB6-390DFF506AA8}"/>
          </ac:spMkLst>
        </pc:spChg>
        <pc:spChg chg="add del">
          <ac:chgData name="Hareesh Molakala" userId="e0e2a7b3565b9166" providerId="LiveId" clId="{7F50B72F-C717-4839-BFEF-254171497EC2}" dt="2024-07-07T18:51:22.628" v="1382" actId="26606"/>
          <ac:spMkLst>
            <pc:docMk/>
            <pc:sldMk cId="1714702196" sldId="261"/>
            <ac:spMk id="40" creationId="{DE91395A-2D18-4AF6-A0AC-AAA7189FED11}"/>
          </ac:spMkLst>
        </pc:spChg>
        <pc:spChg chg="add del">
          <ac:chgData name="Hareesh Molakala" userId="e0e2a7b3565b9166" providerId="LiveId" clId="{7F50B72F-C717-4839-BFEF-254171497EC2}" dt="2024-07-07T18:51:22.628" v="1382" actId="26606"/>
          <ac:spMkLst>
            <pc:docMk/>
            <pc:sldMk cId="1714702196" sldId="261"/>
            <ac:spMk id="41" creationId="{433DF4D3-8A35-461A-ABE0-F56B78A1371F}"/>
          </ac:spMkLst>
        </pc:spChg>
        <pc:spChg chg="add del">
          <ac:chgData name="Hareesh Molakala" userId="e0e2a7b3565b9166" providerId="LiveId" clId="{7F50B72F-C717-4839-BFEF-254171497EC2}" dt="2024-07-07T18:48:41.051" v="1349" actId="26606"/>
          <ac:spMkLst>
            <pc:docMk/>
            <pc:sldMk cId="1714702196" sldId="261"/>
            <ac:spMk id="42" creationId="{05C469C2-FE8F-491E-9139-7E7F8BB38179}"/>
          </ac:spMkLst>
        </pc:spChg>
        <pc:spChg chg="add del">
          <ac:chgData name="Hareesh Molakala" userId="e0e2a7b3565b9166" providerId="LiveId" clId="{7F50B72F-C717-4839-BFEF-254171497EC2}" dt="2024-07-07T18:48:41.051" v="1349" actId="26606"/>
          <ac:spMkLst>
            <pc:docMk/>
            <pc:sldMk cId="1714702196" sldId="261"/>
            <ac:spMk id="44" creationId="{0D31E63E-1DE1-4400-9D1A-FA0378B291BD}"/>
          </ac:spMkLst>
        </pc:spChg>
        <pc:spChg chg="add del">
          <ac:chgData name="Hareesh Molakala" userId="e0e2a7b3565b9166" providerId="LiveId" clId="{7F50B72F-C717-4839-BFEF-254171497EC2}" dt="2024-07-07T18:48:41.051" v="1349" actId="26606"/>
          <ac:spMkLst>
            <pc:docMk/>
            <pc:sldMk cId="1714702196" sldId="261"/>
            <ac:spMk id="46" creationId="{23C7736A-5A08-4021-9AB6-390DFF506AA8}"/>
          </ac:spMkLst>
        </pc:spChg>
        <pc:spChg chg="add del">
          <ac:chgData name="Hareesh Molakala" userId="e0e2a7b3565b9166" providerId="LiveId" clId="{7F50B72F-C717-4839-BFEF-254171497EC2}" dt="2024-07-07T18:48:41.051" v="1349" actId="26606"/>
          <ac:spMkLst>
            <pc:docMk/>
            <pc:sldMk cId="1714702196" sldId="261"/>
            <ac:spMk id="48" creationId="{433DF4D3-8A35-461A-ABE0-F56B78A1371F}"/>
          </ac:spMkLst>
        </pc:spChg>
        <pc:spChg chg="add del">
          <ac:chgData name="Hareesh Molakala" userId="e0e2a7b3565b9166" providerId="LiveId" clId="{7F50B72F-C717-4839-BFEF-254171497EC2}" dt="2024-07-07T18:51:11.608" v="1379" actId="26606"/>
          <ac:spMkLst>
            <pc:docMk/>
            <pc:sldMk cId="1714702196" sldId="261"/>
            <ac:spMk id="74" creationId="{DE91395A-2D18-4AF6-A0AC-AAA7189FED11}"/>
          </ac:spMkLst>
        </pc:spChg>
        <pc:spChg chg="add del">
          <ac:chgData name="Hareesh Molakala" userId="e0e2a7b3565b9166" providerId="LiveId" clId="{7F50B72F-C717-4839-BFEF-254171497EC2}" dt="2024-07-07T18:48:44.938" v="1351" actId="26606"/>
          <ac:spMkLst>
            <pc:docMk/>
            <pc:sldMk cId="1714702196" sldId="261"/>
            <ac:spMk id="76" creationId="{05C469C2-FE8F-491E-9139-7E7F8BB38179}"/>
          </ac:spMkLst>
        </pc:spChg>
        <pc:spChg chg="add del">
          <ac:chgData name="Hareesh Molakala" userId="e0e2a7b3565b9166" providerId="LiveId" clId="{7F50B72F-C717-4839-BFEF-254171497EC2}" dt="2024-07-07T18:48:44.938" v="1351" actId="26606"/>
          <ac:spMkLst>
            <pc:docMk/>
            <pc:sldMk cId="1714702196" sldId="261"/>
            <ac:spMk id="77" creationId="{0D31E63E-1DE1-4400-9D1A-FA0378B291BD}"/>
          </ac:spMkLst>
        </pc:spChg>
        <pc:spChg chg="add del">
          <ac:chgData name="Hareesh Molakala" userId="e0e2a7b3565b9166" providerId="LiveId" clId="{7F50B72F-C717-4839-BFEF-254171497EC2}" dt="2024-07-07T18:48:51.377" v="1353" actId="26606"/>
          <ac:spMkLst>
            <pc:docMk/>
            <pc:sldMk cId="1714702196" sldId="261"/>
            <ac:spMk id="78" creationId="{75823B85-53D1-46E0-BC58-872776B5A1FF}"/>
          </ac:spMkLst>
        </pc:spChg>
        <pc:spChg chg="add del">
          <ac:chgData name="Hareesh Molakala" userId="e0e2a7b3565b9166" providerId="LiveId" clId="{7F50B72F-C717-4839-BFEF-254171497EC2}" dt="2024-07-07T18:48:51.377" v="1353" actId="26606"/>
          <ac:spMkLst>
            <pc:docMk/>
            <pc:sldMk cId="1714702196" sldId="261"/>
            <ac:spMk id="82" creationId="{05C469C2-FE8F-491E-9139-7E7F8BB38179}"/>
          </ac:spMkLst>
        </pc:spChg>
        <pc:spChg chg="add del">
          <ac:chgData name="Hareesh Molakala" userId="e0e2a7b3565b9166" providerId="LiveId" clId="{7F50B72F-C717-4839-BFEF-254171497EC2}" dt="2024-07-07T18:48:51.377" v="1353" actId="26606"/>
          <ac:spMkLst>
            <pc:docMk/>
            <pc:sldMk cId="1714702196" sldId="261"/>
            <ac:spMk id="83" creationId="{0D31E63E-1DE1-4400-9D1A-FA0378B291BD}"/>
          </ac:spMkLst>
        </pc:spChg>
        <pc:spChg chg="add del">
          <ac:chgData name="Hareesh Molakala" userId="e0e2a7b3565b9166" providerId="LiveId" clId="{7F50B72F-C717-4839-BFEF-254171497EC2}" dt="2024-07-07T18:48:51.377" v="1353" actId="26606"/>
          <ac:spMkLst>
            <pc:docMk/>
            <pc:sldMk cId="1714702196" sldId="261"/>
            <ac:spMk id="84" creationId="{A7AF9E2D-8F98-4755-895E-D65689F2A145}"/>
          </ac:spMkLst>
        </pc:spChg>
        <pc:spChg chg="add del">
          <ac:chgData name="Hareesh Molakala" userId="e0e2a7b3565b9166" providerId="LiveId" clId="{7F50B72F-C717-4839-BFEF-254171497EC2}" dt="2024-07-07T18:51:11.608" v="1379" actId="26606"/>
          <ac:spMkLst>
            <pc:docMk/>
            <pc:sldMk cId="1714702196" sldId="261"/>
            <ac:spMk id="86" creationId="{A57352BE-A213-4040-BE8E-D4A925AD9DF8}"/>
          </ac:spMkLst>
        </pc:spChg>
        <pc:spChg chg="add del">
          <ac:chgData name="Hareesh Molakala" userId="e0e2a7b3565b9166" providerId="LiveId" clId="{7F50B72F-C717-4839-BFEF-254171497EC2}" dt="2024-07-07T18:51:11.608" v="1379" actId="26606"/>
          <ac:spMkLst>
            <pc:docMk/>
            <pc:sldMk cId="1714702196" sldId="261"/>
            <ac:spMk id="87" creationId="{93262980-E907-4930-9E6E-3DC2025CE757}"/>
          </ac:spMkLst>
        </pc:spChg>
        <pc:spChg chg="add del">
          <ac:chgData name="Hareesh Molakala" userId="e0e2a7b3565b9166" providerId="LiveId" clId="{7F50B72F-C717-4839-BFEF-254171497EC2}" dt="2024-07-07T18:51:11.608" v="1379" actId="26606"/>
          <ac:spMkLst>
            <pc:docMk/>
            <pc:sldMk cId="1714702196" sldId="261"/>
            <ac:spMk id="88" creationId="{AFD53EBD-B361-45AD-8ABF-9270B20B4AFE}"/>
          </ac:spMkLst>
        </pc:spChg>
        <pc:spChg chg="add del">
          <ac:chgData name="Hareesh Molakala" userId="e0e2a7b3565b9166" providerId="LiveId" clId="{7F50B72F-C717-4839-BFEF-254171497EC2}" dt="2024-07-07T18:51:11.608" v="1379" actId="26606"/>
          <ac:spMkLst>
            <pc:docMk/>
            <pc:sldMk cId="1714702196" sldId="261"/>
            <ac:spMk id="89" creationId="{DA1A4CE7-6399-4B37-ACE2-CFC4B4077B51}"/>
          </ac:spMkLst>
        </pc:spChg>
        <pc:spChg chg="add del">
          <ac:chgData name="Hareesh Molakala" userId="e0e2a7b3565b9166" providerId="LiveId" clId="{7F50B72F-C717-4839-BFEF-254171497EC2}" dt="2024-07-07T18:48:51.377" v="1353" actId="26606"/>
          <ac:spMkLst>
            <pc:docMk/>
            <pc:sldMk cId="1714702196" sldId="261"/>
            <ac:spMk id="110" creationId="{6D0FFBDB-89D1-4050-8FE5-AFC94C076569}"/>
          </ac:spMkLst>
        </pc:spChg>
        <pc:spChg chg="add del">
          <ac:chgData name="Hareesh Molakala" userId="e0e2a7b3565b9166" providerId="LiveId" clId="{7F50B72F-C717-4839-BFEF-254171497EC2}" dt="2024-07-07T18:51:22.614" v="1381" actId="26606"/>
          <ac:spMkLst>
            <pc:docMk/>
            <pc:sldMk cId="1714702196" sldId="261"/>
            <ac:spMk id="120" creationId="{1996130F-9AB5-4DE9-8574-3AF891C5C172}"/>
          </ac:spMkLst>
        </pc:spChg>
        <pc:spChg chg="add del">
          <ac:chgData name="Hareesh Molakala" userId="e0e2a7b3565b9166" providerId="LiveId" clId="{7F50B72F-C717-4839-BFEF-254171497EC2}" dt="2024-07-07T18:51:22.614" v="1381" actId="26606"/>
          <ac:spMkLst>
            <pc:docMk/>
            <pc:sldMk cId="1714702196" sldId="261"/>
            <ac:spMk id="121" creationId="{7326F4E6-9131-42DA-97B2-0BA8D1E258AD}"/>
          </ac:spMkLst>
        </pc:spChg>
        <pc:spChg chg="add del">
          <ac:chgData name="Hareesh Molakala" userId="e0e2a7b3565b9166" providerId="LiveId" clId="{7F50B72F-C717-4839-BFEF-254171497EC2}" dt="2024-07-07T18:51:22.614" v="1381" actId="26606"/>
          <ac:spMkLst>
            <pc:docMk/>
            <pc:sldMk cId="1714702196" sldId="261"/>
            <ac:spMk id="122" creationId="{3F4C104D-5F30-4811-9376-566B26E4719A}"/>
          </ac:spMkLst>
        </pc:spChg>
        <pc:spChg chg="add del">
          <ac:chgData name="Hareesh Molakala" userId="e0e2a7b3565b9166" providerId="LiveId" clId="{7F50B72F-C717-4839-BFEF-254171497EC2}" dt="2024-07-07T18:51:22.614" v="1381" actId="26606"/>
          <ac:spMkLst>
            <pc:docMk/>
            <pc:sldMk cId="1714702196" sldId="261"/>
            <ac:spMk id="123" creationId="{0815E34B-5D02-4E01-A936-E8E1C0AB6F12}"/>
          </ac:spMkLst>
        </pc:spChg>
        <pc:spChg chg="add del">
          <ac:chgData name="Hareesh Molakala" userId="e0e2a7b3565b9166" providerId="LiveId" clId="{7F50B72F-C717-4839-BFEF-254171497EC2}" dt="2024-07-07T18:51:22.614" v="1381" actId="26606"/>
          <ac:spMkLst>
            <pc:docMk/>
            <pc:sldMk cId="1714702196" sldId="261"/>
            <ac:spMk id="124" creationId="{7DE3414B-B032-4710-A468-D3285E38C5FF}"/>
          </ac:spMkLst>
        </pc:spChg>
        <pc:spChg chg="add del">
          <ac:chgData name="Hareesh Molakala" userId="e0e2a7b3565b9166" providerId="LiveId" clId="{7F50B72F-C717-4839-BFEF-254171497EC2}" dt="2024-07-14T20:04:32.214" v="5459"/>
          <ac:spMkLst>
            <pc:docMk/>
            <pc:sldMk cId="1714702196" sldId="261"/>
            <ac:spMk id="132" creationId="{DE91395A-2D18-4AF6-A0AC-AAA7189FED11}"/>
          </ac:spMkLst>
        </pc:spChg>
        <pc:spChg chg="add del">
          <ac:chgData name="Hareesh Molakala" userId="e0e2a7b3565b9166" providerId="LiveId" clId="{7F50B72F-C717-4839-BFEF-254171497EC2}" dt="2024-07-14T20:04:32.214" v="5459"/>
          <ac:spMkLst>
            <pc:docMk/>
            <pc:sldMk cId="1714702196" sldId="261"/>
            <ac:spMk id="133" creationId="{A57352BE-A213-4040-BE8E-D4A925AD9DF8}"/>
          </ac:spMkLst>
        </pc:spChg>
        <pc:spChg chg="add del">
          <ac:chgData name="Hareesh Molakala" userId="e0e2a7b3565b9166" providerId="LiveId" clId="{7F50B72F-C717-4839-BFEF-254171497EC2}" dt="2024-07-14T20:04:32.214" v="5459"/>
          <ac:spMkLst>
            <pc:docMk/>
            <pc:sldMk cId="1714702196" sldId="261"/>
            <ac:spMk id="134" creationId="{201543D1-8AF1-41DA-AB4A-ECE74D355AB1}"/>
          </ac:spMkLst>
        </pc:spChg>
        <pc:spChg chg="add del">
          <ac:chgData name="Hareesh Molakala" userId="e0e2a7b3565b9166" providerId="LiveId" clId="{7F50B72F-C717-4839-BFEF-254171497EC2}" dt="2024-07-07T18:48:57.283" v="1355" actId="26606"/>
          <ac:spMkLst>
            <pc:docMk/>
            <pc:sldMk cId="1714702196" sldId="261"/>
            <ac:spMk id="138" creationId="{05C469C2-FE8F-491E-9139-7E7F8BB38179}"/>
          </ac:spMkLst>
        </pc:spChg>
        <pc:spChg chg="add del">
          <ac:chgData name="Hareesh Molakala" userId="e0e2a7b3565b9166" providerId="LiveId" clId="{7F50B72F-C717-4839-BFEF-254171497EC2}" dt="2024-07-07T18:48:57.283" v="1355" actId="26606"/>
          <ac:spMkLst>
            <pc:docMk/>
            <pc:sldMk cId="1714702196" sldId="261"/>
            <ac:spMk id="139" creationId="{0D31E63E-1DE1-4400-9D1A-FA0378B291BD}"/>
          </ac:spMkLst>
        </pc:spChg>
        <pc:spChg chg="add del">
          <ac:chgData name="Hareesh Molakala" userId="e0e2a7b3565b9166" providerId="LiveId" clId="{7F50B72F-C717-4839-BFEF-254171497EC2}" dt="2024-07-07T18:48:57.283" v="1355" actId="26606"/>
          <ac:spMkLst>
            <pc:docMk/>
            <pc:sldMk cId="1714702196" sldId="261"/>
            <ac:spMk id="140" creationId="{272CC7D8-5283-4F2D-8B3F-21A1ED9C1A1F}"/>
          </ac:spMkLst>
        </pc:spChg>
        <pc:spChg chg="add del">
          <ac:chgData name="Hareesh Molakala" userId="e0e2a7b3565b9166" providerId="LiveId" clId="{7F50B72F-C717-4839-BFEF-254171497EC2}" dt="2024-07-07T18:49:05.564" v="1357" actId="26606"/>
          <ac:spMkLst>
            <pc:docMk/>
            <pc:sldMk cId="1714702196" sldId="261"/>
            <ac:spMk id="144" creationId="{05C469C2-FE8F-491E-9139-7E7F8BB38179}"/>
          </ac:spMkLst>
        </pc:spChg>
        <pc:spChg chg="add del">
          <ac:chgData name="Hareesh Molakala" userId="e0e2a7b3565b9166" providerId="LiveId" clId="{7F50B72F-C717-4839-BFEF-254171497EC2}" dt="2024-07-07T18:49:05.564" v="1357" actId="26606"/>
          <ac:spMkLst>
            <pc:docMk/>
            <pc:sldMk cId="1714702196" sldId="261"/>
            <ac:spMk id="145" creationId="{0D31E63E-1DE1-4400-9D1A-FA0378B291BD}"/>
          </ac:spMkLst>
        </pc:spChg>
        <pc:spChg chg="add del">
          <ac:chgData name="Hareesh Molakala" userId="e0e2a7b3565b9166" providerId="LiveId" clId="{7F50B72F-C717-4839-BFEF-254171497EC2}" dt="2024-07-07T18:49:05.564" v="1357" actId="26606"/>
          <ac:spMkLst>
            <pc:docMk/>
            <pc:sldMk cId="1714702196" sldId="261"/>
            <ac:spMk id="146" creationId="{35879851-1A1D-4246-AAA1-C484E858337D}"/>
          </ac:spMkLst>
        </pc:spChg>
        <pc:spChg chg="add del">
          <ac:chgData name="Hareesh Molakala" userId="e0e2a7b3565b9166" providerId="LiveId" clId="{7F50B72F-C717-4839-BFEF-254171497EC2}" dt="2024-07-07T18:49:07.745" v="1359" actId="26606"/>
          <ac:spMkLst>
            <pc:docMk/>
            <pc:sldMk cId="1714702196" sldId="261"/>
            <ac:spMk id="174" creationId="{05C469C2-FE8F-491E-9139-7E7F8BB38179}"/>
          </ac:spMkLst>
        </pc:spChg>
        <pc:spChg chg="add del">
          <ac:chgData name="Hareesh Molakala" userId="e0e2a7b3565b9166" providerId="LiveId" clId="{7F50B72F-C717-4839-BFEF-254171497EC2}" dt="2024-07-07T18:49:07.745" v="1359" actId="26606"/>
          <ac:spMkLst>
            <pc:docMk/>
            <pc:sldMk cId="1714702196" sldId="261"/>
            <ac:spMk id="175" creationId="{0D31E63E-1DE1-4400-9D1A-FA0378B291BD}"/>
          </ac:spMkLst>
        </pc:spChg>
        <pc:spChg chg="add del">
          <ac:chgData name="Hareesh Molakala" userId="e0e2a7b3565b9166" providerId="LiveId" clId="{7F50B72F-C717-4839-BFEF-254171497EC2}" dt="2024-07-07T18:49:07.745" v="1359" actId="26606"/>
          <ac:spMkLst>
            <pc:docMk/>
            <pc:sldMk cId="1714702196" sldId="261"/>
            <ac:spMk id="176" creationId="{A7AF9E2D-8F98-4755-895E-D65689F2A145}"/>
          </ac:spMkLst>
        </pc:spChg>
        <pc:spChg chg="add del">
          <ac:chgData name="Hareesh Molakala" userId="e0e2a7b3565b9166" providerId="LiveId" clId="{7F50B72F-C717-4839-BFEF-254171497EC2}" dt="2024-07-07T18:49:07.745" v="1359" actId="26606"/>
          <ac:spMkLst>
            <pc:docMk/>
            <pc:sldMk cId="1714702196" sldId="261"/>
            <ac:spMk id="180" creationId="{6D0FFBDB-89D1-4050-8FE5-AFC94C076569}"/>
          </ac:spMkLst>
        </pc:spChg>
        <pc:spChg chg="add del">
          <ac:chgData name="Hareesh Molakala" userId="e0e2a7b3565b9166" providerId="LiveId" clId="{7F50B72F-C717-4839-BFEF-254171497EC2}" dt="2024-07-07T18:49:07.745" v="1359" actId="26606"/>
          <ac:spMkLst>
            <pc:docMk/>
            <pc:sldMk cId="1714702196" sldId="261"/>
            <ac:spMk id="181" creationId="{75823B85-53D1-46E0-BC58-872776B5A1FF}"/>
          </ac:spMkLst>
        </pc:spChg>
        <pc:spChg chg="add del">
          <ac:chgData name="Hareesh Molakala" userId="e0e2a7b3565b9166" providerId="LiveId" clId="{7F50B72F-C717-4839-BFEF-254171497EC2}" dt="2024-07-07T18:50:20.975" v="1371" actId="26606"/>
          <ac:spMkLst>
            <pc:docMk/>
            <pc:sldMk cId="1714702196" sldId="261"/>
            <ac:spMk id="186" creationId="{05C469C2-FE8F-491E-9139-7E7F8BB38179}"/>
          </ac:spMkLst>
        </pc:spChg>
        <pc:spChg chg="add del">
          <ac:chgData name="Hareesh Molakala" userId="e0e2a7b3565b9166" providerId="LiveId" clId="{7F50B72F-C717-4839-BFEF-254171497EC2}" dt="2024-07-07T18:50:20.975" v="1371" actId="26606"/>
          <ac:spMkLst>
            <pc:docMk/>
            <pc:sldMk cId="1714702196" sldId="261"/>
            <ac:spMk id="187" creationId="{0D31E63E-1DE1-4400-9D1A-FA0378B291BD}"/>
          </ac:spMkLst>
        </pc:spChg>
        <pc:spChg chg="add del">
          <ac:chgData name="Hareesh Molakala" userId="e0e2a7b3565b9166" providerId="LiveId" clId="{7F50B72F-C717-4839-BFEF-254171497EC2}" dt="2024-07-07T18:50:20.975" v="1371" actId="26606"/>
          <ac:spMkLst>
            <pc:docMk/>
            <pc:sldMk cId="1714702196" sldId="261"/>
            <ac:spMk id="188" creationId="{272CC7D8-5283-4F2D-8B3F-21A1ED9C1A1F}"/>
          </ac:spMkLst>
        </pc:spChg>
        <pc:spChg chg="add del">
          <ac:chgData name="Hareesh Molakala" userId="e0e2a7b3565b9166" providerId="LiveId" clId="{7F50B72F-C717-4839-BFEF-254171497EC2}" dt="2024-07-07T18:50:19.265" v="1367" actId="26606"/>
          <ac:spMkLst>
            <pc:docMk/>
            <pc:sldMk cId="1714702196" sldId="261"/>
            <ac:spMk id="221" creationId="{05C469C2-FE8F-491E-9139-7E7F8BB38179}"/>
          </ac:spMkLst>
        </pc:spChg>
        <pc:spChg chg="add del">
          <ac:chgData name="Hareesh Molakala" userId="e0e2a7b3565b9166" providerId="LiveId" clId="{7F50B72F-C717-4839-BFEF-254171497EC2}" dt="2024-07-07T18:50:19.265" v="1367" actId="26606"/>
          <ac:spMkLst>
            <pc:docMk/>
            <pc:sldMk cId="1714702196" sldId="261"/>
            <ac:spMk id="223" creationId="{0D31E63E-1DE1-4400-9D1A-FA0378B291BD}"/>
          </ac:spMkLst>
        </pc:spChg>
        <pc:spChg chg="add del">
          <ac:chgData name="Hareesh Molakala" userId="e0e2a7b3565b9166" providerId="LiveId" clId="{7F50B72F-C717-4839-BFEF-254171497EC2}" dt="2024-07-07T18:50:19.265" v="1367" actId="26606"/>
          <ac:spMkLst>
            <pc:docMk/>
            <pc:sldMk cId="1714702196" sldId="261"/>
            <ac:spMk id="225" creationId="{FF14E539-0C77-4C04-A87F-1D71AC3C5943}"/>
          </ac:spMkLst>
        </pc:spChg>
        <pc:grpChg chg="add del">
          <ac:chgData name="Hareesh Molakala" userId="e0e2a7b3565b9166" providerId="LiveId" clId="{7F50B72F-C717-4839-BFEF-254171497EC2}" dt="2024-07-07T18:51:22.628" v="1382" actId="26606"/>
          <ac:grpSpMkLst>
            <pc:docMk/>
            <pc:sldMk cId="1714702196" sldId="261"/>
            <ac:grpSpMk id="12" creationId="{7398C59F-5A18-487B-91D6-B955AACF2E50}"/>
          </ac:grpSpMkLst>
        </pc:grpChg>
        <pc:grpChg chg="add del">
          <ac:chgData name="Hareesh Molakala" userId="e0e2a7b3565b9166" providerId="LiveId" clId="{7F50B72F-C717-4839-BFEF-254171497EC2}" dt="2024-07-07T18:48:41.051" v="1349" actId="26606"/>
          <ac:grpSpMkLst>
            <pc:docMk/>
            <pc:sldMk cId="1714702196" sldId="261"/>
            <ac:grpSpMk id="14" creationId="{8D44E099-FC66-4167-A593-8F6FBB5EE0E6}"/>
          </ac:grpSpMkLst>
        </pc:grpChg>
        <pc:grpChg chg="add del">
          <ac:chgData name="Hareesh Molakala" userId="e0e2a7b3565b9166" providerId="LiveId" clId="{7F50B72F-C717-4839-BFEF-254171497EC2}" dt="2024-07-07T18:51:22.628" v="1382" actId="26606"/>
          <ac:grpSpMkLst>
            <pc:docMk/>
            <pc:sldMk cId="1714702196" sldId="261"/>
            <ac:grpSpMk id="26" creationId="{520234FB-542E-4550-9C2F-1B56FD41A1CA}"/>
          </ac:grpSpMkLst>
        </pc:grpChg>
        <pc:grpChg chg="add del">
          <ac:chgData name="Hareesh Molakala" userId="e0e2a7b3565b9166" providerId="LiveId" clId="{7F50B72F-C717-4839-BFEF-254171497EC2}" dt="2024-07-07T18:48:41.051" v="1349" actId="26606"/>
          <ac:grpSpMkLst>
            <pc:docMk/>
            <pc:sldMk cId="1714702196" sldId="261"/>
            <ac:grpSpMk id="28" creationId="{629FAB3C-6A93-4306-8525-B9FC787B15FC}"/>
          </ac:grpSpMkLst>
        </pc:grpChg>
        <pc:grpChg chg="add del">
          <ac:chgData name="Hareesh Molakala" userId="e0e2a7b3565b9166" providerId="LiveId" clId="{7F50B72F-C717-4839-BFEF-254171497EC2}" dt="2024-07-07T18:51:11.608" v="1379" actId="26606"/>
          <ac:grpSpMkLst>
            <pc:docMk/>
            <pc:sldMk cId="1714702196" sldId="261"/>
            <ac:grpSpMk id="43" creationId="{7398C59F-5A18-487B-91D6-B955AACF2E50}"/>
          </ac:grpSpMkLst>
        </pc:grpChg>
        <pc:grpChg chg="add del">
          <ac:chgData name="Hareesh Molakala" userId="e0e2a7b3565b9166" providerId="LiveId" clId="{7F50B72F-C717-4839-BFEF-254171497EC2}" dt="2024-07-07T18:48:44.938" v="1351" actId="26606"/>
          <ac:grpSpMkLst>
            <pc:docMk/>
            <pc:sldMk cId="1714702196" sldId="261"/>
            <ac:grpSpMk id="50" creationId="{8D44E099-FC66-4167-A593-8F6FBB5EE0E6}"/>
          </ac:grpSpMkLst>
        </pc:grpChg>
        <pc:grpChg chg="add del">
          <ac:chgData name="Hareesh Molakala" userId="e0e2a7b3565b9166" providerId="LiveId" clId="{7F50B72F-C717-4839-BFEF-254171497EC2}" dt="2024-07-07T18:51:11.608" v="1379" actId="26606"/>
          <ac:grpSpMkLst>
            <pc:docMk/>
            <pc:sldMk cId="1714702196" sldId="261"/>
            <ac:grpSpMk id="60" creationId="{520234FB-542E-4550-9C2F-1B56FD41A1CA}"/>
          </ac:grpSpMkLst>
        </pc:grpChg>
        <pc:grpChg chg="add del">
          <ac:chgData name="Hareesh Molakala" userId="e0e2a7b3565b9166" providerId="LiveId" clId="{7F50B72F-C717-4839-BFEF-254171497EC2}" dt="2024-07-07T18:49:07.745" v="1359" actId="26606"/>
          <ac:grpSpMkLst>
            <pc:docMk/>
            <pc:sldMk cId="1714702196" sldId="261"/>
            <ac:grpSpMk id="62" creationId="{CDA2558E-94AE-4C16-8CD0-DCF447C9876B}"/>
          </ac:grpSpMkLst>
        </pc:grpChg>
        <pc:grpChg chg="add del">
          <ac:chgData name="Hareesh Molakala" userId="e0e2a7b3565b9166" providerId="LiveId" clId="{7F50B72F-C717-4839-BFEF-254171497EC2}" dt="2024-07-07T18:48:44.938" v="1351" actId="26606"/>
          <ac:grpSpMkLst>
            <pc:docMk/>
            <pc:sldMk cId="1714702196" sldId="261"/>
            <ac:grpSpMk id="63" creationId="{629FAB3C-6A93-4306-8525-B9FC787B15FC}"/>
          </ac:grpSpMkLst>
        </pc:grpChg>
        <pc:grpChg chg="add del">
          <ac:chgData name="Hareesh Molakala" userId="e0e2a7b3565b9166" providerId="LiveId" clId="{7F50B72F-C717-4839-BFEF-254171497EC2}" dt="2024-07-07T18:48:51.377" v="1353" actId="26606"/>
          <ac:grpSpMkLst>
            <pc:docMk/>
            <pc:sldMk cId="1714702196" sldId="261"/>
            <ac:grpSpMk id="79" creationId="{8D44E099-FC66-4167-A593-8F6FBB5EE0E6}"/>
          </ac:grpSpMkLst>
        </pc:grpChg>
        <pc:grpChg chg="add del">
          <ac:chgData name="Hareesh Molakala" userId="e0e2a7b3565b9166" providerId="LiveId" clId="{7F50B72F-C717-4839-BFEF-254171497EC2}" dt="2024-07-07T18:48:51.377" v="1353" actId="26606"/>
          <ac:grpSpMkLst>
            <pc:docMk/>
            <pc:sldMk cId="1714702196" sldId="261"/>
            <ac:grpSpMk id="81" creationId="{629FAB3C-6A93-4306-8525-B9FC787B15FC}"/>
          </ac:grpSpMkLst>
        </pc:grpChg>
        <pc:grpChg chg="add del">
          <ac:chgData name="Hareesh Molakala" userId="e0e2a7b3565b9166" providerId="LiveId" clId="{7F50B72F-C717-4839-BFEF-254171497EC2}" dt="2024-07-07T18:48:51.377" v="1353" actId="26606"/>
          <ac:grpSpMkLst>
            <pc:docMk/>
            <pc:sldMk cId="1714702196" sldId="261"/>
            <ac:grpSpMk id="85" creationId="{94D3C8C4-8367-4524-B9C5-2B3ACA682C06}"/>
          </ac:grpSpMkLst>
        </pc:grpChg>
        <pc:grpChg chg="add del">
          <ac:chgData name="Hareesh Molakala" userId="e0e2a7b3565b9166" providerId="LiveId" clId="{7F50B72F-C717-4839-BFEF-254171497EC2}" dt="2024-07-07T18:51:22.614" v="1381" actId="26606"/>
          <ac:grpSpMkLst>
            <pc:docMk/>
            <pc:sldMk cId="1714702196" sldId="261"/>
            <ac:grpSpMk id="91" creationId="{166BF9EE-F7AC-4FA5-AC7E-001B3A642F75}"/>
          </ac:grpSpMkLst>
        </pc:grpChg>
        <pc:grpChg chg="add del">
          <ac:chgData name="Hareesh Molakala" userId="e0e2a7b3565b9166" providerId="LiveId" clId="{7F50B72F-C717-4839-BFEF-254171497EC2}" dt="2024-07-07T18:48:51.377" v="1353" actId="26606"/>
          <ac:grpSpMkLst>
            <pc:docMk/>
            <pc:sldMk cId="1714702196" sldId="261"/>
            <ac:grpSpMk id="97" creationId="{CDA2558E-94AE-4C16-8CD0-DCF447C9876B}"/>
          </ac:grpSpMkLst>
        </pc:grpChg>
        <pc:grpChg chg="add del">
          <ac:chgData name="Hareesh Molakala" userId="e0e2a7b3565b9166" providerId="LiveId" clId="{7F50B72F-C717-4839-BFEF-254171497EC2}" dt="2024-07-07T18:51:22.614" v="1381" actId="26606"/>
          <ac:grpSpMkLst>
            <pc:docMk/>
            <pc:sldMk cId="1714702196" sldId="261"/>
            <ac:grpSpMk id="105" creationId="{E312DBA5-56D8-42B2-BA94-28168C2A6703}"/>
          </ac:grpSpMkLst>
        </pc:grpChg>
        <pc:grpChg chg="add del">
          <ac:chgData name="Hareesh Molakala" userId="e0e2a7b3565b9166" providerId="LiveId" clId="{7F50B72F-C717-4839-BFEF-254171497EC2}" dt="2024-07-07T18:48:57.283" v="1355" actId="26606"/>
          <ac:grpSpMkLst>
            <pc:docMk/>
            <pc:sldMk cId="1714702196" sldId="261"/>
            <ac:grpSpMk id="112" creationId="{8D44E099-FC66-4167-A593-8F6FBB5EE0E6}"/>
          </ac:grpSpMkLst>
        </pc:grpChg>
        <pc:grpChg chg="add del">
          <ac:chgData name="Hareesh Molakala" userId="e0e2a7b3565b9166" providerId="LiveId" clId="{7F50B72F-C717-4839-BFEF-254171497EC2}" dt="2024-07-07T18:48:57.283" v="1355" actId="26606"/>
          <ac:grpSpMkLst>
            <pc:docMk/>
            <pc:sldMk cId="1714702196" sldId="261"/>
            <ac:grpSpMk id="125" creationId="{629FAB3C-6A93-4306-8525-B9FC787B15FC}"/>
          </ac:grpSpMkLst>
        </pc:grpChg>
        <pc:grpChg chg="add del">
          <ac:chgData name="Hareesh Molakala" userId="e0e2a7b3565b9166" providerId="LiveId" clId="{7F50B72F-C717-4839-BFEF-254171497EC2}" dt="2024-07-14T20:04:32.214" v="5459"/>
          <ac:grpSpMkLst>
            <pc:docMk/>
            <pc:sldMk cId="1714702196" sldId="261"/>
            <ac:grpSpMk id="126" creationId="{7398C59F-5A18-487B-91D6-B955AACF2E50}"/>
          </ac:grpSpMkLst>
        </pc:grpChg>
        <pc:grpChg chg="add del">
          <ac:chgData name="Hareesh Molakala" userId="e0e2a7b3565b9166" providerId="LiveId" clId="{7F50B72F-C717-4839-BFEF-254171497EC2}" dt="2024-07-14T20:04:32.214" v="5459"/>
          <ac:grpSpMkLst>
            <pc:docMk/>
            <pc:sldMk cId="1714702196" sldId="261"/>
            <ac:grpSpMk id="129" creationId="{520234FB-542E-4550-9C2F-1B56FD41A1CA}"/>
          </ac:grpSpMkLst>
        </pc:grpChg>
        <pc:grpChg chg="add del">
          <ac:chgData name="Hareesh Molakala" userId="e0e2a7b3565b9166" providerId="LiveId" clId="{7F50B72F-C717-4839-BFEF-254171497EC2}" dt="2024-07-07T18:49:05.564" v="1357" actId="26606"/>
          <ac:grpSpMkLst>
            <pc:docMk/>
            <pc:sldMk cId="1714702196" sldId="261"/>
            <ac:grpSpMk id="142" creationId="{8D44E099-FC66-4167-A593-8F6FBB5EE0E6}"/>
          </ac:grpSpMkLst>
        </pc:grpChg>
        <pc:grpChg chg="add del">
          <ac:chgData name="Hareesh Molakala" userId="e0e2a7b3565b9166" providerId="LiveId" clId="{7F50B72F-C717-4839-BFEF-254171497EC2}" dt="2024-07-07T18:49:05.564" v="1357" actId="26606"/>
          <ac:grpSpMkLst>
            <pc:docMk/>
            <pc:sldMk cId="1714702196" sldId="261"/>
            <ac:grpSpMk id="143" creationId="{629FAB3C-6A93-4306-8525-B9FC787B15FC}"/>
          </ac:grpSpMkLst>
        </pc:grpChg>
        <pc:grpChg chg="add del">
          <ac:chgData name="Hareesh Molakala" userId="e0e2a7b3565b9166" providerId="LiveId" clId="{7F50B72F-C717-4839-BFEF-254171497EC2}" dt="2024-07-07T18:49:07.745" v="1359" actId="26606"/>
          <ac:grpSpMkLst>
            <pc:docMk/>
            <pc:sldMk cId="1714702196" sldId="261"/>
            <ac:grpSpMk id="148" creationId="{8D44E099-FC66-4167-A593-8F6FBB5EE0E6}"/>
          </ac:grpSpMkLst>
        </pc:grpChg>
        <pc:grpChg chg="add del">
          <ac:chgData name="Hareesh Molakala" userId="e0e2a7b3565b9166" providerId="LiveId" clId="{7F50B72F-C717-4839-BFEF-254171497EC2}" dt="2024-07-07T18:49:07.745" v="1359" actId="26606"/>
          <ac:grpSpMkLst>
            <pc:docMk/>
            <pc:sldMk cId="1714702196" sldId="261"/>
            <ac:grpSpMk id="161" creationId="{629FAB3C-6A93-4306-8525-B9FC787B15FC}"/>
          </ac:grpSpMkLst>
        </pc:grpChg>
        <pc:grpChg chg="add del">
          <ac:chgData name="Hareesh Molakala" userId="e0e2a7b3565b9166" providerId="LiveId" clId="{7F50B72F-C717-4839-BFEF-254171497EC2}" dt="2024-07-07T18:49:07.745" v="1359" actId="26606"/>
          <ac:grpSpMkLst>
            <pc:docMk/>
            <pc:sldMk cId="1714702196" sldId="261"/>
            <ac:grpSpMk id="177" creationId="{94D3C8C4-8367-4524-B9C5-2B3ACA682C06}"/>
          </ac:grpSpMkLst>
        </pc:grpChg>
        <pc:grpChg chg="add del">
          <ac:chgData name="Hareesh Molakala" userId="e0e2a7b3565b9166" providerId="LiveId" clId="{7F50B72F-C717-4839-BFEF-254171497EC2}" dt="2024-07-07T18:50:20.975" v="1371" actId="26606"/>
          <ac:grpSpMkLst>
            <pc:docMk/>
            <pc:sldMk cId="1714702196" sldId="261"/>
            <ac:grpSpMk id="184" creationId="{8D44E099-FC66-4167-A593-8F6FBB5EE0E6}"/>
          </ac:grpSpMkLst>
        </pc:grpChg>
        <pc:grpChg chg="add del">
          <ac:chgData name="Hareesh Molakala" userId="e0e2a7b3565b9166" providerId="LiveId" clId="{7F50B72F-C717-4839-BFEF-254171497EC2}" dt="2024-07-07T18:50:20.975" v="1371" actId="26606"/>
          <ac:grpSpMkLst>
            <pc:docMk/>
            <pc:sldMk cId="1714702196" sldId="261"/>
            <ac:grpSpMk id="185" creationId="{629FAB3C-6A93-4306-8525-B9FC787B15FC}"/>
          </ac:grpSpMkLst>
        </pc:grpChg>
        <pc:grpChg chg="add del">
          <ac:chgData name="Hareesh Molakala" userId="e0e2a7b3565b9166" providerId="LiveId" clId="{7F50B72F-C717-4839-BFEF-254171497EC2}" dt="2024-07-07T18:50:19.265" v="1367" actId="26606"/>
          <ac:grpSpMkLst>
            <pc:docMk/>
            <pc:sldMk cId="1714702196" sldId="261"/>
            <ac:grpSpMk id="193" creationId="{8D44E099-FC66-4167-A593-8F6FBB5EE0E6}"/>
          </ac:grpSpMkLst>
        </pc:grpChg>
        <pc:grpChg chg="add del">
          <ac:chgData name="Hareesh Molakala" userId="e0e2a7b3565b9166" providerId="LiveId" clId="{7F50B72F-C717-4839-BFEF-254171497EC2}" dt="2024-07-07T18:50:19.265" v="1367" actId="26606"/>
          <ac:grpSpMkLst>
            <pc:docMk/>
            <pc:sldMk cId="1714702196" sldId="261"/>
            <ac:grpSpMk id="207" creationId="{629FAB3C-6A93-4306-8525-B9FC787B15FC}"/>
          </ac:grpSpMkLst>
        </pc:grpChg>
        <pc:picChg chg="add mod ord">
          <ac:chgData name="Hareesh Molakala" userId="e0e2a7b3565b9166" providerId="LiveId" clId="{7F50B72F-C717-4839-BFEF-254171497EC2}" dt="2024-07-14T19:49:05.544" v="5334"/>
          <ac:picMkLst>
            <pc:docMk/>
            <pc:sldMk cId="1714702196" sldId="261"/>
            <ac:picMk id="6" creationId="{9F767138-AA62-16D0-9A4C-52CFA0AEDD5D}"/>
          </ac:picMkLst>
        </pc:picChg>
        <pc:picChg chg="add del mod ord">
          <ac:chgData name="Hareesh Molakala" userId="e0e2a7b3565b9166" providerId="LiveId" clId="{7F50B72F-C717-4839-BFEF-254171497EC2}" dt="2024-07-07T18:50:28.580" v="1372" actId="21"/>
          <ac:picMkLst>
            <pc:docMk/>
            <pc:sldMk cId="1714702196" sldId="261"/>
            <ac:picMk id="9" creationId="{CDFE86C0-3C84-B840-E27D-59345E23381C}"/>
          </ac:picMkLst>
        </pc:picChg>
        <pc:cxnChg chg="add del">
          <ac:chgData name="Hareesh Molakala" userId="e0e2a7b3565b9166" providerId="LiveId" clId="{7F50B72F-C717-4839-BFEF-254171497EC2}" dt="2024-07-07T18:48:51.377" v="1353" actId="26606"/>
          <ac:cxnSpMkLst>
            <pc:docMk/>
            <pc:sldMk cId="1714702196" sldId="261"/>
            <ac:cxnSpMk id="80" creationId="{81F86B2C-5FF7-48E0-B5B0-ABEA39A1E2C9}"/>
          </ac:cxnSpMkLst>
        </pc:cxnChg>
        <pc:cxnChg chg="add del">
          <ac:chgData name="Hareesh Molakala" userId="e0e2a7b3565b9166" providerId="LiveId" clId="{7F50B72F-C717-4839-BFEF-254171497EC2}" dt="2024-07-07T18:49:07.745" v="1359" actId="26606"/>
          <ac:cxnSpMkLst>
            <pc:docMk/>
            <pc:sldMk cId="1714702196" sldId="261"/>
            <ac:cxnSpMk id="182" creationId="{81F86B2C-5FF7-48E0-B5B0-ABEA39A1E2C9}"/>
          </ac:cxnSpMkLst>
        </pc:cxnChg>
      </pc:sldChg>
      <pc:sldChg chg="new del">
        <pc:chgData name="Hareesh Molakala" userId="e0e2a7b3565b9166" providerId="LiveId" clId="{7F50B72F-C717-4839-BFEF-254171497EC2}" dt="2024-07-07T18:08:02.999" v="1198" actId="680"/>
        <pc:sldMkLst>
          <pc:docMk/>
          <pc:sldMk cId="2461778351" sldId="261"/>
        </pc:sldMkLst>
      </pc:sldChg>
      <pc:sldChg chg="new del">
        <pc:chgData name="Hareesh Molakala" userId="e0e2a7b3565b9166" providerId="LiveId" clId="{7F50B72F-C717-4839-BFEF-254171497EC2}" dt="2024-07-07T18:07:51.843" v="1196" actId="680"/>
        <pc:sldMkLst>
          <pc:docMk/>
          <pc:sldMk cId="3510382641" sldId="261"/>
        </pc:sldMkLst>
      </pc:sldChg>
      <pc:sldChg chg="new del">
        <pc:chgData name="Hareesh Molakala" userId="e0e2a7b3565b9166" providerId="LiveId" clId="{7F50B72F-C717-4839-BFEF-254171497EC2}" dt="2024-07-07T18:52:47.743" v="1392" actId="680"/>
        <pc:sldMkLst>
          <pc:docMk/>
          <pc:sldMk cId="739464866" sldId="262"/>
        </pc:sldMkLst>
      </pc:sldChg>
      <pc:sldChg chg="addSp delSp modSp new add del mod setBg setClrOvrMap delDesignElem">
        <pc:chgData name="Hareesh Molakala" userId="e0e2a7b3565b9166" providerId="LiveId" clId="{7F50B72F-C717-4839-BFEF-254171497EC2}" dt="2024-07-14T20:04:32.233" v="5460"/>
        <pc:sldMkLst>
          <pc:docMk/>
          <pc:sldMk cId="1926534935" sldId="262"/>
        </pc:sldMkLst>
        <pc:spChg chg="mod">
          <ac:chgData name="Hareesh Molakala" userId="e0e2a7b3565b9166" providerId="LiveId" clId="{7F50B72F-C717-4839-BFEF-254171497EC2}" dt="2024-07-07T19:42:44.318" v="1736" actId="26606"/>
          <ac:spMkLst>
            <pc:docMk/>
            <pc:sldMk cId="1926534935" sldId="262"/>
            <ac:spMk id="2" creationId="{0B335EFD-4760-2137-261F-17F0A9FCE668}"/>
          </ac:spMkLst>
        </pc:spChg>
        <pc:spChg chg="add del mod ord">
          <ac:chgData name="Hareesh Molakala" userId="e0e2a7b3565b9166" providerId="LiveId" clId="{7F50B72F-C717-4839-BFEF-254171497EC2}" dt="2024-07-14T20:04:31.670" v="5458"/>
          <ac:spMkLst>
            <pc:docMk/>
            <pc:sldMk cId="1926534935" sldId="262"/>
            <ac:spMk id="3" creationId="{D1C183D0-BFC3-187B-BEB1-13CCAC677991}"/>
          </ac:spMkLst>
        </pc:spChg>
        <pc:spChg chg="add del">
          <ac:chgData name="Hareesh Molakala" userId="e0e2a7b3565b9166" providerId="LiveId" clId="{7F50B72F-C717-4839-BFEF-254171497EC2}" dt="2024-07-14T20:04:32.214" v="5459"/>
          <ac:spMkLst>
            <pc:docMk/>
            <pc:sldMk cId="1926534935" sldId="262"/>
            <ac:spMk id="25" creationId="{DE91395A-2D18-4AF6-A0AC-AAA7189FED11}"/>
          </ac:spMkLst>
        </pc:spChg>
        <pc:spChg chg="add del">
          <ac:chgData name="Hareesh Molakala" userId="e0e2a7b3565b9166" providerId="LiveId" clId="{7F50B72F-C717-4839-BFEF-254171497EC2}" dt="2024-07-07T19:39:42.238" v="1707" actId="26606"/>
          <ac:spMkLst>
            <pc:docMk/>
            <pc:sldMk cId="1926534935" sldId="262"/>
            <ac:spMk id="38" creationId="{1996130F-9AB5-4DE9-8574-3AF891C5C172}"/>
          </ac:spMkLst>
        </pc:spChg>
        <pc:spChg chg="add del">
          <ac:chgData name="Hareesh Molakala" userId="e0e2a7b3565b9166" providerId="LiveId" clId="{7F50B72F-C717-4839-BFEF-254171497EC2}" dt="2024-07-14T20:04:32.214" v="5459"/>
          <ac:spMkLst>
            <pc:docMk/>
            <pc:sldMk cId="1926534935" sldId="262"/>
            <ac:spMk id="39" creationId="{A57352BE-A213-4040-BE8E-D4A925AD9DF8}"/>
          </ac:spMkLst>
        </pc:spChg>
        <pc:spChg chg="add del">
          <ac:chgData name="Hareesh Molakala" userId="e0e2a7b3565b9166" providerId="LiveId" clId="{7F50B72F-C717-4839-BFEF-254171497EC2}" dt="2024-07-07T19:39:42.238" v="1707" actId="26606"/>
          <ac:spMkLst>
            <pc:docMk/>
            <pc:sldMk cId="1926534935" sldId="262"/>
            <ac:spMk id="40" creationId="{7326F4E6-9131-42DA-97B2-0BA8D1E258AD}"/>
          </ac:spMkLst>
        </pc:spChg>
        <pc:spChg chg="add del">
          <ac:chgData name="Hareesh Molakala" userId="e0e2a7b3565b9166" providerId="LiveId" clId="{7F50B72F-C717-4839-BFEF-254171497EC2}" dt="2024-07-14T20:04:32.214" v="5459"/>
          <ac:spMkLst>
            <pc:docMk/>
            <pc:sldMk cId="1926534935" sldId="262"/>
            <ac:spMk id="41" creationId="{39EE869B-085D-43B3-AED8-9B065561249F}"/>
          </ac:spMkLst>
        </pc:spChg>
        <pc:spChg chg="add del">
          <ac:chgData name="Hareesh Molakala" userId="e0e2a7b3565b9166" providerId="LiveId" clId="{7F50B72F-C717-4839-BFEF-254171497EC2}" dt="2024-07-07T19:39:42.238" v="1707" actId="26606"/>
          <ac:spMkLst>
            <pc:docMk/>
            <pc:sldMk cId="1926534935" sldId="262"/>
            <ac:spMk id="42" creationId="{3F4C104D-5F30-4811-9376-566B26E4719A}"/>
          </ac:spMkLst>
        </pc:spChg>
        <pc:spChg chg="add del">
          <ac:chgData name="Hareesh Molakala" userId="e0e2a7b3565b9166" providerId="LiveId" clId="{7F50B72F-C717-4839-BFEF-254171497EC2}" dt="2024-07-14T20:04:32.214" v="5459"/>
          <ac:spMkLst>
            <pc:docMk/>
            <pc:sldMk cId="1926534935" sldId="262"/>
            <ac:spMk id="43" creationId="{C54E744A-A072-47AF-981A-37186176C2CC}"/>
          </ac:spMkLst>
        </pc:spChg>
        <pc:spChg chg="add del">
          <ac:chgData name="Hareesh Molakala" userId="e0e2a7b3565b9166" providerId="LiveId" clId="{7F50B72F-C717-4839-BFEF-254171497EC2}" dt="2024-07-07T19:39:42.238" v="1707" actId="26606"/>
          <ac:spMkLst>
            <pc:docMk/>
            <pc:sldMk cId="1926534935" sldId="262"/>
            <ac:spMk id="44" creationId="{0815E34B-5D02-4E01-A936-E8E1C0AB6F12}"/>
          </ac:spMkLst>
        </pc:spChg>
        <pc:spChg chg="add del">
          <ac:chgData name="Hareesh Molakala" userId="e0e2a7b3565b9166" providerId="LiveId" clId="{7F50B72F-C717-4839-BFEF-254171497EC2}" dt="2024-07-14T20:04:32.214" v="5459"/>
          <ac:spMkLst>
            <pc:docMk/>
            <pc:sldMk cId="1926534935" sldId="262"/>
            <ac:spMk id="45" creationId="{F0254341-1068-4FB7-8AEF-220C6EB4101F}"/>
          </ac:spMkLst>
        </pc:spChg>
        <pc:spChg chg="add del">
          <ac:chgData name="Hareesh Molakala" userId="e0e2a7b3565b9166" providerId="LiveId" clId="{7F50B72F-C717-4839-BFEF-254171497EC2}" dt="2024-07-07T19:39:42.238" v="1707" actId="26606"/>
          <ac:spMkLst>
            <pc:docMk/>
            <pc:sldMk cId="1926534935" sldId="262"/>
            <ac:spMk id="46" creationId="{7DE3414B-B032-4710-A468-D3285E38C5FF}"/>
          </ac:spMkLst>
        </pc:spChg>
        <pc:spChg chg="add del">
          <ac:chgData name="Hareesh Molakala" userId="e0e2a7b3565b9166" providerId="LiveId" clId="{7F50B72F-C717-4839-BFEF-254171497EC2}" dt="2024-07-07T19:39:51.599" v="1709" actId="26606"/>
          <ac:spMkLst>
            <pc:docMk/>
            <pc:sldMk cId="1926534935" sldId="262"/>
            <ac:spMk id="74" creationId="{DE91395A-2D18-4AF6-A0AC-AAA7189FED11}"/>
          </ac:spMkLst>
        </pc:spChg>
        <pc:spChg chg="add del">
          <ac:chgData name="Hareesh Molakala" userId="e0e2a7b3565b9166" providerId="LiveId" clId="{7F50B72F-C717-4839-BFEF-254171497EC2}" dt="2024-07-07T19:39:51.599" v="1709" actId="26606"/>
          <ac:spMkLst>
            <pc:docMk/>
            <pc:sldMk cId="1926534935" sldId="262"/>
            <ac:spMk id="75" creationId="{A57352BE-A213-4040-BE8E-D4A925AD9DF8}"/>
          </ac:spMkLst>
        </pc:spChg>
        <pc:spChg chg="add del">
          <ac:chgData name="Hareesh Molakala" userId="e0e2a7b3565b9166" providerId="LiveId" clId="{7F50B72F-C717-4839-BFEF-254171497EC2}" dt="2024-07-07T19:39:51.599" v="1709" actId="26606"/>
          <ac:spMkLst>
            <pc:docMk/>
            <pc:sldMk cId="1926534935" sldId="262"/>
            <ac:spMk id="76" creationId="{2B258D2B-6AC3-4B3A-A87C-FD7E6517826E}"/>
          </ac:spMkLst>
        </pc:spChg>
        <pc:spChg chg="add del">
          <ac:chgData name="Hareesh Molakala" userId="e0e2a7b3565b9166" providerId="LiveId" clId="{7F50B72F-C717-4839-BFEF-254171497EC2}" dt="2024-07-07T19:39:51.599" v="1709" actId="26606"/>
          <ac:spMkLst>
            <pc:docMk/>
            <pc:sldMk cId="1926534935" sldId="262"/>
            <ac:spMk id="77" creationId="{8D55DD8B-9BF9-4B91-A22D-2D3F2AEFF189}"/>
          </ac:spMkLst>
        </pc:spChg>
        <pc:spChg chg="add del">
          <ac:chgData name="Hareesh Molakala" userId="e0e2a7b3565b9166" providerId="LiveId" clId="{7F50B72F-C717-4839-BFEF-254171497EC2}" dt="2024-07-07T19:40:01.115" v="1711" actId="26606"/>
          <ac:spMkLst>
            <pc:docMk/>
            <pc:sldMk cId="1926534935" sldId="262"/>
            <ac:spMk id="81" creationId="{DE91395A-2D18-4AF6-A0AC-AAA7189FED11}"/>
          </ac:spMkLst>
        </pc:spChg>
        <pc:spChg chg="add del">
          <ac:chgData name="Hareesh Molakala" userId="e0e2a7b3565b9166" providerId="LiveId" clId="{7F50B72F-C717-4839-BFEF-254171497EC2}" dt="2024-07-07T19:40:01.115" v="1711" actId="26606"/>
          <ac:spMkLst>
            <pc:docMk/>
            <pc:sldMk cId="1926534935" sldId="262"/>
            <ac:spMk id="82" creationId="{A57352BE-A213-4040-BE8E-D4A925AD9DF8}"/>
          </ac:spMkLst>
        </pc:spChg>
        <pc:spChg chg="add del">
          <ac:chgData name="Hareesh Molakala" userId="e0e2a7b3565b9166" providerId="LiveId" clId="{7F50B72F-C717-4839-BFEF-254171497EC2}" dt="2024-07-07T19:40:01.115" v="1711" actId="26606"/>
          <ac:spMkLst>
            <pc:docMk/>
            <pc:sldMk cId="1926534935" sldId="262"/>
            <ac:spMk id="83" creationId="{1A44C337-3893-4B29-A265-B1329150B6AA}"/>
          </ac:spMkLst>
        </pc:spChg>
        <pc:spChg chg="add del">
          <ac:chgData name="Hareesh Molakala" userId="e0e2a7b3565b9166" providerId="LiveId" clId="{7F50B72F-C717-4839-BFEF-254171497EC2}" dt="2024-07-07T19:40:01.115" v="1711" actId="26606"/>
          <ac:spMkLst>
            <pc:docMk/>
            <pc:sldMk cId="1926534935" sldId="262"/>
            <ac:spMk id="108" creationId="{AA5CD610-ED7C-4CED-A9A1-174432C88AF8}"/>
          </ac:spMkLst>
        </pc:spChg>
        <pc:spChg chg="add del">
          <ac:chgData name="Hareesh Molakala" userId="e0e2a7b3565b9166" providerId="LiveId" clId="{7F50B72F-C717-4839-BFEF-254171497EC2}" dt="2024-07-07T19:40:01.115" v="1711" actId="26606"/>
          <ac:spMkLst>
            <pc:docMk/>
            <pc:sldMk cId="1926534935" sldId="262"/>
            <ac:spMk id="109" creationId="{0C4379BF-8C7A-480A-BC36-DA55D92A9356}"/>
          </ac:spMkLst>
        </pc:spChg>
        <pc:spChg chg="add del">
          <ac:chgData name="Hareesh Molakala" userId="e0e2a7b3565b9166" providerId="LiveId" clId="{7F50B72F-C717-4839-BFEF-254171497EC2}" dt="2024-07-07T19:40:20.041" v="1713" actId="26606"/>
          <ac:spMkLst>
            <pc:docMk/>
            <pc:sldMk cId="1926534935" sldId="262"/>
            <ac:spMk id="137" creationId="{DE91395A-2D18-4AF6-A0AC-AAA7189FED11}"/>
          </ac:spMkLst>
        </pc:spChg>
        <pc:spChg chg="add del">
          <ac:chgData name="Hareesh Molakala" userId="e0e2a7b3565b9166" providerId="LiveId" clId="{7F50B72F-C717-4839-BFEF-254171497EC2}" dt="2024-07-07T19:40:20.041" v="1713" actId="26606"/>
          <ac:spMkLst>
            <pc:docMk/>
            <pc:sldMk cId="1926534935" sldId="262"/>
            <ac:spMk id="138" creationId="{A57352BE-A213-4040-BE8E-D4A925AD9DF8}"/>
          </ac:spMkLst>
        </pc:spChg>
        <pc:spChg chg="add del">
          <ac:chgData name="Hareesh Molakala" userId="e0e2a7b3565b9166" providerId="LiveId" clId="{7F50B72F-C717-4839-BFEF-254171497EC2}" dt="2024-07-07T19:40:27.342" v="1715" actId="26606"/>
          <ac:spMkLst>
            <pc:docMk/>
            <pc:sldMk cId="1926534935" sldId="262"/>
            <ac:spMk id="142" creationId="{1996130F-9AB5-4DE9-8574-3AF891C5C172}"/>
          </ac:spMkLst>
        </pc:spChg>
        <pc:spChg chg="add del">
          <ac:chgData name="Hareesh Molakala" userId="e0e2a7b3565b9166" providerId="LiveId" clId="{7F50B72F-C717-4839-BFEF-254171497EC2}" dt="2024-07-07T19:40:27.342" v="1715" actId="26606"/>
          <ac:spMkLst>
            <pc:docMk/>
            <pc:sldMk cId="1926534935" sldId="262"/>
            <ac:spMk id="143" creationId="{7326F4E6-9131-42DA-97B2-0BA8D1E258AD}"/>
          </ac:spMkLst>
        </pc:spChg>
        <pc:spChg chg="add del">
          <ac:chgData name="Hareesh Molakala" userId="e0e2a7b3565b9166" providerId="LiveId" clId="{7F50B72F-C717-4839-BFEF-254171497EC2}" dt="2024-07-07T19:40:32.352" v="1717" actId="26606"/>
          <ac:spMkLst>
            <pc:docMk/>
            <pc:sldMk cId="1926534935" sldId="262"/>
            <ac:spMk id="171" creationId="{DE91395A-2D18-4AF6-A0AC-AAA7189FED11}"/>
          </ac:spMkLst>
        </pc:spChg>
        <pc:spChg chg="add del">
          <ac:chgData name="Hareesh Molakala" userId="e0e2a7b3565b9166" providerId="LiveId" clId="{7F50B72F-C717-4839-BFEF-254171497EC2}" dt="2024-07-07T19:40:32.352" v="1717" actId="26606"/>
          <ac:spMkLst>
            <pc:docMk/>
            <pc:sldMk cId="1926534935" sldId="262"/>
            <ac:spMk id="172" creationId="{A57352BE-A213-4040-BE8E-D4A925AD9DF8}"/>
          </ac:spMkLst>
        </pc:spChg>
        <pc:spChg chg="add del">
          <ac:chgData name="Hareesh Molakala" userId="e0e2a7b3565b9166" providerId="LiveId" clId="{7F50B72F-C717-4839-BFEF-254171497EC2}" dt="2024-07-07T19:40:32.352" v="1717" actId="26606"/>
          <ac:spMkLst>
            <pc:docMk/>
            <pc:sldMk cId="1926534935" sldId="262"/>
            <ac:spMk id="173" creationId="{35879851-1A1D-4246-AAA1-C484E858337D}"/>
          </ac:spMkLst>
        </pc:spChg>
        <pc:spChg chg="add del">
          <ac:chgData name="Hareesh Molakala" userId="e0e2a7b3565b9166" providerId="LiveId" clId="{7F50B72F-C717-4839-BFEF-254171497EC2}" dt="2024-07-07T19:40:37.354" v="1719" actId="26606"/>
          <ac:spMkLst>
            <pc:docMk/>
            <pc:sldMk cId="1926534935" sldId="262"/>
            <ac:spMk id="177" creationId="{1996130F-9AB5-4DE9-8574-3AF891C5C172}"/>
          </ac:spMkLst>
        </pc:spChg>
        <pc:spChg chg="add del">
          <ac:chgData name="Hareesh Molakala" userId="e0e2a7b3565b9166" providerId="LiveId" clId="{7F50B72F-C717-4839-BFEF-254171497EC2}" dt="2024-07-07T19:40:37.354" v="1719" actId="26606"/>
          <ac:spMkLst>
            <pc:docMk/>
            <pc:sldMk cId="1926534935" sldId="262"/>
            <ac:spMk id="178" creationId="{7326F4E6-9131-42DA-97B2-0BA8D1E258AD}"/>
          </ac:spMkLst>
        </pc:spChg>
        <pc:spChg chg="add del">
          <ac:chgData name="Hareesh Molakala" userId="e0e2a7b3565b9166" providerId="LiveId" clId="{7F50B72F-C717-4839-BFEF-254171497EC2}" dt="2024-07-07T19:40:37.354" v="1719" actId="26606"/>
          <ac:spMkLst>
            <pc:docMk/>
            <pc:sldMk cId="1926534935" sldId="262"/>
            <ac:spMk id="179" creationId="{1EDD21E1-BAF0-4314-AB31-82ECB8AC9EA9}"/>
          </ac:spMkLst>
        </pc:spChg>
        <pc:spChg chg="add del">
          <ac:chgData name="Hareesh Molakala" userId="e0e2a7b3565b9166" providerId="LiveId" clId="{7F50B72F-C717-4839-BFEF-254171497EC2}" dt="2024-07-07T19:40:37.354" v="1719" actId="26606"/>
          <ac:spMkLst>
            <pc:docMk/>
            <pc:sldMk cId="1926534935" sldId="262"/>
            <ac:spMk id="180" creationId="{FDC8619C-F25D-468E-95FA-2A2151D7DDD2}"/>
          </ac:spMkLst>
        </pc:spChg>
        <pc:spChg chg="add del">
          <ac:chgData name="Hareesh Molakala" userId="e0e2a7b3565b9166" providerId="LiveId" clId="{7F50B72F-C717-4839-BFEF-254171497EC2}" dt="2024-07-07T19:40:37.354" v="1719" actId="26606"/>
          <ac:spMkLst>
            <pc:docMk/>
            <pc:sldMk cId="1926534935" sldId="262"/>
            <ac:spMk id="181" creationId="{7D9439D6-DEAD-4CEB-A61B-BE3D64D1B598}"/>
          </ac:spMkLst>
        </pc:spChg>
        <pc:spChg chg="add del">
          <ac:chgData name="Hareesh Molakala" userId="e0e2a7b3565b9166" providerId="LiveId" clId="{7F50B72F-C717-4839-BFEF-254171497EC2}" dt="2024-07-07T19:40:51.354" v="1721" actId="26606"/>
          <ac:spMkLst>
            <pc:docMk/>
            <pc:sldMk cId="1926534935" sldId="262"/>
            <ac:spMk id="209" creationId="{DE91395A-2D18-4AF6-A0AC-AAA7189FED11}"/>
          </ac:spMkLst>
        </pc:spChg>
        <pc:spChg chg="add del">
          <ac:chgData name="Hareesh Molakala" userId="e0e2a7b3565b9166" providerId="LiveId" clId="{7F50B72F-C717-4839-BFEF-254171497EC2}" dt="2024-07-07T19:40:51.354" v="1721" actId="26606"/>
          <ac:spMkLst>
            <pc:docMk/>
            <pc:sldMk cId="1926534935" sldId="262"/>
            <ac:spMk id="210" creationId="{A57352BE-A213-4040-BE8E-D4A925AD9DF8}"/>
          </ac:spMkLst>
        </pc:spChg>
        <pc:spChg chg="add del">
          <ac:chgData name="Hareesh Molakala" userId="e0e2a7b3565b9166" providerId="LiveId" clId="{7F50B72F-C717-4839-BFEF-254171497EC2}" dt="2024-07-07T19:40:51.354" v="1721" actId="26606"/>
          <ac:spMkLst>
            <pc:docMk/>
            <pc:sldMk cId="1926534935" sldId="262"/>
            <ac:spMk id="211" creationId="{B2EC7880-C5D9-40A8-A6B0-3198AD07AD1B}"/>
          </ac:spMkLst>
        </pc:spChg>
        <pc:spChg chg="add del">
          <ac:chgData name="Hareesh Molakala" userId="e0e2a7b3565b9166" providerId="LiveId" clId="{7F50B72F-C717-4839-BFEF-254171497EC2}" dt="2024-07-07T19:41:49.392" v="1729" actId="26606"/>
          <ac:spMkLst>
            <pc:docMk/>
            <pc:sldMk cId="1926534935" sldId="262"/>
            <ac:spMk id="215" creationId="{DE91395A-2D18-4AF6-A0AC-AAA7189FED11}"/>
          </ac:spMkLst>
        </pc:spChg>
        <pc:spChg chg="add del">
          <ac:chgData name="Hareesh Molakala" userId="e0e2a7b3565b9166" providerId="LiveId" clId="{7F50B72F-C717-4839-BFEF-254171497EC2}" dt="2024-07-07T19:41:49.392" v="1729" actId="26606"/>
          <ac:spMkLst>
            <pc:docMk/>
            <pc:sldMk cId="1926534935" sldId="262"/>
            <ac:spMk id="216" creationId="{A57352BE-A213-4040-BE8E-D4A925AD9DF8}"/>
          </ac:spMkLst>
        </pc:spChg>
        <pc:spChg chg="add del">
          <ac:chgData name="Hareesh Molakala" userId="e0e2a7b3565b9166" providerId="LiveId" clId="{7F50B72F-C717-4839-BFEF-254171497EC2}" dt="2024-07-07T19:41:49.392" v="1729" actId="26606"/>
          <ac:spMkLst>
            <pc:docMk/>
            <pc:sldMk cId="1926534935" sldId="262"/>
            <ac:spMk id="217" creationId="{39EE869B-085D-43B3-AED8-9B065561249F}"/>
          </ac:spMkLst>
        </pc:spChg>
        <pc:spChg chg="add del">
          <ac:chgData name="Hareesh Molakala" userId="e0e2a7b3565b9166" providerId="LiveId" clId="{7F50B72F-C717-4839-BFEF-254171497EC2}" dt="2024-07-07T19:41:49.392" v="1729" actId="26606"/>
          <ac:spMkLst>
            <pc:docMk/>
            <pc:sldMk cId="1926534935" sldId="262"/>
            <ac:spMk id="218" creationId="{C54E744A-A072-47AF-981A-37186176C2CC}"/>
          </ac:spMkLst>
        </pc:spChg>
        <pc:spChg chg="add del">
          <ac:chgData name="Hareesh Molakala" userId="e0e2a7b3565b9166" providerId="LiveId" clId="{7F50B72F-C717-4839-BFEF-254171497EC2}" dt="2024-07-07T19:41:49.392" v="1729" actId="26606"/>
          <ac:spMkLst>
            <pc:docMk/>
            <pc:sldMk cId="1926534935" sldId="262"/>
            <ac:spMk id="219" creationId="{F0254341-1068-4FB7-8AEF-220C6EB4101F}"/>
          </ac:spMkLst>
        </pc:spChg>
        <pc:grpChg chg="add del">
          <ac:chgData name="Hareesh Molakala" userId="e0e2a7b3565b9166" providerId="LiveId" clId="{7F50B72F-C717-4839-BFEF-254171497EC2}" dt="2024-07-07T19:39:42.238" v="1707" actId="26606"/>
          <ac:grpSpMkLst>
            <pc:docMk/>
            <pc:sldMk cId="1926534935" sldId="262"/>
            <ac:grpSpMk id="10" creationId="{166BF9EE-F7AC-4FA5-AC7E-001B3A642F75}"/>
          </ac:grpSpMkLst>
        </pc:grpChg>
        <pc:grpChg chg="add del">
          <ac:chgData name="Hareesh Molakala" userId="e0e2a7b3565b9166" providerId="LiveId" clId="{7F50B72F-C717-4839-BFEF-254171497EC2}" dt="2024-07-14T20:04:32.214" v="5459"/>
          <ac:grpSpMkLst>
            <pc:docMk/>
            <pc:sldMk cId="1926534935" sldId="262"/>
            <ac:grpSpMk id="12" creationId="{7398C59F-5A18-487B-91D6-B955AACF2E50}"/>
          </ac:grpSpMkLst>
        </pc:grpChg>
        <pc:grpChg chg="add del">
          <ac:chgData name="Hareesh Molakala" userId="e0e2a7b3565b9166" providerId="LiveId" clId="{7F50B72F-C717-4839-BFEF-254171497EC2}" dt="2024-07-07T19:39:42.238" v="1707" actId="26606"/>
          <ac:grpSpMkLst>
            <pc:docMk/>
            <pc:sldMk cId="1926534935" sldId="262"/>
            <ac:grpSpMk id="24" creationId="{E312DBA5-56D8-42B2-BA94-28168C2A6703}"/>
          </ac:grpSpMkLst>
        </pc:grpChg>
        <pc:grpChg chg="add del">
          <ac:chgData name="Hareesh Molakala" userId="e0e2a7b3565b9166" providerId="LiveId" clId="{7F50B72F-C717-4839-BFEF-254171497EC2}" dt="2024-07-14T20:04:32.214" v="5459"/>
          <ac:grpSpMkLst>
            <pc:docMk/>
            <pc:sldMk cId="1926534935" sldId="262"/>
            <ac:grpSpMk id="26" creationId="{520234FB-542E-4550-9C2F-1B56FD41A1CA}"/>
          </ac:grpSpMkLst>
        </pc:grpChg>
        <pc:grpChg chg="add del">
          <ac:chgData name="Hareesh Molakala" userId="e0e2a7b3565b9166" providerId="LiveId" clId="{7F50B72F-C717-4839-BFEF-254171497EC2}" dt="2024-07-07T19:39:51.599" v="1709" actId="26606"/>
          <ac:grpSpMkLst>
            <pc:docMk/>
            <pc:sldMk cId="1926534935" sldId="262"/>
            <ac:grpSpMk id="48" creationId="{7398C59F-5A18-487B-91D6-B955AACF2E50}"/>
          </ac:grpSpMkLst>
        </pc:grpChg>
        <pc:grpChg chg="add del">
          <ac:chgData name="Hareesh Molakala" userId="e0e2a7b3565b9166" providerId="LiveId" clId="{7F50B72F-C717-4839-BFEF-254171497EC2}" dt="2024-07-07T19:39:51.599" v="1709" actId="26606"/>
          <ac:grpSpMkLst>
            <pc:docMk/>
            <pc:sldMk cId="1926534935" sldId="262"/>
            <ac:grpSpMk id="61" creationId="{520234FB-542E-4550-9C2F-1B56FD41A1CA}"/>
          </ac:grpSpMkLst>
        </pc:grpChg>
        <pc:grpChg chg="add del">
          <ac:chgData name="Hareesh Molakala" userId="e0e2a7b3565b9166" providerId="LiveId" clId="{7F50B72F-C717-4839-BFEF-254171497EC2}" dt="2024-07-07T19:40:01.115" v="1711" actId="26606"/>
          <ac:grpSpMkLst>
            <pc:docMk/>
            <pc:sldMk cId="1926534935" sldId="262"/>
            <ac:grpSpMk id="79" creationId="{7398C59F-5A18-487B-91D6-B955AACF2E50}"/>
          </ac:grpSpMkLst>
        </pc:grpChg>
        <pc:grpChg chg="add del">
          <ac:chgData name="Hareesh Molakala" userId="e0e2a7b3565b9166" providerId="LiveId" clId="{7F50B72F-C717-4839-BFEF-254171497EC2}" dt="2024-07-07T19:40:01.115" v="1711" actId="26606"/>
          <ac:grpSpMkLst>
            <pc:docMk/>
            <pc:sldMk cId="1926534935" sldId="262"/>
            <ac:grpSpMk id="80" creationId="{520234FB-542E-4550-9C2F-1B56FD41A1CA}"/>
          </ac:grpSpMkLst>
        </pc:grpChg>
        <pc:grpChg chg="add del">
          <ac:chgData name="Hareesh Molakala" userId="e0e2a7b3565b9166" providerId="LiveId" clId="{7F50B72F-C717-4839-BFEF-254171497EC2}" dt="2024-07-07T19:40:01.115" v="1711" actId="26606"/>
          <ac:grpSpMkLst>
            <pc:docMk/>
            <pc:sldMk cId="1926534935" sldId="262"/>
            <ac:grpSpMk id="84" creationId="{81E0B358-1267-4844-8B3D-B7A279B4175A}"/>
          </ac:grpSpMkLst>
        </pc:grpChg>
        <pc:grpChg chg="add del">
          <ac:chgData name="Hareesh Molakala" userId="e0e2a7b3565b9166" providerId="LiveId" clId="{7F50B72F-C717-4839-BFEF-254171497EC2}" dt="2024-07-07T19:40:01.115" v="1711" actId="26606"/>
          <ac:grpSpMkLst>
            <pc:docMk/>
            <pc:sldMk cId="1926534935" sldId="262"/>
            <ac:grpSpMk id="95" creationId="{AF44CA9C-80E8-44E1-A79C-D6EBFC73BCA0}"/>
          </ac:grpSpMkLst>
        </pc:grpChg>
        <pc:grpChg chg="add del">
          <ac:chgData name="Hareesh Molakala" userId="e0e2a7b3565b9166" providerId="LiveId" clId="{7F50B72F-C717-4839-BFEF-254171497EC2}" dt="2024-07-07T19:40:20.041" v="1713" actId="26606"/>
          <ac:grpSpMkLst>
            <pc:docMk/>
            <pc:sldMk cId="1926534935" sldId="262"/>
            <ac:grpSpMk id="111" creationId="{7398C59F-5A18-487B-91D6-B955AACF2E50}"/>
          </ac:grpSpMkLst>
        </pc:grpChg>
        <pc:grpChg chg="add del">
          <ac:chgData name="Hareesh Molakala" userId="e0e2a7b3565b9166" providerId="LiveId" clId="{7F50B72F-C717-4839-BFEF-254171497EC2}" dt="2024-07-07T19:40:20.041" v="1713" actId="26606"/>
          <ac:grpSpMkLst>
            <pc:docMk/>
            <pc:sldMk cId="1926534935" sldId="262"/>
            <ac:grpSpMk id="124" creationId="{520234FB-542E-4550-9C2F-1B56FD41A1CA}"/>
          </ac:grpSpMkLst>
        </pc:grpChg>
        <pc:grpChg chg="add del">
          <ac:chgData name="Hareesh Molakala" userId="e0e2a7b3565b9166" providerId="LiveId" clId="{7F50B72F-C717-4839-BFEF-254171497EC2}" dt="2024-07-07T19:40:27.342" v="1715" actId="26606"/>
          <ac:grpSpMkLst>
            <pc:docMk/>
            <pc:sldMk cId="1926534935" sldId="262"/>
            <ac:grpSpMk id="140" creationId="{166BF9EE-F7AC-4FA5-AC7E-001B3A642F75}"/>
          </ac:grpSpMkLst>
        </pc:grpChg>
        <pc:grpChg chg="add del">
          <ac:chgData name="Hareesh Molakala" userId="e0e2a7b3565b9166" providerId="LiveId" clId="{7F50B72F-C717-4839-BFEF-254171497EC2}" dt="2024-07-07T19:40:27.342" v="1715" actId="26606"/>
          <ac:grpSpMkLst>
            <pc:docMk/>
            <pc:sldMk cId="1926534935" sldId="262"/>
            <ac:grpSpMk id="141" creationId="{E312DBA5-56D8-42B2-BA94-28168C2A6703}"/>
          </ac:grpSpMkLst>
        </pc:grpChg>
        <pc:grpChg chg="add del">
          <ac:chgData name="Hareesh Molakala" userId="e0e2a7b3565b9166" providerId="LiveId" clId="{7F50B72F-C717-4839-BFEF-254171497EC2}" dt="2024-07-07T19:40:32.352" v="1717" actId="26606"/>
          <ac:grpSpMkLst>
            <pc:docMk/>
            <pc:sldMk cId="1926534935" sldId="262"/>
            <ac:grpSpMk id="145" creationId="{7398C59F-5A18-487B-91D6-B955AACF2E50}"/>
          </ac:grpSpMkLst>
        </pc:grpChg>
        <pc:grpChg chg="add del">
          <ac:chgData name="Hareesh Molakala" userId="e0e2a7b3565b9166" providerId="LiveId" clId="{7F50B72F-C717-4839-BFEF-254171497EC2}" dt="2024-07-07T19:40:32.352" v="1717" actId="26606"/>
          <ac:grpSpMkLst>
            <pc:docMk/>
            <pc:sldMk cId="1926534935" sldId="262"/>
            <ac:grpSpMk id="158" creationId="{520234FB-542E-4550-9C2F-1B56FD41A1CA}"/>
          </ac:grpSpMkLst>
        </pc:grpChg>
        <pc:grpChg chg="add del">
          <ac:chgData name="Hareesh Molakala" userId="e0e2a7b3565b9166" providerId="LiveId" clId="{7F50B72F-C717-4839-BFEF-254171497EC2}" dt="2024-07-07T19:40:37.354" v="1719" actId="26606"/>
          <ac:grpSpMkLst>
            <pc:docMk/>
            <pc:sldMk cId="1926534935" sldId="262"/>
            <ac:grpSpMk id="175" creationId="{166BF9EE-F7AC-4FA5-AC7E-001B3A642F75}"/>
          </ac:grpSpMkLst>
        </pc:grpChg>
        <pc:grpChg chg="add del">
          <ac:chgData name="Hareesh Molakala" userId="e0e2a7b3565b9166" providerId="LiveId" clId="{7F50B72F-C717-4839-BFEF-254171497EC2}" dt="2024-07-07T19:40:37.354" v="1719" actId="26606"/>
          <ac:grpSpMkLst>
            <pc:docMk/>
            <pc:sldMk cId="1926534935" sldId="262"/>
            <ac:grpSpMk id="176" creationId="{E312DBA5-56D8-42B2-BA94-28168C2A6703}"/>
          </ac:grpSpMkLst>
        </pc:grpChg>
        <pc:grpChg chg="add del">
          <ac:chgData name="Hareesh Molakala" userId="e0e2a7b3565b9166" providerId="LiveId" clId="{7F50B72F-C717-4839-BFEF-254171497EC2}" dt="2024-07-07T19:40:51.354" v="1721" actId="26606"/>
          <ac:grpSpMkLst>
            <pc:docMk/>
            <pc:sldMk cId="1926534935" sldId="262"/>
            <ac:grpSpMk id="183" creationId="{7398C59F-5A18-487B-91D6-B955AACF2E50}"/>
          </ac:grpSpMkLst>
        </pc:grpChg>
        <pc:grpChg chg="add del">
          <ac:chgData name="Hareesh Molakala" userId="e0e2a7b3565b9166" providerId="LiveId" clId="{7F50B72F-C717-4839-BFEF-254171497EC2}" dt="2024-07-07T19:40:51.354" v="1721" actId="26606"/>
          <ac:grpSpMkLst>
            <pc:docMk/>
            <pc:sldMk cId="1926534935" sldId="262"/>
            <ac:grpSpMk id="196" creationId="{520234FB-542E-4550-9C2F-1B56FD41A1CA}"/>
          </ac:grpSpMkLst>
        </pc:grpChg>
        <pc:grpChg chg="add del">
          <ac:chgData name="Hareesh Molakala" userId="e0e2a7b3565b9166" providerId="LiveId" clId="{7F50B72F-C717-4839-BFEF-254171497EC2}" dt="2024-07-07T19:41:49.392" v="1729" actId="26606"/>
          <ac:grpSpMkLst>
            <pc:docMk/>
            <pc:sldMk cId="1926534935" sldId="262"/>
            <ac:grpSpMk id="213" creationId="{7398C59F-5A18-487B-91D6-B955AACF2E50}"/>
          </ac:grpSpMkLst>
        </pc:grpChg>
        <pc:grpChg chg="add del">
          <ac:chgData name="Hareesh Molakala" userId="e0e2a7b3565b9166" providerId="LiveId" clId="{7F50B72F-C717-4839-BFEF-254171497EC2}" dt="2024-07-07T19:41:49.392" v="1729" actId="26606"/>
          <ac:grpSpMkLst>
            <pc:docMk/>
            <pc:sldMk cId="1926534935" sldId="262"/>
            <ac:grpSpMk id="214" creationId="{520234FB-542E-4550-9C2F-1B56FD41A1CA}"/>
          </ac:grpSpMkLst>
        </pc:grpChg>
        <pc:graphicFrameChg chg="add del">
          <ac:chgData name="Hareesh Molakala" userId="e0e2a7b3565b9166" providerId="LiveId" clId="{7F50B72F-C717-4839-BFEF-254171497EC2}" dt="2024-07-07T19:41:48.204" v="1726" actId="26606"/>
          <ac:graphicFrameMkLst>
            <pc:docMk/>
            <pc:sldMk cId="1926534935" sldId="262"/>
            <ac:graphicFrameMk id="221" creationId="{06DF4C07-AE33-391F-C37F-BE96FD6ADFCF}"/>
          </ac:graphicFrameMkLst>
        </pc:graphicFrameChg>
        <pc:picChg chg="add del mod ord">
          <ac:chgData name="Hareesh Molakala" userId="e0e2a7b3565b9166" providerId="LiveId" clId="{7F50B72F-C717-4839-BFEF-254171497EC2}" dt="2024-07-07T19:41:54.644" v="1731" actId="21"/>
          <ac:picMkLst>
            <pc:docMk/>
            <pc:sldMk cId="1926534935" sldId="262"/>
            <ac:picMk id="5" creationId="{310580A5-D9EF-1C1B-56BE-F597A92399D4}"/>
          </ac:picMkLst>
        </pc:picChg>
        <pc:picChg chg="add mod ord">
          <ac:chgData name="Hareesh Molakala" userId="e0e2a7b3565b9166" providerId="LiveId" clId="{7F50B72F-C717-4839-BFEF-254171497EC2}" dt="2024-07-07T19:44:58.114" v="1754" actId="14100"/>
          <ac:picMkLst>
            <pc:docMk/>
            <pc:sldMk cId="1926534935" sldId="262"/>
            <ac:picMk id="7" creationId="{F86467E9-640C-6E07-0AF6-9BC87503807F}"/>
          </ac:picMkLst>
        </pc:picChg>
      </pc:sldChg>
      <pc:sldChg chg="addSp delSp modSp new add del mod">
        <pc:chgData name="Hareesh Molakala" userId="e0e2a7b3565b9166" providerId="LiveId" clId="{7F50B72F-C717-4839-BFEF-254171497EC2}" dt="2024-07-07T19:58:56.459" v="1942" actId="20577"/>
        <pc:sldMkLst>
          <pc:docMk/>
          <pc:sldMk cId="61587319" sldId="263"/>
        </pc:sldMkLst>
        <pc:spChg chg="add del mod">
          <ac:chgData name="Hareesh Molakala" userId="e0e2a7b3565b9166" providerId="LiveId" clId="{7F50B72F-C717-4839-BFEF-254171497EC2}" dt="2024-07-07T19:31:23.636" v="1499"/>
          <ac:spMkLst>
            <pc:docMk/>
            <pc:sldMk cId="61587319" sldId="263"/>
            <ac:spMk id="2" creationId="{2FB9307B-A129-E609-1A97-C1331978909C}"/>
          </ac:spMkLst>
        </pc:spChg>
        <pc:spChg chg="add mod">
          <ac:chgData name="Hareesh Molakala" userId="e0e2a7b3565b9166" providerId="LiveId" clId="{7F50B72F-C717-4839-BFEF-254171497EC2}" dt="2024-07-07T19:58:56.459" v="1942" actId="20577"/>
          <ac:spMkLst>
            <pc:docMk/>
            <pc:sldMk cId="61587319" sldId="263"/>
            <ac:spMk id="3" creationId="{10788227-C38B-9400-E8AF-9D14323F58D6}"/>
          </ac:spMkLst>
        </pc:spChg>
      </pc:sldChg>
      <pc:sldChg chg="new del">
        <pc:chgData name="Hareesh Molakala" userId="e0e2a7b3565b9166" providerId="LiveId" clId="{7F50B72F-C717-4839-BFEF-254171497EC2}" dt="2024-07-07T19:31:03.177" v="1495" actId="680"/>
        <pc:sldMkLst>
          <pc:docMk/>
          <pc:sldMk cId="1980740533" sldId="263"/>
        </pc:sldMkLst>
      </pc:sldChg>
      <pc:sldChg chg="addSp delSp modSp new mod setBg setClrOvrMap delDesignElem">
        <pc:chgData name="Hareesh Molakala" userId="e0e2a7b3565b9166" providerId="LiveId" clId="{7F50B72F-C717-4839-BFEF-254171497EC2}" dt="2024-07-14T20:04:32.233" v="5460"/>
        <pc:sldMkLst>
          <pc:docMk/>
          <pc:sldMk cId="252227289" sldId="264"/>
        </pc:sldMkLst>
        <pc:spChg chg="mod">
          <ac:chgData name="Hareesh Molakala" userId="e0e2a7b3565b9166" providerId="LiveId" clId="{7F50B72F-C717-4839-BFEF-254171497EC2}" dt="2024-07-14T19:49:08.123" v="5341"/>
          <ac:spMkLst>
            <pc:docMk/>
            <pc:sldMk cId="252227289" sldId="264"/>
            <ac:spMk id="2" creationId="{B0921A9C-0FF4-8A90-584A-D99D53090F40}"/>
          </ac:spMkLst>
        </pc:spChg>
        <pc:spChg chg="add mod">
          <ac:chgData name="Hareesh Molakala" userId="e0e2a7b3565b9166" providerId="LiveId" clId="{7F50B72F-C717-4839-BFEF-254171497EC2}" dt="2024-07-07T20:16:55.257" v="2053" actId="14100"/>
          <ac:spMkLst>
            <pc:docMk/>
            <pc:sldMk cId="252227289" sldId="264"/>
            <ac:spMk id="3" creationId="{AAE30EA6-4C68-2C02-8B18-93B66532CC42}"/>
          </ac:spMkLst>
        </pc:spChg>
        <pc:spChg chg="add del">
          <ac:chgData name="Hareesh Molakala" userId="e0e2a7b3565b9166" providerId="LiveId" clId="{7F50B72F-C717-4839-BFEF-254171497EC2}" dt="2024-07-07T20:12:31.070" v="2024" actId="26606"/>
          <ac:spMkLst>
            <pc:docMk/>
            <pc:sldMk cId="252227289" sldId="264"/>
            <ac:spMk id="38" creationId="{DE91395A-2D18-4AF6-A0AC-AAA7189FED11}"/>
          </ac:spMkLst>
        </pc:spChg>
        <pc:spChg chg="add del">
          <ac:chgData name="Hareesh Molakala" userId="e0e2a7b3565b9166" providerId="LiveId" clId="{7F50B72F-C717-4839-BFEF-254171497EC2}" dt="2024-07-07T20:12:31.070" v="2024" actId="26606"/>
          <ac:spMkLst>
            <pc:docMk/>
            <pc:sldMk cId="252227289" sldId="264"/>
            <ac:spMk id="40" creationId="{A57352BE-A213-4040-BE8E-D4A925AD9DF8}"/>
          </ac:spMkLst>
        </pc:spChg>
        <pc:spChg chg="add del">
          <ac:chgData name="Hareesh Molakala" userId="e0e2a7b3565b9166" providerId="LiveId" clId="{7F50B72F-C717-4839-BFEF-254171497EC2}" dt="2024-07-07T20:12:31.070" v="2024" actId="26606"/>
          <ac:spMkLst>
            <pc:docMk/>
            <pc:sldMk cId="252227289" sldId="264"/>
            <ac:spMk id="42" creationId="{B2EC7880-C5D9-40A8-A6B0-3198AD07AD1B}"/>
          </ac:spMkLst>
        </pc:spChg>
        <pc:spChg chg="add del">
          <ac:chgData name="Hareesh Molakala" userId="e0e2a7b3565b9166" providerId="LiveId" clId="{7F50B72F-C717-4839-BFEF-254171497EC2}" dt="2024-07-07T20:13:25.796" v="2029" actId="26606"/>
          <ac:spMkLst>
            <pc:docMk/>
            <pc:sldMk cId="252227289" sldId="264"/>
            <ac:spMk id="44" creationId="{AFD53EBD-B361-45AD-8ABF-9270B20B4AFE}"/>
          </ac:spMkLst>
        </pc:spChg>
        <pc:spChg chg="add del">
          <ac:chgData name="Hareesh Molakala" userId="e0e2a7b3565b9166" providerId="LiveId" clId="{7F50B72F-C717-4839-BFEF-254171497EC2}" dt="2024-07-07T20:13:25.796" v="2029" actId="26606"/>
          <ac:spMkLst>
            <pc:docMk/>
            <pc:sldMk cId="252227289" sldId="264"/>
            <ac:spMk id="46" creationId="{DA1A4CE7-6399-4B37-ACE2-CFC4B4077B51}"/>
          </ac:spMkLst>
        </pc:spChg>
        <pc:spChg chg="add del">
          <ac:chgData name="Hareesh Molakala" userId="e0e2a7b3565b9166" providerId="LiveId" clId="{7F50B72F-C717-4839-BFEF-254171497EC2}" dt="2024-07-07T20:13:25.796" v="2029" actId="26606"/>
          <ac:spMkLst>
            <pc:docMk/>
            <pc:sldMk cId="252227289" sldId="264"/>
            <ac:spMk id="72" creationId="{DE91395A-2D18-4AF6-A0AC-AAA7189FED11}"/>
          </ac:spMkLst>
        </pc:spChg>
        <pc:spChg chg="add del">
          <ac:chgData name="Hareesh Molakala" userId="e0e2a7b3565b9166" providerId="LiveId" clId="{7F50B72F-C717-4839-BFEF-254171497EC2}" dt="2024-07-07T20:13:25.796" v="2029" actId="26606"/>
          <ac:spMkLst>
            <pc:docMk/>
            <pc:sldMk cId="252227289" sldId="264"/>
            <ac:spMk id="73" creationId="{A57352BE-A213-4040-BE8E-D4A925AD9DF8}"/>
          </ac:spMkLst>
        </pc:spChg>
        <pc:spChg chg="add del">
          <ac:chgData name="Hareesh Molakala" userId="e0e2a7b3565b9166" providerId="LiveId" clId="{7F50B72F-C717-4839-BFEF-254171497EC2}" dt="2024-07-07T20:13:25.796" v="2029" actId="26606"/>
          <ac:spMkLst>
            <pc:docMk/>
            <pc:sldMk cId="252227289" sldId="264"/>
            <ac:spMk id="74" creationId="{93262980-E907-4930-9E6E-3DC2025CE757}"/>
          </ac:spMkLst>
        </pc:spChg>
        <pc:spChg chg="add del">
          <ac:chgData name="Hareesh Molakala" userId="e0e2a7b3565b9166" providerId="LiveId" clId="{7F50B72F-C717-4839-BFEF-254171497EC2}" dt="2024-07-07T20:13:25.763" v="2028" actId="26606"/>
          <ac:spMkLst>
            <pc:docMk/>
            <pc:sldMk cId="252227289" sldId="264"/>
            <ac:spMk id="107" creationId="{DE91395A-2D18-4AF6-A0AC-AAA7189FED11}"/>
          </ac:spMkLst>
        </pc:spChg>
        <pc:spChg chg="add del">
          <ac:chgData name="Hareesh Molakala" userId="e0e2a7b3565b9166" providerId="LiveId" clId="{7F50B72F-C717-4839-BFEF-254171497EC2}" dt="2024-07-07T20:13:25.763" v="2028" actId="26606"/>
          <ac:spMkLst>
            <pc:docMk/>
            <pc:sldMk cId="252227289" sldId="264"/>
            <ac:spMk id="109" creationId="{A57352BE-A213-4040-BE8E-D4A925AD9DF8}"/>
          </ac:spMkLst>
        </pc:spChg>
        <pc:spChg chg="add del">
          <ac:chgData name="Hareesh Molakala" userId="e0e2a7b3565b9166" providerId="LiveId" clId="{7F50B72F-C717-4839-BFEF-254171497EC2}" dt="2024-07-07T20:13:25.763" v="2028" actId="26606"/>
          <ac:spMkLst>
            <pc:docMk/>
            <pc:sldMk cId="252227289" sldId="264"/>
            <ac:spMk id="111" creationId="{35879851-1A1D-4246-AAA1-C484E858337D}"/>
          </ac:spMkLst>
        </pc:spChg>
        <pc:spChg chg="add del">
          <ac:chgData name="Hareesh Molakala" userId="e0e2a7b3565b9166" providerId="LiveId" clId="{7F50B72F-C717-4839-BFEF-254171497EC2}" dt="2024-07-14T20:04:32.214" v="5459"/>
          <ac:spMkLst>
            <pc:docMk/>
            <pc:sldMk cId="252227289" sldId="264"/>
            <ac:spMk id="113" creationId="{0815E34B-5D02-4E01-A936-E8E1C0AB6F12}"/>
          </ac:spMkLst>
        </pc:spChg>
        <pc:spChg chg="add del">
          <ac:chgData name="Hareesh Molakala" userId="e0e2a7b3565b9166" providerId="LiveId" clId="{7F50B72F-C717-4839-BFEF-254171497EC2}" dt="2024-07-14T20:04:32.214" v="5459"/>
          <ac:spMkLst>
            <pc:docMk/>
            <pc:sldMk cId="252227289" sldId="264"/>
            <ac:spMk id="115" creationId="{7DE3414B-B032-4710-A468-D3285E38C5FF}"/>
          </ac:spMkLst>
        </pc:spChg>
        <pc:spChg chg="add del">
          <ac:chgData name="Hareesh Molakala" userId="e0e2a7b3565b9166" providerId="LiveId" clId="{7F50B72F-C717-4839-BFEF-254171497EC2}" dt="2024-07-14T20:04:32.214" v="5459"/>
          <ac:spMkLst>
            <pc:docMk/>
            <pc:sldMk cId="252227289" sldId="264"/>
            <ac:spMk id="141" creationId="{1996130F-9AB5-4DE9-8574-3AF891C5C172}"/>
          </ac:spMkLst>
        </pc:spChg>
        <pc:spChg chg="add del">
          <ac:chgData name="Hareesh Molakala" userId="e0e2a7b3565b9166" providerId="LiveId" clId="{7F50B72F-C717-4839-BFEF-254171497EC2}" dt="2024-07-14T20:04:32.214" v="5459"/>
          <ac:spMkLst>
            <pc:docMk/>
            <pc:sldMk cId="252227289" sldId="264"/>
            <ac:spMk id="142" creationId="{7326F4E6-9131-42DA-97B2-0BA8D1E258AD}"/>
          </ac:spMkLst>
        </pc:spChg>
        <pc:spChg chg="add del">
          <ac:chgData name="Hareesh Molakala" userId="e0e2a7b3565b9166" providerId="LiveId" clId="{7F50B72F-C717-4839-BFEF-254171497EC2}" dt="2024-07-14T20:04:32.214" v="5459"/>
          <ac:spMkLst>
            <pc:docMk/>
            <pc:sldMk cId="252227289" sldId="264"/>
            <ac:spMk id="143" creationId="{3F4C104D-5F30-4811-9376-566B26E4719A}"/>
          </ac:spMkLst>
        </pc:spChg>
        <pc:grpChg chg="add del">
          <ac:chgData name="Hareesh Molakala" userId="e0e2a7b3565b9166" providerId="LiveId" clId="{7F50B72F-C717-4839-BFEF-254171497EC2}" dt="2024-07-07T20:12:31.070" v="2024" actId="26606"/>
          <ac:grpSpMkLst>
            <pc:docMk/>
            <pc:sldMk cId="252227289" sldId="264"/>
            <ac:grpSpMk id="10" creationId="{7398C59F-5A18-487B-91D6-B955AACF2E50}"/>
          </ac:grpSpMkLst>
        </pc:grpChg>
        <pc:grpChg chg="add del">
          <ac:chgData name="Hareesh Molakala" userId="e0e2a7b3565b9166" providerId="LiveId" clId="{7F50B72F-C717-4839-BFEF-254171497EC2}" dt="2024-07-07T20:12:31.070" v="2024" actId="26606"/>
          <ac:grpSpMkLst>
            <pc:docMk/>
            <pc:sldMk cId="252227289" sldId="264"/>
            <ac:grpSpMk id="24" creationId="{520234FB-542E-4550-9C2F-1B56FD41A1CA}"/>
          </ac:grpSpMkLst>
        </pc:grpChg>
        <pc:grpChg chg="add del">
          <ac:chgData name="Hareesh Molakala" userId="e0e2a7b3565b9166" providerId="LiveId" clId="{7F50B72F-C717-4839-BFEF-254171497EC2}" dt="2024-07-07T20:13:25.796" v="2029" actId="26606"/>
          <ac:grpSpMkLst>
            <pc:docMk/>
            <pc:sldMk cId="252227289" sldId="264"/>
            <ac:grpSpMk id="45" creationId="{7398C59F-5A18-487B-91D6-B955AACF2E50}"/>
          </ac:grpSpMkLst>
        </pc:grpChg>
        <pc:grpChg chg="add del">
          <ac:chgData name="Hareesh Molakala" userId="e0e2a7b3565b9166" providerId="LiveId" clId="{7F50B72F-C717-4839-BFEF-254171497EC2}" dt="2024-07-07T20:13:25.796" v="2029" actId="26606"/>
          <ac:grpSpMkLst>
            <pc:docMk/>
            <pc:sldMk cId="252227289" sldId="264"/>
            <ac:grpSpMk id="59" creationId="{520234FB-542E-4550-9C2F-1B56FD41A1CA}"/>
          </ac:grpSpMkLst>
        </pc:grpChg>
        <pc:grpChg chg="add del">
          <ac:chgData name="Hareesh Molakala" userId="e0e2a7b3565b9166" providerId="LiveId" clId="{7F50B72F-C717-4839-BFEF-254171497EC2}" dt="2024-07-07T20:13:25.763" v="2028" actId="26606"/>
          <ac:grpSpMkLst>
            <pc:docMk/>
            <pc:sldMk cId="252227289" sldId="264"/>
            <ac:grpSpMk id="79" creationId="{7398C59F-5A18-487B-91D6-B955AACF2E50}"/>
          </ac:grpSpMkLst>
        </pc:grpChg>
        <pc:grpChg chg="add del">
          <ac:chgData name="Hareesh Molakala" userId="e0e2a7b3565b9166" providerId="LiveId" clId="{7F50B72F-C717-4839-BFEF-254171497EC2}" dt="2024-07-07T20:13:25.763" v="2028" actId="26606"/>
          <ac:grpSpMkLst>
            <pc:docMk/>
            <pc:sldMk cId="252227289" sldId="264"/>
            <ac:grpSpMk id="93" creationId="{520234FB-542E-4550-9C2F-1B56FD41A1CA}"/>
          </ac:grpSpMkLst>
        </pc:grpChg>
        <pc:grpChg chg="add del">
          <ac:chgData name="Hareesh Molakala" userId="e0e2a7b3565b9166" providerId="LiveId" clId="{7F50B72F-C717-4839-BFEF-254171497EC2}" dt="2024-07-14T20:04:32.214" v="5459"/>
          <ac:grpSpMkLst>
            <pc:docMk/>
            <pc:sldMk cId="252227289" sldId="264"/>
            <ac:grpSpMk id="114" creationId="{166BF9EE-F7AC-4FA5-AC7E-001B3A642F75}"/>
          </ac:grpSpMkLst>
        </pc:grpChg>
        <pc:grpChg chg="add del">
          <ac:chgData name="Hareesh Molakala" userId="e0e2a7b3565b9166" providerId="LiveId" clId="{7F50B72F-C717-4839-BFEF-254171497EC2}" dt="2024-07-14T20:04:32.214" v="5459"/>
          <ac:grpSpMkLst>
            <pc:docMk/>
            <pc:sldMk cId="252227289" sldId="264"/>
            <ac:grpSpMk id="128" creationId="{E312DBA5-56D8-42B2-BA94-28168C2A6703}"/>
          </ac:grpSpMkLst>
        </pc:grpChg>
        <pc:picChg chg="add mod ord modCrop">
          <ac:chgData name="Hareesh Molakala" userId="e0e2a7b3565b9166" providerId="LiveId" clId="{7F50B72F-C717-4839-BFEF-254171497EC2}" dt="2024-07-07T20:14:14.002" v="2034" actId="1076"/>
          <ac:picMkLst>
            <pc:docMk/>
            <pc:sldMk cId="252227289" sldId="264"/>
            <ac:picMk id="5" creationId="{F54C6218-7D5E-329A-CBBF-C3A08BBB7D0D}"/>
          </ac:picMkLst>
        </pc:picChg>
      </pc:sldChg>
      <pc:sldChg chg="new del">
        <pc:chgData name="Hareesh Molakala" userId="e0e2a7b3565b9166" providerId="LiveId" clId="{7F50B72F-C717-4839-BFEF-254171497EC2}" dt="2024-07-07T19:47:57.343" v="1764" actId="680"/>
        <pc:sldMkLst>
          <pc:docMk/>
          <pc:sldMk cId="296247131" sldId="264"/>
        </pc:sldMkLst>
      </pc:sldChg>
      <pc:sldChg chg="addSp delSp modSp new mod setBg delDesignElem">
        <pc:chgData name="Hareesh Molakala" userId="e0e2a7b3565b9166" providerId="LiveId" clId="{7F50B72F-C717-4839-BFEF-254171497EC2}" dt="2024-07-15T04:54:14.996" v="5541" actId="21"/>
        <pc:sldMkLst>
          <pc:docMk/>
          <pc:sldMk cId="1996935730" sldId="265"/>
        </pc:sldMkLst>
        <pc:spChg chg="mod">
          <ac:chgData name="Hareesh Molakala" userId="e0e2a7b3565b9166" providerId="LiveId" clId="{7F50B72F-C717-4839-BFEF-254171497EC2}" dt="2024-07-14T20:06:55.436" v="5470" actId="26606"/>
          <ac:spMkLst>
            <pc:docMk/>
            <pc:sldMk cId="1996935730" sldId="265"/>
            <ac:spMk id="2" creationId="{E274C995-875C-B3C0-B282-1AC1B0F22AB3}"/>
          </ac:spMkLst>
        </pc:spChg>
        <pc:spChg chg="add mod">
          <ac:chgData name="Hareesh Molakala" userId="e0e2a7b3565b9166" providerId="LiveId" clId="{7F50B72F-C717-4839-BFEF-254171497EC2}" dt="2024-07-14T20:13:14.393" v="5508" actId="255"/>
          <ac:spMkLst>
            <pc:docMk/>
            <pc:sldMk cId="1996935730" sldId="265"/>
            <ac:spMk id="3" creationId="{B697B0CE-596A-B896-213C-6FD7AB195338}"/>
          </ac:spMkLst>
        </pc:spChg>
        <pc:spChg chg="add del">
          <ac:chgData name="Hareesh Molakala" userId="e0e2a7b3565b9166" providerId="LiveId" clId="{7F50B72F-C717-4839-BFEF-254171497EC2}" dt="2024-07-07T20:39:24.450" v="2150" actId="26606"/>
          <ac:spMkLst>
            <pc:docMk/>
            <pc:sldMk cId="1996935730" sldId="265"/>
            <ac:spMk id="36" creationId="{CE6C63DC-BAE4-42B6-8FDF-F6467C2D23AC}"/>
          </ac:spMkLst>
        </pc:spChg>
        <pc:spChg chg="add del">
          <ac:chgData name="Hareesh Molakala" userId="e0e2a7b3565b9166" providerId="LiveId" clId="{7F50B72F-C717-4839-BFEF-254171497EC2}" dt="2024-07-07T20:38:55.739" v="2146" actId="26606"/>
          <ac:spMkLst>
            <pc:docMk/>
            <pc:sldMk cId="1996935730" sldId="265"/>
            <ac:spMk id="37" creationId="{DE91395A-2D18-4AF6-A0AC-AAA7189FED11}"/>
          </ac:spMkLst>
        </pc:spChg>
        <pc:spChg chg="add del">
          <ac:chgData name="Hareesh Molakala" userId="e0e2a7b3565b9166" providerId="LiveId" clId="{7F50B72F-C717-4839-BFEF-254171497EC2}" dt="2024-07-07T20:39:24.450" v="2150" actId="26606"/>
          <ac:spMkLst>
            <pc:docMk/>
            <pc:sldMk cId="1996935730" sldId="265"/>
            <ac:spMk id="38" creationId="{BFE4781A-41C7-4F27-8792-A74EFB8E5CF1}"/>
          </ac:spMkLst>
        </pc:spChg>
        <pc:spChg chg="add del">
          <ac:chgData name="Hareesh Molakala" userId="e0e2a7b3565b9166" providerId="LiveId" clId="{7F50B72F-C717-4839-BFEF-254171497EC2}" dt="2024-07-07T20:38:55.739" v="2146" actId="26606"/>
          <ac:spMkLst>
            <pc:docMk/>
            <pc:sldMk cId="1996935730" sldId="265"/>
            <ac:spMk id="39" creationId="{A57352BE-A213-4040-BE8E-D4A925AD9DF8}"/>
          </ac:spMkLst>
        </pc:spChg>
        <pc:spChg chg="add del">
          <ac:chgData name="Hareesh Molakala" userId="e0e2a7b3565b9166" providerId="LiveId" clId="{7F50B72F-C717-4839-BFEF-254171497EC2}" dt="2024-07-07T20:39:24.450" v="2150" actId="26606"/>
          <ac:spMkLst>
            <pc:docMk/>
            <pc:sldMk cId="1996935730" sldId="265"/>
            <ac:spMk id="40" creationId="{CD306B45-25EE-434D-ABA9-A27B79320CFF}"/>
          </ac:spMkLst>
        </pc:spChg>
        <pc:spChg chg="add del">
          <ac:chgData name="Hareesh Molakala" userId="e0e2a7b3565b9166" providerId="LiveId" clId="{7F50B72F-C717-4839-BFEF-254171497EC2}" dt="2024-07-07T20:38:55.739" v="2146" actId="26606"/>
          <ac:spMkLst>
            <pc:docMk/>
            <pc:sldMk cId="1996935730" sldId="265"/>
            <ac:spMk id="41" creationId="{008ED74B-06F2-4BD5-838F-1AAD0033EF0B}"/>
          </ac:spMkLst>
        </pc:spChg>
        <pc:spChg chg="add del">
          <ac:chgData name="Hareesh Molakala" userId="e0e2a7b3565b9166" providerId="LiveId" clId="{7F50B72F-C717-4839-BFEF-254171497EC2}" dt="2024-07-07T20:39:24.450" v="2150" actId="26606"/>
          <ac:spMkLst>
            <pc:docMk/>
            <pc:sldMk cId="1996935730" sldId="265"/>
            <ac:spMk id="42" creationId="{0A42F85E-4939-431E-8B4A-EC07C8E0AB65}"/>
          </ac:spMkLst>
        </pc:spChg>
        <pc:spChg chg="add del">
          <ac:chgData name="Hareesh Molakala" userId="e0e2a7b3565b9166" providerId="LiveId" clId="{7F50B72F-C717-4839-BFEF-254171497EC2}" dt="2024-07-07T20:38:55.739" v="2146" actId="26606"/>
          <ac:spMkLst>
            <pc:docMk/>
            <pc:sldMk cId="1996935730" sldId="265"/>
            <ac:spMk id="71" creationId="{CC9387DA-2D8E-4E5D-BD65-274370B65965}"/>
          </ac:spMkLst>
        </pc:spChg>
        <pc:spChg chg="add del">
          <ac:chgData name="Hareesh Molakala" userId="e0e2a7b3565b9166" providerId="LiveId" clId="{7F50B72F-C717-4839-BFEF-254171497EC2}" dt="2024-07-07T20:38:55.739" v="2146" actId="26606"/>
          <ac:spMkLst>
            <pc:docMk/>
            <pc:sldMk cId="1996935730" sldId="265"/>
            <ac:spMk id="73" creationId="{18BFC65B-9706-4EE1-8B75-FEEC1C530558}"/>
          </ac:spMkLst>
        </pc:spChg>
        <pc:spChg chg="add del">
          <ac:chgData name="Hareesh Molakala" userId="e0e2a7b3565b9166" providerId="LiveId" clId="{7F50B72F-C717-4839-BFEF-254171497EC2}" dt="2024-07-14T20:06:55.436" v="5470" actId="26606"/>
          <ac:spMkLst>
            <pc:docMk/>
            <pc:sldMk cId="1996935730" sldId="265"/>
            <ac:spMk id="96" creationId="{DE91395A-2D18-4AF6-A0AC-AAA7189FED11}"/>
          </ac:spMkLst>
        </pc:spChg>
        <pc:spChg chg="add del">
          <ac:chgData name="Hareesh Molakala" userId="e0e2a7b3565b9166" providerId="LiveId" clId="{7F50B72F-C717-4839-BFEF-254171497EC2}" dt="2024-07-14T20:06:55.436" v="5470" actId="26606"/>
          <ac:spMkLst>
            <pc:docMk/>
            <pc:sldMk cId="1996935730" sldId="265"/>
            <ac:spMk id="97" creationId="{A57352BE-A213-4040-BE8E-D4A925AD9DF8}"/>
          </ac:spMkLst>
        </pc:spChg>
        <pc:spChg chg="add del">
          <ac:chgData name="Hareesh Molakala" userId="e0e2a7b3565b9166" providerId="LiveId" clId="{7F50B72F-C717-4839-BFEF-254171497EC2}" dt="2024-07-14T20:06:55.436" v="5470" actId="26606"/>
          <ac:spMkLst>
            <pc:docMk/>
            <pc:sldMk cId="1996935730" sldId="265"/>
            <ac:spMk id="98" creationId="{008ED74B-06F2-4BD5-838F-1AAD0033EF0B}"/>
          </ac:spMkLst>
        </pc:spChg>
        <pc:spChg chg="add del">
          <ac:chgData name="Hareesh Molakala" userId="e0e2a7b3565b9166" providerId="LiveId" clId="{7F50B72F-C717-4839-BFEF-254171497EC2}" dt="2024-07-07T20:39:03.329" v="2148" actId="26606"/>
          <ac:spMkLst>
            <pc:docMk/>
            <pc:sldMk cId="1996935730" sldId="265"/>
            <ac:spMk id="101" creationId="{DE91395A-2D18-4AF6-A0AC-AAA7189FED11}"/>
          </ac:spMkLst>
        </pc:spChg>
        <pc:spChg chg="add del">
          <ac:chgData name="Hareesh Molakala" userId="e0e2a7b3565b9166" providerId="LiveId" clId="{7F50B72F-C717-4839-BFEF-254171497EC2}" dt="2024-07-07T20:39:03.329" v="2148" actId="26606"/>
          <ac:spMkLst>
            <pc:docMk/>
            <pc:sldMk cId="1996935730" sldId="265"/>
            <ac:spMk id="102" creationId="{A57352BE-A213-4040-BE8E-D4A925AD9DF8}"/>
          </ac:spMkLst>
        </pc:spChg>
        <pc:spChg chg="add del">
          <ac:chgData name="Hareesh Molakala" userId="e0e2a7b3565b9166" providerId="LiveId" clId="{7F50B72F-C717-4839-BFEF-254171497EC2}" dt="2024-07-07T20:39:03.329" v="2148" actId="26606"/>
          <ac:spMkLst>
            <pc:docMk/>
            <pc:sldMk cId="1996935730" sldId="265"/>
            <ac:spMk id="103" creationId="{F7E42047-F7E7-4687-BBE0-D4BDC8E77BB1}"/>
          </ac:spMkLst>
        </pc:spChg>
        <pc:spChg chg="add del">
          <ac:chgData name="Hareesh Molakala" userId="e0e2a7b3565b9166" providerId="LiveId" clId="{7F50B72F-C717-4839-BFEF-254171497EC2}" dt="2024-07-14T20:06:55.436" v="5470" actId="26606"/>
          <ac:spMkLst>
            <pc:docMk/>
            <pc:sldMk cId="1996935730" sldId="265"/>
            <ac:spMk id="119" creationId="{CC9387DA-2D8E-4E5D-BD65-274370B65965}"/>
          </ac:spMkLst>
        </pc:spChg>
        <pc:spChg chg="add del">
          <ac:chgData name="Hareesh Molakala" userId="e0e2a7b3565b9166" providerId="LiveId" clId="{7F50B72F-C717-4839-BFEF-254171497EC2}" dt="2024-07-14T20:06:55.436" v="5470" actId="26606"/>
          <ac:spMkLst>
            <pc:docMk/>
            <pc:sldMk cId="1996935730" sldId="265"/>
            <ac:spMk id="120" creationId="{18BFC65B-9706-4EE1-8B75-FEEC1C530558}"/>
          </ac:spMkLst>
        </pc:spChg>
        <pc:spChg chg="add del">
          <ac:chgData name="Hareesh Molakala" userId="e0e2a7b3565b9166" providerId="LiveId" clId="{7F50B72F-C717-4839-BFEF-254171497EC2}" dt="2024-07-07T20:39:03.329" v="2148" actId="26606"/>
          <ac:spMkLst>
            <pc:docMk/>
            <pc:sldMk cId="1996935730" sldId="265"/>
            <ac:spMk id="130" creationId="{2C509E7A-337A-4664-BEC2-03F9BCA0A463}"/>
          </ac:spMkLst>
        </pc:spChg>
        <pc:spChg chg="add del">
          <ac:chgData name="Hareesh Molakala" userId="e0e2a7b3565b9166" providerId="LiveId" clId="{7F50B72F-C717-4839-BFEF-254171497EC2}" dt="2024-07-07T20:39:03.329" v="2148" actId="26606"/>
          <ac:spMkLst>
            <pc:docMk/>
            <pc:sldMk cId="1996935730" sldId="265"/>
            <ac:spMk id="131" creationId="{D9AB99AB-E300-4B19-97C3-9A12EA3C7BDA}"/>
          </ac:spMkLst>
        </pc:spChg>
        <pc:spChg chg="add del">
          <ac:chgData name="Hareesh Molakala" userId="e0e2a7b3565b9166" providerId="LiveId" clId="{7F50B72F-C717-4839-BFEF-254171497EC2}" dt="2024-07-14T20:06:55.436" v="5470" actId="26606"/>
          <ac:spMkLst>
            <pc:docMk/>
            <pc:sldMk cId="1996935730" sldId="265"/>
            <ac:spMk id="153" creationId="{DE91395A-2D18-4AF6-A0AC-AAA7189FED11}"/>
          </ac:spMkLst>
        </pc:spChg>
        <pc:spChg chg="add del">
          <ac:chgData name="Hareesh Molakala" userId="e0e2a7b3565b9166" providerId="LiveId" clId="{7F50B72F-C717-4839-BFEF-254171497EC2}" dt="2024-07-14T20:06:55.436" v="5470" actId="26606"/>
          <ac:spMkLst>
            <pc:docMk/>
            <pc:sldMk cId="1996935730" sldId="265"/>
            <ac:spMk id="155" creationId="{A57352BE-A213-4040-BE8E-D4A925AD9DF8}"/>
          </ac:spMkLst>
        </pc:spChg>
        <pc:grpChg chg="add del">
          <ac:chgData name="Hareesh Molakala" userId="e0e2a7b3565b9166" providerId="LiveId" clId="{7F50B72F-C717-4839-BFEF-254171497EC2}" dt="2024-07-14T20:06:55.436" v="5470" actId="26606"/>
          <ac:grpSpMkLst>
            <pc:docMk/>
            <pc:sldMk cId="1996935730" sldId="265"/>
            <ac:grpSpMk id="6" creationId="{7398C59F-5A18-487B-91D6-B955AACF2E50}"/>
          </ac:grpSpMkLst>
        </pc:grpChg>
        <pc:grpChg chg="add del">
          <ac:chgData name="Hareesh Molakala" userId="e0e2a7b3565b9166" providerId="LiveId" clId="{7F50B72F-C717-4839-BFEF-254171497EC2}" dt="2024-07-07T20:39:24.450" v="2150" actId="26606"/>
          <ac:grpSpMkLst>
            <pc:docMk/>
            <pc:sldMk cId="1996935730" sldId="265"/>
            <ac:grpSpMk id="8" creationId="{8CD25866-F15D-40A4-AEC5-47C044637AB7}"/>
          </ac:grpSpMkLst>
        </pc:grpChg>
        <pc:grpChg chg="add del">
          <ac:chgData name="Hareesh Molakala" userId="e0e2a7b3565b9166" providerId="LiveId" clId="{7F50B72F-C717-4839-BFEF-254171497EC2}" dt="2024-07-07T20:38:55.739" v="2146" actId="26606"/>
          <ac:grpSpMkLst>
            <pc:docMk/>
            <pc:sldMk cId="1996935730" sldId="265"/>
            <ac:grpSpMk id="9" creationId="{7398C59F-5A18-487B-91D6-B955AACF2E50}"/>
          </ac:grpSpMkLst>
        </pc:grpChg>
        <pc:grpChg chg="add del">
          <ac:chgData name="Hareesh Molakala" userId="e0e2a7b3565b9166" providerId="LiveId" clId="{7F50B72F-C717-4839-BFEF-254171497EC2}" dt="2024-07-07T20:39:24.450" v="2150" actId="26606"/>
          <ac:grpSpMkLst>
            <pc:docMk/>
            <pc:sldMk cId="1996935730" sldId="265"/>
            <ac:grpSpMk id="22" creationId="{0C4A17ED-96AA-44A6-A050-E1A7A1CDD9E7}"/>
          </ac:grpSpMkLst>
        </pc:grpChg>
        <pc:grpChg chg="add del">
          <ac:chgData name="Hareesh Molakala" userId="e0e2a7b3565b9166" providerId="LiveId" clId="{7F50B72F-C717-4839-BFEF-254171497EC2}" dt="2024-07-07T20:38:55.739" v="2146" actId="26606"/>
          <ac:grpSpMkLst>
            <pc:docMk/>
            <pc:sldMk cId="1996935730" sldId="265"/>
            <ac:grpSpMk id="23" creationId="{520234FB-542E-4550-9C2F-1B56FD41A1CA}"/>
          </ac:grpSpMkLst>
        </pc:grpChg>
        <pc:grpChg chg="add del">
          <ac:chgData name="Hareesh Molakala" userId="e0e2a7b3565b9166" providerId="LiveId" clId="{7F50B72F-C717-4839-BFEF-254171497EC2}" dt="2024-07-07T20:38:55.739" v="2146" actId="26606"/>
          <ac:grpSpMkLst>
            <pc:docMk/>
            <pc:sldMk cId="1996935730" sldId="265"/>
            <ac:grpSpMk id="43" creationId="{E9F586E1-75B5-49B8-9A21-DD14CA0F6955}"/>
          </ac:grpSpMkLst>
        </pc:grpChg>
        <pc:grpChg chg="add del">
          <ac:chgData name="Hareesh Molakala" userId="e0e2a7b3565b9166" providerId="LiveId" clId="{7F50B72F-C717-4839-BFEF-254171497EC2}" dt="2024-07-07T20:39:24.450" v="2150" actId="26606"/>
          <ac:grpSpMkLst>
            <pc:docMk/>
            <pc:sldMk cId="1996935730" sldId="265"/>
            <ac:grpSpMk id="46" creationId="{5D2B17EF-74EB-4C33-B2E2-8E727B2E7D68}"/>
          </ac:grpSpMkLst>
        </pc:grpChg>
        <pc:grpChg chg="add del">
          <ac:chgData name="Hareesh Molakala" userId="e0e2a7b3565b9166" providerId="LiveId" clId="{7F50B72F-C717-4839-BFEF-254171497EC2}" dt="2024-07-07T20:38:55.739" v="2146" actId="26606"/>
          <ac:grpSpMkLst>
            <pc:docMk/>
            <pc:sldMk cId="1996935730" sldId="265"/>
            <ac:grpSpMk id="57" creationId="{F9CAF6A1-77C7-4ABC-9E4A-E74A8DB16DC1}"/>
          </ac:grpSpMkLst>
        </pc:grpChg>
        <pc:grpChg chg="add del">
          <ac:chgData name="Hareesh Molakala" userId="e0e2a7b3565b9166" providerId="LiveId" clId="{7F50B72F-C717-4839-BFEF-254171497EC2}" dt="2024-07-07T20:39:03.329" v="2148" actId="26606"/>
          <ac:grpSpMkLst>
            <pc:docMk/>
            <pc:sldMk cId="1996935730" sldId="265"/>
            <ac:grpSpMk id="75" creationId="{7398C59F-5A18-487B-91D6-B955AACF2E50}"/>
          </ac:grpSpMkLst>
        </pc:grpChg>
        <pc:grpChg chg="add del">
          <ac:chgData name="Hareesh Molakala" userId="e0e2a7b3565b9166" providerId="LiveId" clId="{7F50B72F-C717-4839-BFEF-254171497EC2}" dt="2024-07-14T20:06:55.436" v="5470" actId="26606"/>
          <ac:grpSpMkLst>
            <pc:docMk/>
            <pc:sldMk cId="1996935730" sldId="265"/>
            <ac:grpSpMk id="83" creationId="{520234FB-542E-4550-9C2F-1B56FD41A1CA}"/>
          </ac:grpSpMkLst>
        </pc:grpChg>
        <pc:grpChg chg="add del">
          <ac:chgData name="Hareesh Molakala" userId="e0e2a7b3565b9166" providerId="LiveId" clId="{7F50B72F-C717-4839-BFEF-254171497EC2}" dt="2024-07-07T20:39:03.329" v="2148" actId="26606"/>
          <ac:grpSpMkLst>
            <pc:docMk/>
            <pc:sldMk cId="1996935730" sldId="265"/>
            <ac:grpSpMk id="88" creationId="{520234FB-542E-4550-9C2F-1B56FD41A1CA}"/>
          </ac:grpSpMkLst>
        </pc:grpChg>
        <pc:grpChg chg="add del">
          <ac:chgData name="Hareesh Molakala" userId="e0e2a7b3565b9166" providerId="LiveId" clId="{7F50B72F-C717-4839-BFEF-254171497EC2}" dt="2024-07-14T20:06:55.436" v="5470" actId="26606"/>
          <ac:grpSpMkLst>
            <pc:docMk/>
            <pc:sldMk cId="1996935730" sldId="265"/>
            <ac:grpSpMk id="100" creationId="{E9F586E1-75B5-49B8-9A21-DD14CA0F6955}"/>
          </ac:grpSpMkLst>
        </pc:grpChg>
        <pc:grpChg chg="add del">
          <ac:chgData name="Hareesh Molakala" userId="e0e2a7b3565b9166" providerId="LiveId" clId="{7F50B72F-C717-4839-BFEF-254171497EC2}" dt="2024-07-07T20:39:03.329" v="2148" actId="26606"/>
          <ac:grpSpMkLst>
            <pc:docMk/>
            <pc:sldMk cId="1996935730" sldId="265"/>
            <ac:grpSpMk id="104" creationId="{8D6F839A-C8D9-4FBC-8EFD-9E56D12F4CD0}"/>
          </ac:grpSpMkLst>
        </pc:grpChg>
        <pc:grpChg chg="add del">
          <ac:chgData name="Hareesh Molakala" userId="e0e2a7b3565b9166" providerId="LiveId" clId="{7F50B72F-C717-4839-BFEF-254171497EC2}" dt="2024-07-14T20:06:55.436" v="5470" actId="26606"/>
          <ac:grpSpMkLst>
            <pc:docMk/>
            <pc:sldMk cId="1996935730" sldId="265"/>
            <ac:grpSpMk id="116" creationId="{F9CAF6A1-77C7-4ABC-9E4A-E74A8DB16DC1}"/>
          </ac:grpSpMkLst>
        </pc:grpChg>
        <pc:grpChg chg="add del">
          <ac:chgData name="Hareesh Molakala" userId="e0e2a7b3565b9166" providerId="LiveId" clId="{7F50B72F-C717-4839-BFEF-254171497EC2}" dt="2024-07-07T20:39:03.329" v="2148" actId="26606"/>
          <ac:grpSpMkLst>
            <pc:docMk/>
            <pc:sldMk cId="1996935730" sldId="265"/>
            <ac:grpSpMk id="117" creationId="{70EDA856-A216-4EEC-9AB6-A59FFC703612}"/>
          </ac:grpSpMkLst>
        </pc:grpChg>
        <pc:grpChg chg="add del">
          <ac:chgData name="Hareesh Molakala" userId="e0e2a7b3565b9166" providerId="LiveId" clId="{7F50B72F-C717-4839-BFEF-254171497EC2}" dt="2024-07-14T20:06:55.436" v="5470" actId="26606"/>
          <ac:grpSpMkLst>
            <pc:docMk/>
            <pc:sldMk cId="1996935730" sldId="265"/>
            <ac:grpSpMk id="125" creationId="{7398C59F-5A18-487B-91D6-B955AACF2E50}"/>
          </ac:grpSpMkLst>
        </pc:grpChg>
        <pc:grpChg chg="add del">
          <ac:chgData name="Hareesh Molakala" userId="e0e2a7b3565b9166" providerId="LiveId" clId="{7F50B72F-C717-4839-BFEF-254171497EC2}" dt="2024-07-14T20:06:55.436" v="5470" actId="26606"/>
          <ac:grpSpMkLst>
            <pc:docMk/>
            <pc:sldMk cId="1996935730" sldId="265"/>
            <ac:grpSpMk id="139" creationId="{520234FB-542E-4550-9C2F-1B56FD41A1CA}"/>
          </ac:grpSpMkLst>
        </pc:grpChg>
        <pc:picChg chg="add del">
          <ac:chgData name="Hareesh Molakala" userId="e0e2a7b3565b9166" providerId="LiveId" clId="{7F50B72F-C717-4839-BFEF-254171497EC2}" dt="2024-07-07T20:38:55.739" v="2146" actId="26606"/>
          <ac:picMkLst>
            <pc:docMk/>
            <pc:sldMk cId="1996935730" sldId="265"/>
            <ac:picMk id="5" creationId="{6AE561D4-07F5-4356-7BAB-6F955FF6C48F}"/>
          </ac:picMkLst>
        </pc:picChg>
        <pc:picChg chg="add del mod ord">
          <ac:chgData name="Hareesh Molakala" userId="e0e2a7b3565b9166" providerId="LiveId" clId="{7F50B72F-C717-4839-BFEF-254171497EC2}" dt="2024-07-15T04:54:14.996" v="5541" actId="21"/>
          <ac:picMkLst>
            <pc:docMk/>
            <pc:sldMk cId="1996935730" sldId="265"/>
            <ac:picMk id="99" creationId="{6AE561D4-07F5-4356-7BAB-6F955FF6C48F}"/>
          </ac:picMkLst>
        </pc:picChg>
        <pc:picChg chg="add del">
          <ac:chgData name="Hareesh Molakala" userId="e0e2a7b3565b9166" providerId="LiveId" clId="{7F50B72F-C717-4839-BFEF-254171497EC2}" dt="2024-07-07T20:39:03.329" v="2148" actId="26606"/>
          <ac:picMkLst>
            <pc:docMk/>
            <pc:sldMk cId="1996935730" sldId="265"/>
            <ac:picMk id="132" creationId="{12C4690E-999C-45E2-B76A-E7708636195D}"/>
          </ac:picMkLst>
        </pc:picChg>
        <pc:cxnChg chg="add del">
          <ac:chgData name="Hareesh Molakala" userId="e0e2a7b3565b9166" providerId="LiveId" clId="{7F50B72F-C717-4839-BFEF-254171497EC2}" dt="2024-07-07T20:39:24.450" v="2150" actId="26606"/>
          <ac:cxnSpMkLst>
            <pc:docMk/>
            <pc:sldMk cId="1996935730" sldId="265"/>
            <ac:cxnSpMk id="44" creationId="{27EBB3F9-D6F7-4F6A-8843-9FEBA15E4969}"/>
          </ac:cxnSpMkLst>
        </pc:cxnChg>
      </pc:sldChg>
      <pc:sldChg chg="addSp delSp modSp new mod setBg delDesignElem">
        <pc:chgData name="Hareesh Molakala" userId="e0e2a7b3565b9166" providerId="LiveId" clId="{7F50B72F-C717-4839-BFEF-254171497EC2}" dt="2024-07-14T20:04:32.233" v="5460"/>
        <pc:sldMkLst>
          <pc:docMk/>
          <pc:sldMk cId="309338538" sldId="266"/>
        </pc:sldMkLst>
        <pc:spChg chg="mod">
          <ac:chgData name="Hareesh Molakala" userId="e0e2a7b3565b9166" providerId="LiveId" clId="{7F50B72F-C717-4839-BFEF-254171497EC2}" dt="2024-07-07T21:08:30.963" v="2293" actId="122"/>
          <ac:spMkLst>
            <pc:docMk/>
            <pc:sldMk cId="309338538" sldId="266"/>
            <ac:spMk id="2" creationId="{0A5BFB0A-CAA1-8A8E-915C-46A15B3AC4D2}"/>
          </ac:spMkLst>
        </pc:spChg>
        <pc:spChg chg="add mod">
          <ac:chgData name="Hareesh Molakala" userId="e0e2a7b3565b9166" providerId="LiveId" clId="{7F50B72F-C717-4839-BFEF-254171497EC2}" dt="2024-07-07T20:54:39.568" v="2218" actId="767"/>
          <ac:spMkLst>
            <pc:docMk/>
            <pc:sldMk cId="309338538" sldId="266"/>
            <ac:spMk id="3" creationId="{69592B7A-4506-3FEA-9BA5-15175DF156CE}"/>
          </ac:spMkLst>
        </pc:spChg>
        <pc:spChg chg="add">
          <ac:chgData name="Hareesh Molakala" userId="e0e2a7b3565b9166" providerId="LiveId" clId="{7F50B72F-C717-4839-BFEF-254171497EC2}" dt="2024-07-07T21:02:00.178" v="2219"/>
          <ac:spMkLst>
            <pc:docMk/>
            <pc:sldMk cId="309338538" sldId="266"/>
            <ac:spMk id="4" creationId="{A96D2DD3-259C-5BC1-9397-617F21983369}"/>
          </ac:spMkLst>
        </pc:spChg>
        <pc:spChg chg="add">
          <ac:chgData name="Hareesh Molakala" userId="e0e2a7b3565b9166" providerId="LiveId" clId="{7F50B72F-C717-4839-BFEF-254171497EC2}" dt="2024-07-07T21:02:06.009" v="2220"/>
          <ac:spMkLst>
            <pc:docMk/>
            <pc:sldMk cId="309338538" sldId="266"/>
            <ac:spMk id="5" creationId="{E8069DEA-EA28-E68E-BA9A-1B9C4D174B0F}"/>
          </ac:spMkLst>
        </pc:spChg>
        <pc:spChg chg="add">
          <ac:chgData name="Hareesh Molakala" userId="e0e2a7b3565b9166" providerId="LiveId" clId="{7F50B72F-C717-4839-BFEF-254171497EC2}" dt="2024-07-07T21:02:46.060" v="2221"/>
          <ac:spMkLst>
            <pc:docMk/>
            <pc:sldMk cId="309338538" sldId="266"/>
            <ac:spMk id="6" creationId="{4F05EECE-C975-B895-98D3-3B4A196B2CFD}"/>
          </ac:spMkLst>
        </pc:spChg>
        <pc:spChg chg="add">
          <ac:chgData name="Hareesh Molakala" userId="e0e2a7b3565b9166" providerId="LiveId" clId="{7F50B72F-C717-4839-BFEF-254171497EC2}" dt="2024-07-07T21:02:54.654" v="2222"/>
          <ac:spMkLst>
            <pc:docMk/>
            <pc:sldMk cId="309338538" sldId="266"/>
            <ac:spMk id="7" creationId="{593D9027-0380-A7A6-A558-774F71562E7E}"/>
          </ac:spMkLst>
        </pc:spChg>
        <pc:spChg chg="add mod">
          <ac:chgData name="Hareesh Molakala" userId="e0e2a7b3565b9166" providerId="LiveId" clId="{7F50B72F-C717-4839-BFEF-254171497EC2}" dt="2024-07-07T21:24:13.296" v="2345" actId="12"/>
          <ac:spMkLst>
            <pc:docMk/>
            <pc:sldMk cId="309338538" sldId="266"/>
            <ac:spMk id="8" creationId="{7E5E99CC-46AF-5A63-684A-C17DF69CC02A}"/>
          </ac:spMkLst>
        </pc:spChg>
        <pc:spChg chg="add">
          <ac:chgData name="Hareesh Molakala" userId="e0e2a7b3565b9166" providerId="LiveId" clId="{7F50B72F-C717-4839-BFEF-254171497EC2}" dt="2024-07-07T21:03:34.530" v="2226"/>
          <ac:spMkLst>
            <pc:docMk/>
            <pc:sldMk cId="309338538" sldId="266"/>
            <ac:spMk id="9" creationId="{FD8FCA10-9398-79CE-672A-E4B1ED1BA404}"/>
          </ac:spMkLst>
        </pc:spChg>
        <pc:spChg chg="add del">
          <ac:chgData name="Hareesh Molakala" userId="e0e2a7b3565b9166" providerId="LiveId" clId="{7F50B72F-C717-4839-BFEF-254171497EC2}" dt="2024-07-14T20:04:32.214" v="5459"/>
          <ac:spMkLst>
            <pc:docMk/>
            <pc:sldMk cId="309338538" sldId="266"/>
            <ac:spMk id="41" creationId="{CE6C63DC-BAE4-42B6-8FDF-F6467C2D23AC}"/>
          </ac:spMkLst>
        </pc:spChg>
        <pc:spChg chg="add del">
          <ac:chgData name="Hareesh Molakala" userId="e0e2a7b3565b9166" providerId="LiveId" clId="{7F50B72F-C717-4839-BFEF-254171497EC2}" dt="2024-07-14T20:04:32.214" v="5459"/>
          <ac:spMkLst>
            <pc:docMk/>
            <pc:sldMk cId="309338538" sldId="266"/>
            <ac:spMk id="43" creationId="{BFE4781A-41C7-4F27-8792-A74EFB8E5CF1}"/>
          </ac:spMkLst>
        </pc:spChg>
        <pc:spChg chg="add del">
          <ac:chgData name="Hareesh Molakala" userId="e0e2a7b3565b9166" providerId="LiveId" clId="{7F50B72F-C717-4839-BFEF-254171497EC2}" dt="2024-07-14T20:04:32.214" v="5459"/>
          <ac:spMkLst>
            <pc:docMk/>
            <pc:sldMk cId="309338538" sldId="266"/>
            <ac:spMk id="45" creationId="{CD306B45-25EE-434D-ABA9-A27B79320CFF}"/>
          </ac:spMkLst>
        </pc:spChg>
        <pc:spChg chg="add del">
          <ac:chgData name="Hareesh Molakala" userId="e0e2a7b3565b9166" providerId="LiveId" clId="{7F50B72F-C717-4839-BFEF-254171497EC2}" dt="2024-07-14T20:04:32.214" v="5459"/>
          <ac:spMkLst>
            <pc:docMk/>
            <pc:sldMk cId="309338538" sldId="266"/>
            <ac:spMk id="47" creationId="{0A42F85E-4939-431E-8B4A-EC07C8E0AB65}"/>
          </ac:spMkLst>
        </pc:spChg>
        <pc:grpChg chg="add del">
          <ac:chgData name="Hareesh Molakala" userId="e0e2a7b3565b9166" providerId="LiveId" clId="{7F50B72F-C717-4839-BFEF-254171497EC2}" dt="2024-07-14T20:04:32.214" v="5459"/>
          <ac:grpSpMkLst>
            <pc:docMk/>
            <pc:sldMk cId="309338538" sldId="266"/>
            <ac:grpSpMk id="13" creationId="{8CD25866-F15D-40A4-AEC5-47C044637AB7}"/>
          </ac:grpSpMkLst>
        </pc:grpChg>
        <pc:grpChg chg="add del">
          <ac:chgData name="Hareesh Molakala" userId="e0e2a7b3565b9166" providerId="LiveId" clId="{7F50B72F-C717-4839-BFEF-254171497EC2}" dt="2024-07-14T20:04:32.214" v="5459"/>
          <ac:grpSpMkLst>
            <pc:docMk/>
            <pc:sldMk cId="309338538" sldId="266"/>
            <ac:grpSpMk id="27" creationId="{0C4A17ED-96AA-44A6-A050-E1A7A1CDD9E7}"/>
          </ac:grpSpMkLst>
        </pc:grpChg>
        <pc:grpChg chg="add del">
          <ac:chgData name="Hareesh Molakala" userId="e0e2a7b3565b9166" providerId="LiveId" clId="{7F50B72F-C717-4839-BFEF-254171497EC2}" dt="2024-07-14T20:04:32.214" v="5459"/>
          <ac:grpSpMkLst>
            <pc:docMk/>
            <pc:sldMk cId="309338538" sldId="266"/>
            <ac:grpSpMk id="51" creationId="{5D2B17EF-74EB-4C33-B2E2-8E727B2E7D68}"/>
          </ac:grpSpMkLst>
        </pc:grpChg>
        <pc:cxnChg chg="add del">
          <ac:chgData name="Hareesh Molakala" userId="e0e2a7b3565b9166" providerId="LiveId" clId="{7F50B72F-C717-4839-BFEF-254171497EC2}" dt="2024-07-14T20:04:32.214" v="5459"/>
          <ac:cxnSpMkLst>
            <pc:docMk/>
            <pc:sldMk cId="309338538" sldId="266"/>
            <ac:cxnSpMk id="49" creationId="{27EBB3F9-D6F7-4F6A-8843-9FEBA15E4969}"/>
          </ac:cxnSpMkLst>
        </pc:cxnChg>
      </pc:sldChg>
      <pc:sldChg chg="modSp new del mod">
        <pc:chgData name="Hareesh Molakala" userId="e0e2a7b3565b9166" providerId="LiveId" clId="{7F50B72F-C717-4839-BFEF-254171497EC2}" dt="2024-07-07T21:24:10.291" v="2343" actId="680"/>
        <pc:sldMkLst>
          <pc:docMk/>
          <pc:sldMk cId="2924958668" sldId="267"/>
        </pc:sldMkLst>
        <pc:spChg chg="mod">
          <ac:chgData name="Hareesh Molakala" userId="e0e2a7b3565b9166" providerId="LiveId" clId="{7F50B72F-C717-4839-BFEF-254171497EC2}" dt="2024-07-07T21:24:09.943" v="2342" actId="14100"/>
          <ac:spMkLst>
            <pc:docMk/>
            <pc:sldMk cId="2924958668" sldId="267"/>
            <ac:spMk id="2" creationId="{FBA925FE-91A9-A67E-BA73-B2902E5EAA90}"/>
          </ac:spMkLst>
        </pc:spChg>
      </pc:sldChg>
      <pc:sldChg chg="addSp delSp modSp new mod setBg">
        <pc:chgData name="Hareesh Molakala" userId="e0e2a7b3565b9166" providerId="LiveId" clId="{7F50B72F-C717-4839-BFEF-254171497EC2}" dt="2024-07-14T20:16:33.825" v="5526" actId="1076"/>
        <pc:sldMkLst>
          <pc:docMk/>
          <pc:sldMk cId="3158083328" sldId="267"/>
        </pc:sldMkLst>
        <pc:spChg chg="mod">
          <ac:chgData name="Hareesh Molakala" userId="e0e2a7b3565b9166" providerId="LiveId" clId="{7F50B72F-C717-4839-BFEF-254171497EC2}" dt="2024-07-14T20:16:33.825" v="5526" actId="1076"/>
          <ac:spMkLst>
            <pc:docMk/>
            <pc:sldMk cId="3158083328" sldId="267"/>
            <ac:spMk id="2" creationId="{C761613D-8547-AF17-93E9-D2A7F28BD4C3}"/>
          </ac:spMkLst>
        </pc:spChg>
        <pc:spChg chg="add del mod">
          <ac:chgData name="Hareesh Molakala" userId="e0e2a7b3565b9166" providerId="LiveId" clId="{7F50B72F-C717-4839-BFEF-254171497EC2}" dt="2024-07-14T19:52:10.221" v="5360" actId="11529"/>
          <ac:spMkLst>
            <pc:docMk/>
            <pc:sldMk cId="3158083328" sldId="267"/>
            <ac:spMk id="3" creationId="{20BED43F-0214-0704-C3BA-13FDFF5FA061}"/>
          </ac:spMkLst>
        </pc:spChg>
        <pc:spChg chg="del mod">
          <ac:chgData name="Hareesh Molakala" userId="e0e2a7b3565b9166" providerId="LiveId" clId="{7F50B72F-C717-4839-BFEF-254171497EC2}" dt="2024-07-07T21:35:00.934" v="2387"/>
          <ac:spMkLst>
            <pc:docMk/>
            <pc:sldMk cId="3158083328" sldId="267"/>
            <ac:spMk id="3" creationId="{B3FDDE57-15D9-A897-E554-0260AE1FF990}"/>
          </ac:spMkLst>
        </pc:spChg>
        <pc:spChg chg="mod">
          <ac:chgData name="Hareesh Molakala" userId="e0e2a7b3565b9166" providerId="LiveId" clId="{7F50B72F-C717-4839-BFEF-254171497EC2}" dt="2024-07-14T19:54:47.579" v="5389" actId="26606"/>
          <ac:spMkLst>
            <pc:docMk/>
            <pc:sldMk cId="3158083328" sldId="267"/>
            <ac:spMk id="4" creationId="{774DC5D1-B0DC-772D-48A4-04D297DB25C9}"/>
          </ac:spMkLst>
        </pc:spChg>
        <pc:spChg chg="add mod">
          <ac:chgData name="Hareesh Molakala" userId="e0e2a7b3565b9166" providerId="LiveId" clId="{7F50B72F-C717-4839-BFEF-254171497EC2}" dt="2024-07-14T19:54:47.579" v="5389" actId="26606"/>
          <ac:spMkLst>
            <pc:docMk/>
            <pc:sldMk cId="3158083328" sldId="267"/>
            <ac:spMk id="5" creationId="{7CF4A540-9433-719D-3DAD-0F8CEA9052F2}"/>
          </ac:spMkLst>
        </pc:spChg>
        <pc:spChg chg="add del mod">
          <ac:chgData name="Hareesh Molakala" userId="e0e2a7b3565b9166" providerId="LiveId" clId="{7F50B72F-C717-4839-BFEF-254171497EC2}" dt="2024-07-14T19:54:19.353" v="5386" actId="11529"/>
          <ac:spMkLst>
            <pc:docMk/>
            <pc:sldMk cId="3158083328" sldId="267"/>
            <ac:spMk id="6" creationId="{D5BB9487-1F44-ECC0-489C-18116F4F4983}"/>
          </ac:spMkLst>
        </pc:spChg>
        <pc:spChg chg="add del">
          <ac:chgData name="Hareesh Molakala" userId="e0e2a7b3565b9166" providerId="LiveId" clId="{7F50B72F-C717-4839-BFEF-254171497EC2}" dt="2024-07-14T19:54:47.579" v="5389" actId="26606"/>
          <ac:spMkLst>
            <pc:docMk/>
            <pc:sldMk cId="3158083328" sldId="267"/>
            <ac:spMk id="9" creationId="{BDADA868-08FE-425A-AEF9-B622F93730AB}"/>
          </ac:spMkLst>
        </pc:spChg>
        <pc:spChg chg="add del">
          <ac:chgData name="Hareesh Molakala" userId="e0e2a7b3565b9166" providerId="LiveId" clId="{7F50B72F-C717-4839-BFEF-254171497EC2}" dt="2024-07-14T19:54:47.579" v="5389" actId="26606"/>
          <ac:spMkLst>
            <pc:docMk/>
            <pc:sldMk cId="3158083328" sldId="267"/>
            <ac:spMk id="23" creationId="{4AE17B7F-6C2F-42A9-946F-8FF49617D1EF}"/>
          </ac:spMkLst>
        </pc:spChg>
        <pc:spChg chg="add del">
          <ac:chgData name="Hareesh Molakala" userId="e0e2a7b3565b9166" providerId="LiveId" clId="{7F50B72F-C717-4839-BFEF-254171497EC2}" dt="2024-07-14T19:54:47.579" v="5389" actId="26606"/>
          <ac:spMkLst>
            <pc:docMk/>
            <pc:sldMk cId="3158083328" sldId="267"/>
            <ac:spMk id="37" creationId="{230F30B9-47B5-40E7-A5DB-1E1DF2DC5B9D}"/>
          </ac:spMkLst>
        </pc:spChg>
        <pc:spChg chg="add del">
          <ac:chgData name="Hareesh Molakala" userId="e0e2a7b3565b9166" providerId="LiveId" clId="{7F50B72F-C717-4839-BFEF-254171497EC2}" dt="2024-07-14T19:47:42.521" v="5272" actId="26606"/>
          <ac:spMkLst>
            <pc:docMk/>
            <pc:sldMk cId="3158083328" sldId="267"/>
            <ac:spMk id="38" creationId="{BDADA868-08FE-425A-AEF9-B622F93730AB}"/>
          </ac:spMkLst>
        </pc:spChg>
        <pc:spChg chg="add del">
          <ac:chgData name="Hareesh Molakala" userId="e0e2a7b3565b9166" providerId="LiveId" clId="{7F50B72F-C717-4839-BFEF-254171497EC2}" dt="2024-07-14T19:54:47.579" v="5389" actId="26606"/>
          <ac:spMkLst>
            <pc:docMk/>
            <pc:sldMk cId="3158083328" sldId="267"/>
            <ac:spMk id="39" creationId="{6371A26E-4EC7-451A-B258-5E3891B1F5E9}"/>
          </ac:spMkLst>
        </pc:spChg>
        <pc:spChg chg="add del">
          <ac:chgData name="Hareesh Molakala" userId="e0e2a7b3565b9166" providerId="LiveId" clId="{7F50B72F-C717-4839-BFEF-254171497EC2}" dt="2024-07-14T19:47:42.521" v="5272" actId="26606"/>
          <ac:spMkLst>
            <pc:docMk/>
            <pc:sldMk cId="3158083328" sldId="267"/>
            <ac:spMk id="40" creationId="{4AE17B7F-6C2F-42A9-946F-8FF49617D1EF}"/>
          </ac:spMkLst>
        </pc:spChg>
        <pc:spChg chg="add del">
          <ac:chgData name="Hareesh Molakala" userId="e0e2a7b3565b9166" providerId="LiveId" clId="{7F50B72F-C717-4839-BFEF-254171497EC2}" dt="2024-07-14T19:54:47.579" v="5389" actId="26606"/>
          <ac:spMkLst>
            <pc:docMk/>
            <pc:sldMk cId="3158083328" sldId="267"/>
            <ac:spMk id="41" creationId="{DB280A43-068C-4313-B62F-79F0C179064A}"/>
          </ac:spMkLst>
        </pc:spChg>
        <pc:spChg chg="add del">
          <ac:chgData name="Hareesh Molakala" userId="e0e2a7b3565b9166" providerId="LiveId" clId="{7F50B72F-C717-4839-BFEF-254171497EC2}" dt="2024-07-14T19:47:42.521" v="5272" actId="26606"/>
          <ac:spMkLst>
            <pc:docMk/>
            <pc:sldMk cId="3158083328" sldId="267"/>
            <ac:spMk id="42" creationId="{BF7E8610-2DF7-4AF0-B876-0F3B7882A6B7}"/>
          </ac:spMkLst>
        </pc:spChg>
        <pc:spChg chg="add del">
          <ac:chgData name="Hareesh Molakala" userId="e0e2a7b3565b9166" providerId="LiveId" clId="{7F50B72F-C717-4839-BFEF-254171497EC2}" dt="2024-07-14T19:54:47.579" v="5389" actId="26606"/>
          <ac:spMkLst>
            <pc:docMk/>
            <pc:sldMk cId="3158083328" sldId="267"/>
            <ac:spMk id="43" creationId="{02EA7C10-D784-46D0-9433-3C30171C6A69}"/>
          </ac:spMkLst>
        </pc:spChg>
        <pc:spChg chg="add del">
          <ac:chgData name="Hareesh Molakala" userId="e0e2a7b3565b9166" providerId="LiveId" clId="{7F50B72F-C717-4839-BFEF-254171497EC2}" dt="2024-07-14T19:47:42.521" v="5272" actId="26606"/>
          <ac:spMkLst>
            <pc:docMk/>
            <pc:sldMk cId="3158083328" sldId="267"/>
            <ac:spMk id="44" creationId="{C1C8C023-62A6-4DA0-8DF4-3F4EA94090DE}"/>
          </ac:spMkLst>
        </pc:spChg>
        <pc:spChg chg="add del">
          <ac:chgData name="Hareesh Molakala" userId="e0e2a7b3565b9166" providerId="LiveId" clId="{7F50B72F-C717-4839-BFEF-254171497EC2}" dt="2024-07-14T19:47:42.521" v="5272" actId="26606"/>
          <ac:spMkLst>
            <pc:docMk/>
            <pc:sldMk cId="3158083328" sldId="267"/>
            <ac:spMk id="46" creationId="{26B9FE07-322E-43FB-8707-C9826BD903EB}"/>
          </ac:spMkLst>
        </pc:spChg>
        <pc:spChg chg="add del">
          <ac:chgData name="Hareesh Molakala" userId="e0e2a7b3565b9166" providerId="LiveId" clId="{7F50B72F-C717-4839-BFEF-254171497EC2}" dt="2024-07-14T19:47:49.545" v="5275" actId="26606"/>
          <ac:spMkLst>
            <pc:docMk/>
            <pc:sldMk cId="3158083328" sldId="267"/>
            <ac:spMk id="48" creationId="{02EA7C10-D784-46D0-9433-3C30171C6A69}"/>
          </ac:spMkLst>
        </pc:spChg>
        <pc:spChg chg="add del">
          <ac:chgData name="Hareesh Molakala" userId="e0e2a7b3565b9166" providerId="LiveId" clId="{7F50B72F-C717-4839-BFEF-254171497EC2}" dt="2024-07-14T19:47:49.545" v="5275" actId="26606"/>
          <ac:spMkLst>
            <pc:docMk/>
            <pc:sldMk cId="3158083328" sldId="267"/>
            <ac:spMk id="75" creationId="{BDADA868-08FE-425A-AEF9-B622F93730AB}"/>
          </ac:spMkLst>
        </pc:spChg>
        <pc:spChg chg="add del">
          <ac:chgData name="Hareesh Molakala" userId="e0e2a7b3565b9166" providerId="LiveId" clId="{7F50B72F-C717-4839-BFEF-254171497EC2}" dt="2024-07-14T19:47:49.545" v="5275" actId="26606"/>
          <ac:spMkLst>
            <pc:docMk/>
            <pc:sldMk cId="3158083328" sldId="267"/>
            <ac:spMk id="76" creationId="{4AE17B7F-6C2F-42A9-946F-8FF49617D1EF}"/>
          </ac:spMkLst>
        </pc:spChg>
        <pc:spChg chg="add del">
          <ac:chgData name="Hareesh Molakala" userId="e0e2a7b3565b9166" providerId="LiveId" clId="{7F50B72F-C717-4839-BFEF-254171497EC2}" dt="2024-07-14T19:47:49.545" v="5275" actId="26606"/>
          <ac:spMkLst>
            <pc:docMk/>
            <pc:sldMk cId="3158083328" sldId="267"/>
            <ac:spMk id="77" creationId="{230F30B9-47B5-40E7-A5DB-1E1DF2DC5B9D}"/>
          </ac:spMkLst>
        </pc:spChg>
        <pc:spChg chg="add del">
          <ac:chgData name="Hareesh Molakala" userId="e0e2a7b3565b9166" providerId="LiveId" clId="{7F50B72F-C717-4839-BFEF-254171497EC2}" dt="2024-07-14T19:47:49.545" v="5275" actId="26606"/>
          <ac:spMkLst>
            <pc:docMk/>
            <pc:sldMk cId="3158083328" sldId="267"/>
            <ac:spMk id="78" creationId="{6371A26E-4EC7-451A-B258-5E3891B1F5E9}"/>
          </ac:spMkLst>
        </pc:spChg>
        <pc:spChg chg="add del">
          <ac:chgData name="Hareesh Molakala" userId="e0e2a7b3565b9166" providerId="LiveId" clId="{7F50B72F-C717-4839-BFEF-254171497EC2}" dt="2024-07-14T19:47:49.545" v="5275" actId="26606"/>
          <ac:spMkLst>
            <pc:docMk/>
            <pc:sldMk cId="3158083328" sldId="267"/>
            <ac:spMk id="79" creationId="{DB280A43-068C-4313-B62F-79F0C179064A}"/>
          </ac:spMkLst>
        </pc:spChg>
        <pc:grpChg chg="add del">
          <ac:chgData name="Hareesh Molakala" userId="e0e2a7b3565b9166" providerId="LiveId" clId="{7F50B72F-C717-4839-BFEF-254171497EC2}" dt="2024-07-14T19:54:47.579" v="5389" actId="26606"/>
          <ac:grpSpMkLst>
            <pc:docMk/>
            <pc:sldMk cId="3158083328" sldId="267"/>
            <ac:grpSpMk id="7" creationId="{183CFBA6-CE65-403A-9402-96B75FC89916}"/>
          </ac:grpSpMkLst>
        </pc:grpChg>
        <pc:grpChg chg="add del">
          <ac:chgData name="Hareesh Molakala" userId="e0e2a7b3565b9166" providerId="LiveId" clId="{7F50B72F-C717-4839-BFEF-254171497EC2}" dt="2024-07-14T19:54:47.579" v="5389" actId="26606"/>
          <ac:grpSpMkLst>
            <pc:docMk/>
            <pc:sldMk cId="3158083328" sldId="267"/>
            <ac:grpSpMk id="8" creationId="{C1BC7BDB-967A-4559-AA14-041BCB872DFF}"/>
          </ac:grpSpMkLst>
        </pc:grpChg>
        <pc:grpChg chg="add del">
          <ac:chgData name="Hareesh Molakala" userId="e0e2a7b3565b9166" providerId="LiveId" clId="{7F50B72F-C717-4839-BFEF-254171497EC2}" dt="2024-07-14T19:47:42.521" v="5272" actId="26606"/>
          <ac:grpSpMkLst>
            <pc:docMk/>
            <pc:sldMk cId="3158083328" sldId="267"/>
            <ac:grpSpMk id="10" creationId="{183CFBA6-CE65-403A-9402-96B75FC89916}"/>
          </ac:grpSpMkLst>
        </pc:grpChg>
        <pc:grpChg chg="add del">
          <ac:chgData name="Hareesh Molakala" userId="e0e2a7b3565b9166" providerId="LiveId" clId="{7F50B72F-C717-4839-BFEF-254171497EC2}" dt="2024-07-14T19:47:42.521" v="5272" actId="26606"/>
          <ac:grpSpMkLst>
            <pc:docMk/>
            <pc:sldMk cId="3158083328" sldId="267"/>
            <ac:grpSpMk id="24" creationId="{C1BC7BDB-967A-4559-AA14-041BCB872DFF}"/>
          </ac:grpSpMkLst>
        </pc:grpChg>
        <pc:grpChg chg="add del">
          <ac:chgData name="Hareesh Molakala" userId="e0e2a7b3565b9166" providerId="LiveId" clId="{7F50B72F-C717-4839-BFEF-254171497EC2}" dt="2024-07-14T19:47:49.545" v="5275" actId="26606"/>
          <ac:grpSpMkLst>
            <pc:docMk/>
            <pc:sldMk cId="3158083328" sldId="267"/>
            <ac:grpSpMk id="49" creationId="{183CFBA6-CE65-403A-9402-96B75FC89916}"/>
          </ac:grpSpMkLst>
        </pc:grpChg>
        <pc:grpChg chg="add del">
          <ac:chgData name="Hareesh Molakala" userId="e0e2a7b3565b9166" providerId="LiveId" clId="{7F50B72F-C717-4839-BFEF-254171497EC2}" dt="2024-07-14T19:47:49.545" v="5275" actId="26606"/>
          <ac:grpSpMkLst>
            <pc:docMk/>
            <pc:sldMk cId="3158083328" sldId="267"/>
            <ac:grpSpMk id="62" creationId="{C1BC7BDB-967A-4559-AA14-041BCB872DFF}"/>
          </ac:grpSpMkLst>
        </pc:grpChg>
        <pc:cxnChg chg="add del">
          <ac:chgData name="Hareesh Molakala" userId="e0e2a7b3565b9166" providerId="LiveId" clId="{7F50B72F-C717-4839-BFEF-254171497EC2}" dt="2024-07-14T19:55:23.066" v="5391" actId="11529"/>
          <ac:cxnSpMkLst>
            <pc:docMk/>
            <pc:sldMk cId="3158083328" sldId="267"/>
            <ac:cxnSpMk id="45" creationId="{A1A7B3CC-DD3F-A879-FA70-7A3D32E14A8F}"/>
          </ac:cxnSpMkLst>
        </pc:cxnChg>
      </pc:sldChg>
      <pc:sldChg chg="new del">
        <pc:chgData name="Hareesh Molakala" userId="e0e2a7b3565b9166" providerId="LiveId" clId="{7F50B72F-C717-4839-BFEF-254171497EC2}" dt="2024-07-07T21:41:36.472" v="2449" actId="680"/>
        <pc:sldMkLst>
          <pc:docMk/>
          <pc:sldMk cId="3701047071" sldId="268"/>
        </pc:sldMkLst>
      </pc:sldChg>
      <pc:sldChg chg="addSp modSp new mod chgLayout">
        <pc:chgData name="Hareesh Molakala" userId="e0e2a7b3565b9166" providerId="LiveId" clId="{7F50B72F-C717-4839-BFEF-254171497EC2}" dt="2024-07-14T20:15:30.377" v="5511" actId="700"/>
        <pc:sldMkLst>
          <pc:docMk/>
          <pc:sldMk cId="4193875477" sldId="268"/>
        </pc:sldMkLst>
        <pc:spChg chg="add mod">
          <ac:chgData name="Hareesh Molakala" userId="e0e2a7b3565b9166" providerId="LiveId" clId="{7F50B72F-C717-4839-BFEF-254171497EC2}" dt="2024-07-07T21:56:03.317" v="2481" actId="208"/>
          <ac:spMkLst>
            <pc:docMk/>
            <pc:sldMk cId="4193875477" sldId="268"/>
            <ac:spMk id="2" creationId="{590BFBD3-6006-6145-75C2-0CDA9CDF8663}"/>
          </ac:spMkLst>
        </pc:spChg>
        <pc:spChg chg="add mod">
          <ac:chgData name="Hareesh Molakala" userId="e0e2a7b3565b9166" providerId="LiveId" clId="{7F50B72F-C717-4839-BFEF-254171497EC2}" dt="2024-07-07T21:58:16.935" v="2493" actId="1076"/>
          <ac:spMkLst>
            <pc:docMk/>
            <pc:sldMk cId="4193875477" sldId="268"/>
            <ac:spMk id="3" creationId="{8CC851C0-C5CC-E0ED-D39C-B116C97F081F}"/>
          </ac:spMkLst>
        </pc:spChg>
        <pc:spChg chg="add">
          <ac:chgData name="Hareesh Molakala" userId="e0e2a7b3565b9166" providerId="LiveId" clId="{7F50B72F-C717-4839-BFEF-254171497EC2}" dt="2024-07-07T21:55:03.253" v="2476"/>
          <ac:spMkLst>
            <pc:docMk/>
            <pc:sldMk cId="4193875477" sldId="268"/>
            <ac:spMk id="4" creationId="{C5812C87-8079-5A0A-0EE2-46384FDE6B8B}"/>
          </ac:spMkLst>
        </pc:spChg>
        <pc:spChg chg="add">
          <ac:chgData name="Hareesh Molakala" userId="e0e2a7b3565b9166" providerId="LiveId" clId="{7F50B72F-C717-4839-BFEF-254171497EC2}" dt="2024-07-07T21:56:58.319" v="2485"/>
          <ac:spMkLst>
            <pc:docMk/>
            <pc:sldMk cId="4193875477" sldId="268"/>
            <ac:spMk id="5" creationId="{30D70088-7B6E-828C-452F-7916E3AFF37B}"/>
          </ac:spMkLst>
        </pc:spChg>
        <pc:spChg chg="add mod">
          <ac:chgData name="Hareesh Molakala" userId="e0e2a7b3565b9166" providerId="LiveId" clId="{7F50B72F-C717-4839-BFEF-254171497EC2}" dt="2024-07-07T21:59:50.070" v="2506" actId="1076"/>
          <ac:spMkLst>
            <pc:docMk/>
            <pc:sldMk cId="4193875477" sldId="268"/>
            <ac:spMk id="6" creationId="{DD41EC5E-E225-E7B6-F477-02AF12D97F61}"/>
          </ac:spMkLst>
        </pc:spChg>
      </pc:sldChg>
      <pc:sldChg chg="addSp delSp modSp new mod">
        <pc:chgData name="Hareesh Molakala" userId="e0e2a7b3565b9166" providerId="LiveId" clId="{7F50B72F-C717-4839-BFEF-254171497EC2}" dt="2024-07-07T22:33:53.118" v="2711" actId="1076"/>
        <pc:sldMkLst>
          <pc:docMk/>
          <pc:sldMk cId="2762213318" sldId="269"/>
        </pc:sldMkLst>
        <pc:spChg chg="add mod">
          <ac:chgData name="Hareesh Molakala" userId="e0e2a7b3565b9166" providerId="LiveId" clId="{7F50B72F-C717-4839-BFEF-254171497EC2}" dt="2024-07-07T22:33:49.988" v="2710" actId="1076"/>
          <ac:spMkLst>
            <pc:docMk/>
            <pc:sldMk cId="2762213318" sldId="269"/>
            <ac:spMk id="2" creationId="{582C3043-DBFD-5EFD-E67A-F7B013C225D6}"/>
          </ac:spMkLst>
        </pc:spChg>
        <pc:spChg chg="add mod">
          <ac:chgData name="Hareesh Molakala" userId="e0e2a7b3565b9166" providerId="LiveId" clId="{7F50B72F-C717-4839-BFEF-254171497EC2}" dt="2024-07-07T22:06:54.862" v="2535" actId="14100"/>
          <ac:spMkLst>
            <pc:docMk/>
            <pc:sldMk cId="2762213318" sldId="269"/>
            <ac:spMk id="3" creationId="{7B89444E-3E41-DABB-3BF2-1A5E4D2D98DA}"/>
          </ac:spMkLst>
        </pc:spChg>
        <pc:spChg chg="add del mod">
          <ac:chgData name="Hareesh Molakala" userId="e0e2a7b3565b9166" providerId="LiveId" clId="{7F50B72F-C717-4839-BFEF-254171497EC2}" dt="2024-07-07T22:08:51.996" v="2541"/>
          <ac:spMkLst>
            <pc:docMk/>
            <pc:sldMk cId="2762213318" sldId="269"/>
            <ac:spMk id="4" creationId="{638D7B21-625C-BC64-DD29-BEF05C67010F}"/>
          </ac:spMkLst>
        </pc:spChg>
        <pc:spChg chg="add mod">
          <ac:chgData name="Hareesh Molakala" userId="e0e2a7b3565b9166" providerId="LiveId" clId="{7F50B72F-C717-4839-BFEF-254171497EC2}" dt="2024-07-07T22:33:53.118" v="2711" actId="1076"/>
          <ac:spMkLst>
            <pc:docMk/>
            <pc:sldMk cId="2762213318" sldId="269"/>
            <ac:spMk id="5" creationId="{19012206-96DA-D909-9449-52B6E42C987B}"/>
          </ac:spMkLst>
        </pc:spChg>
      </pc:sldChg>
      <pc:sldChg chg="addSp modSp new mod">
        <pc:chgData name="Hareesh Molakala" userId="e0e2a7b3565b9166" providerId="LiveId" clId="{7F50B72F-C717-4839-BFEF-254171497EC2}" dt="2024-07-07T22:33:41.300" v="2709" actId="14100"/>
        <pc:sldMkLst>
          <pc:docMk/>
          <pc:sldMk cId="926085774" sldId="270"/>
        </pc:sldMkLst>
        <pc:spChg chg="add mod">
          <ac:chgData name="Hareesh Molakala" userId="e0e2a7b3565b9166" providerId="LiveId" clId="{7F50B72F-C717-4839-BFEF-254171497EC2}" dt="2024-07-07T22:15:04.739" v="2595" actId="1076"/>
          <ac:spMkLst>
            <pc:docMk/>
            <pc:sldMk cId="926085774" sldId="270"/>
            <ac:spMk id="2" creationId="{A90DA7DD-F0DF-BA03-CB0E-A1E5E2D5A9E1}"/>
          </ac:spMkLst>
        </pc:spChg>
        <pc:spChg chg="add mod">
          <ac:chgData name="Hareesh Molakala" userId="e0e2a7b3565b9166" providerId="LiveId" clId="{7F50B72F-C717-4839-BFEF-254171497EC2}" dt="2024-07-07T22:33:30.525" v="2707" actId="1076"/>
          <ac:spMkLst>
            <pc:docMk/>
            <pc:sldMk cId="926085774" sldId="270"/>
            <ac:spMk id="3" creationId="{1236BAE3-A16A-5B21-6C9B-213B66C6CFB4}"/>
          </ac:spMkLst>
        </pc:spChg>
        <pc:spChg chg="add mod">
          <ac:chgData name="Hareesh Molakala" userId="e0e2a7b3565b9166" providerId="LiveId" clId="{7F50B72F-C717-4839-BFEF-254171497EC2}" dt="2024-07-07T22:33:41.300" v="2709" actId="14100"/>
          <ac:spMkLst>
            <pc:docMk/>
            <pc:sldMk cId="926085774" sldId="270"/>
            <ac:spMk id="4" creationId="{2E1DC519-50DA-D6F3-B251-42E51550CA0C}"/>
          </ac:spMkLst>
        </pc:spChg>
      </pc:sldChg>
      <pc:sldChg chg="addSp modSp new mod">
        <pc:chgData name="Hareesh Molakala" userId="e0e2a7b3565b9166" providerId="LiveId" clId="{7F50B72F-C717-4839-BFEF-254171497EC2}" dt="2024-07-07T22:33:22.550" v="2706" actId="1076"/>
        <pc:sldMkLst>
          <pc:docMk/>
          <pc:sldMk cId="243955542" sldId="271"/>
        </pc:sldMkLst>
        <pc:spChg chg="add mod">
          <ac:chgData name="Hareesh Molakala" userId="e0e2a7b3565b9166" providerId="LiveId" clId="{7F50B72F-C717-4839-BFEF-254171497EC2}" dt="2024-07-07T22:24:45.691" v="2650" actId="1076"/>
          <ac:spMkLst>
            <pc:docMk/>
            <pc:sldMk cId="243955542" sldId="271"/>
            <ac:spMk id="2" creationId="{A30E618A-7CAD-5C98-64CE-990EF3594766}"/>
          </ac:spMkLst>
        </pc:spChg>
        <pc:spChg chg="add mod">
          <ac:chgData name="Hareesh Molakala" userId="e0e2a7b3565b9166" providerId="LiveId" clId="{7F50B72F-C717-4839-BFEF-254171497EC2}" dt="2024-07-07T22:33:18.066" v="2705" actId="1076"/>
          <ac:spMkLst>
            <pc:docMk/>
            <pc:sldMk cId="243955542" sldId="271"/>
            <ac:spMk id="3" creationId="{0D5AD8D2-E3B0-DFDE-0F28-2541769315EE}"/>
          </ac:spMkLst>
        </pc:spChg>
        <pc:spChg chg="add mod">
          <ac:chgData name="Hareesh Molakala" userId="e0e2a7b3565b9166" providerId="LiveId" clId="{7F50B72F-C717-4839-BFEF-254171497EC2}" dt="2024-07-07T22:33:22.550" v="2706" actId="1076"/>
          <ac:spMkLst>
            <pc:docMk/>
            <pc:sldMk cId="243955542" sldId="271"/>
            <ac:spMk id="4" creationId="{7D029E22-2AA3-4507-A7D1-BD3C770B5DE1}"/>
          </ac:spMkLst>
        </pc:spChg>
      </pc:sldChg>
      <pc:sldChg chg="addSp modSp new mod">
        <pc:chgData name="Hareesh Molakala" userId="e0e2a7b3565b9166" providerId="LiveId" clId="{7F50B72F-C717-4839-BFEF-254171497EC2}" dt="2024-07-07T22:33:08.857" v="2704" actId="1076"/>
        <pc:sldMkLst>
          <pc:docMk/>
          <pc:sldMk cId="2163228431" sldId="272"/>
        </pc:sldMkLst>
        <pc:spChg chg="add mod">
          <ac:chgData name="Hareesh Molakala" userId="e0e2a7b3565b9166" providerId="LiveId" clId="{7F50B72F-C717-4839-BFEF-254171497EC2}" dt="2024-07-07T22:29:13.649" v="2685" actId="14100"/>
          <ac:spMkLst>
            <pc:docMk/>
            <pc:sldMk cId="2163228431" sldId="272"/>
            <ac:spMk id="2" creationId="{93D139C1-E1F4-9D10-57EB-86FE27212221}"/>
          </ac:spMkLst>
        </pc:spChg>
        <pc:spChg chg="add mod">
          <ac:chgData name="Hareesh Molakala" userId="e0e2a7b3565b9166" providerId="LiveId" clId="{7F50B72F-C717-4839-BFEF-254171497EC2}" dt="2024-07-07T22:33:04.123" v="2703" actId="1076"/>
          <ac:spMkLst>
            <pc:docMk/>
            <pc:sldMk cId="2163228431" sldId="272"/>
            <ac:spMk id="3" creationId="{2F494D06-1D46-CBCC-91E6-BBBBB027ADDC}"/>
          </ac:spMkLst>
        </pc:spChg>
        <pc:spChg chg="add mod">
          <ac:chgData name="Hareesh Molakala" userId="e0e2a7b3565b9166" providerId="LiveId" clId="{7F50B72F-C717-4839-BFEF-254171497EC2}" dt="2024-07-07T22:33:08.857" v="2704" actId="1076"/>
          <ac:spMkLst>
            <pc:docMk/>
            <pc:sldMk cId="2163228431" sldId="272"/>
            <ac:spMk id="4" creationId="{BCD6B5D3-E358-3813-1218-976D19D3D156}"/>
          </ac:spMkLst>
        </pc:spChg>
      </pc:sldChg>
      <pc:sldChg chg="addSp modSp new mod">
        <pc:chgData name="Hareesh Molakala" userId="e0e2a7b3565b9166" providerId="LiveId" clId="{7F50B72F-C717-4839-BFEF-254171497EC2}" dt="2024-07-07T22:42:45.083" v="2796" actId="208"/>
        <pc:sldMkLst>
          <pc:docMk/>
          <pc:sldMk cId="3659744747" sldId="273"/>
        </pc:sldMkLst>
        <pc:spChg chg="add mod">
          <ac:chgData name="Hareesh Molakala" userId="e0e2a7b3565b9166" providerId="LiveId" clId="{7F50B72F-C717-4839-BFEF-254171497EC2}" dt="2024-07-07T22:35:13.642" v="2726" actId="14100"/>
          <ac:spMkLst>
            <pc:docMk/>
            <pc:sldMk cId="3659744747" sldId="273"/>
            <ac:spMk id="2" creationId="{1360810A-B8CE-0806-2BE3-8C2246B377C9}"/>
          </ac:spMkLst>
        </pc:spChg>
        <pc:spChg chg="add mod">
          <ac:chgData name="Hareesh Molakala" userId="e0e2a7b3565b9166" providerId="LiveId" clId="{7F50B72F-C717-4839-BFEF-254171497EC2}" dt="2024-07-07T22:42:45.083" v="2796" actId="208"/>
          <ac:spMkLst>
            <pc:docMk/>
            <pc:sldMk cId="3659744747" sldId="273"/>
            <ac:spMk id="3" creationId="{F52E9007-04E0-3673-6AA9-20ACBB31602B}"/>
          </ac:spMkLst>
        </pc:spChg>
        <pc:spChg chg="add mod">
          <ac:chgData name="Hareesh Molakala" userId="e0e2a7b3565b9166" providerId="LiveId" clId="{7F50B72F-C717-4839-BFEF-254171497EC2}" dt="2024-07-07T22:42:39.367" v="2795" actId="1076"/>
          <ac:spMkLst>
            <pc:docMk/>
            <pc:sldMk cId="3659744747" sldId="273"/>
            <ac:spMk id="4" creationId="{BF671BEE-66BD-4B59-A318-7240A42E0D87}"/>
          </ac:spMkLst>
        </pc:spChg>
      </pc:sldChg>
      <pc:sldChg chg="addSp modSp new mod">
        <pc:chgData name="Hareesh Molakala" userId="e0e2a7b3565b9166" providerId="LiveId" clId="{7F50B72F-C717-4839-BFEF-254171497EC2}" dt="2024-07-07T22:47:55.011" v="2833" actId="14100"/>
        <pc:sldMkLst>
          <pc:docMk/>
          <pc:sldMk cId="1171928180" sldId="274"/>
        </pc:sldMkLst>
        <pc:spChg chg="add mod">
          <ac:chgData name="Hareesh Molakala" userId="e0e2a7b3565b9166" providerId="LiveId" clId="{7F50B72F-C717-4839-BFEF-254171497EC2}" dt="2024-07-07T22:47:55.011" v="2833" actId="14100"/>
          <ac:spMkLst>
            <pc:docMk/>
            <pc:sldMk cId="1171928180" sldId="274"/>
            <ac:spMk id="2" creationId="{CDB34DEE-33D3-A39E-C33F-9F74DD9A3D1D}"/>
          </ac:spMkLst>
        </pc:spChg>
        <pc:spChg chg="add mod">
          <ac:chgData name="Hareesh Molakala" userId="e0e2a7b3565b9166" providerId="LiveId" clId="{7F50B72F-C717-4839-BFEF-254171497EC2}" dt="2024-07-07T22:47:45.949" v="2831" actId="1076"/>
          <ac:spMkLst>
            <pc:docMk/>
            <pc:sldMk cId="1171928180" sldId="274"/>
            <ac:spMk id="3" creationId="{254827C8-81FC-3B36-E5BB-323309D9ECA8}"/>
          </ac:spMkLst>
        </pc:spChg>
        <pc:spChg chg="add mod">
          <ac:chgData name="Hareesh Molakala" userId="e0e2a7b3565b9166" providerId="LiveId" clId="{7F50B72F-C717-4839-BFEF-254171497EC2}" dt="2024-07-07T22:46:26.369" v="2824" actId="14100"/>
          <ac:spMkLst>
            <pc:docMk/>
            <pc:sldMk cId="1171928180" sldId="274"/>
            <ac:spMk id="4" creationId="{3146C557-D69A-7D5C-6F93-C950A4762105}"/>
          </ac:spMkLst>
        </pc:spChg>
      </pc:sldChg>
      <pc:sldChg chg="addSp modSp new mod">
        <pc:chgData name="Hareesh Molakala" userId="e0e2a7b3565b9166" providerId="LiveId" clId="{7F50B72F-C717-4839-BFEF-254171497EC2}" dt="2024-07-08T07:23:21.668" v="5159" actId="1076"/>
        <pc:sldMkLst>
          <pc:docMk/>
          <pc:sldMk cId="90232496" sldId="275"/>
        </pc:sldMkLst>
        <pc:spChg chg="add mod">
          <ac:chgData name="Hareesh Molakala" userId="e0e2a7b3565b9166" providerId="LiveId" clId="{7F50B72F-C717-4839-BFEF-254171497EC2}" dt="2024-07-07T22:51:01.134" v="2851" actId="14100"/>
          <ac:spMkLst>
            <pc:docMk/>
            <pc:sldMk cId="90232496" sldId="275"/>
            <ac:spMk id="2" creationId="{05B04B34-2200-8188-4779-55CD44ABED66}"/>
          </ac:spMkLst>
        </pc:spChg>
        <pc:spChg chg="add mod">
          <ac:chgData name="Hareesh Molakala" userId="e0e2a7b3565b9166" providerId="LiveId" clId="{7F50B72F-C717-4839-BFEF-254171497EC2}" dt="2024-07-08T07:23:21.668" v="5159" actId="1076"/>
          <ac:spMkLst>
            <pc:docMk/>
            <pc:sldMk cId="90232496" sldId="275"/>
            <ac:spMk id="3" creationId="{D5617AFB-A4E9-9B90-6E4F-9FC0D8485A4B}"/>
          </ac:spMkLst>
        </pc:spChg>
        <pc:spChg chg="add mod">
          <ac:chgData name="Hareesh Molakala" userId="e0e2a7b3565b9166" providerId="LiveId" clId="{7F50B72F-C717-4839-BFEF-254171497EC2}" dt="2024-07-07T23:20:45.316" v="3736" actId="1076"/>
          <ac:spMkLst>
            <pc:docMk/>
            <pc:sldMk cId="90232496" sldId="275"/>
            <ac:spMk id="4" creationId="{69919E9C-5F09-8094-278C-44300C261B86}"/>
          </ac:spMkLst>
        </pc:spChg>
      </pc:sldChg>
      <pc:sldChg chg="addSp delSp modSp new mod">
        <pc:chgData name="Hareesh Molakala" userId="e0e2a7b3565b9166" providerId="LiveId" clId="{7F50B72F-C717-4839-BFEF-254171497EC2}" dt="2024-07-07T23:21:35.305" v="3746" actId="5793"/>
        <pc:sldMkLst>
          <pc:docMk/>
          <pc:sldMk cId="1160720921" sldId="276"/>
        </pc:sldMkLst>
        <pc:spChg chg="add del mod">
          <ac:chgData name="Hareesh Molakala" userId="e0e2a7b3565b9166" providerId="LiveId" clId="{7F50B72F-C717-4839-BFEF-254171497EC2}" dt="2024-07-07T23:20:33.117" v="3734"/>
          <ac:spMkLst>
            <pc:docMk/>
            <pc:sldMk cId="1160720921" sldId="276"/>
            <ac:spMk id="2" creationId="{96A44C5D-237F-833C-1DF6-4397BBE8F86E}"/>
          </ac:spMkLst>
        </pc:spChg>
        <pc:spChg chg="add mod">
          <ac:chgData name="Hareesh Molakala" userId="e0e2a7b3565b9166" providerId="LiveId" clId="{7F50B72F-C717-4839-BFEF-254171497EC2}" dt="2024-07-07T23:21:35.305" v="3746" actId="5793"/>
          <ac:spMkLst>
            <pc:docMk/>
            <pc:sldMk cId="1160720921" sldId="276"/>
            <ac:spMk id="3" creationId="{DE6A2F07-6A10-9E6D-69BF-160447EBAAFB}"/>
          </ac:spMkLst>
        </pc:spChg>
      </pc:sldChg>
      <pc:sldChg chg="addSp delSp modSp new mod modClrScheme chgLayout">
        <pc:chgData name="Hareesh Molakala" userId="e0e2a7b3565b9166" providerId="LiveId" clId="{7F50B72F-C717-4839-BFEF-254171497EC2}" dt="2024-07-15T04:55:07.277" v="5544" actId="21"/>
        <pc:sldMkLst>
          <pc:docMk/>
          <pc:sldMk cId="870836852" sldId="277"/>
        </pc:sldMkLst>
        <pc:spChg chg="add del mod">
          <ac:chgData name="Hareesh Molakala" userId="e0e2a7b3565b9166" providerId="LiveId" clId="{7F50B72F-C717-4839-BFEF-254171497EC2}" dt="2024-07-15T04:55:07.277" v="5544" actId="21"/>
          <ac:spMkLst>
            <pc:docMk/>
            <pc:sldMk cId="870836852" sldId="277"/>
            <ac:spMk id="2" creationId="{7C287833-D685-0129-E46A-CD9365824D2E}"/>
          </ac:spMkLst>
        </pc:spChg>
        <pc:spChg chg="add del mod ord">
          <ac:chgData name="Hareesh Molakala" userId="e0e2a7b3565b9166" providerId="LiveId" clId="{7F50B72F-C717-4839-BFEF-254171497EC2}" dt="2024-07-08T04:21:16.579" v="3794" actId="700"/>
          <ac:spMkLst>
            <pc:docMk/>
            <pc:sldMk cId="870836852" sldId="277"/>
            <ac:spMk id="3" creationId="{89DDFD8D-0C67-1BC3-D5DE-F54D31AD9346}"/>
          </ac:spMkLst>
        </pc:spChg>
        <pc:spChg chg="add del mod ord">
          <ac:chgData name="Hareesh Molakala" userId="e0e2a7b3565b9166" providerId="LiveId" clId="{7F50B72F-C717-4839-BFEF-254171497EC2}" dt="2024-07-08T04:21:16.579" v="3794" actId="700"/>
          <ac:spMkLst>
            <pc:docMk/>
            <pc:sldMk cId="870836852" sldId="277"/>
            <ac:spMk id="4" creationId="{8E1F81B0-BDA3-0C97-2015-A2B49889FF67}"/>
          </ac:spMkLst>
        </pc:spChg>
        <pc:spChg chg="add mod">
          <ac:chgData name="Hareesh Molakala" userId="e0e2a7b3565b9166" providerId="LiveId" clId="{7F50B72F-C717-4839-BFEF-254171497EC2}" dt="2024-07-08T04:24:06.460" v="3797"/>
          <ac:spMkLst>
            <pc:docMk/>
            <pc:sldMk cId="870836852" sldId="277"/>
            <ac:spMk id="5" creationId="{D7BC37DB-6A04-E93D-065C-D743C2EF758F}"/>
          </ac:spMkLst>
        </pc:spChg>
        <pc:spChg chg="add mod">
          <ac:chgData name="Hareesh Molakala" userId="e0e2a7b3565b9166" providerId="LiveId" clId="{7F50B72F-C717-4839-BFEF-254171497EC2}" dt="2024-07-08T04:33:56.302" v="3875" actId="207"/>
          <ac:spMkLst>
            <pc:docMk/>
            <pc:sldMk cId="870836852" sldId="277"/>
            <ac:spMk id="6" creationId="{13D209DB-FBEE-3C7F-3710-B5AA9FDA42BC}"/>
          </ac:spMkLst>
        </pc:spChg>
        <pc:spChg chg="add mod">
          <ac:chgData name="Hareesh Molakala" userId="e0e2a7b3565b9166" providerId="LiveId" clId="{7F50B72F-C717-4839-BFEF-254171497EC2}" dt="2024-07-08T06:51:11.716" v="4797" actId="20577"/>
          <ac:spMkLst>
            <pc:docMk/>
            <pc:sldMk cId="870836852" sldId="277"/>
            <ac:spMk id="11" creationId="{D6EBEF23-AEFA-D3A1-BF85-9526459F0052}"/>
          </ac:spMkLst>
        </pc:spChg>
        <pc:spChg chg="add del">
          <ac:chgData name="Hareesh Molakala" userId="e0e2a7b3565b9166" providerId="LiveId" clId="{7F50B72F-C717-4839-BFEF-254171497EC2}" dt="2024-07-08T04:39:45.640" v="3941" actId="11529"/>
          <ac:spMkLst>
            <pc:docMk/>
            <pc:sldMk cId="870836852" sldId="277"/>
            <ac:spMk id="12" creationId="{E9680E59-1188-BE2F-62CD-AA2628DFB99F}"/>
          </ac:spMkLst>
        </pc:spChg>
        <pc:spChg chg="add mod">
          <ac:chgData name="Hareesh Molakala" userId="e0e2a7b3565b9166" providerId="LiveId" clId="{7F50B72F-C717-4839-BFEF-254171497EC2}" dt="2024-07-08T04:41:22.713" v="3946" actId="208"/>
          <ac:spMkLst>
            <pc:docMk/>
            <pc:sldMk cId="870836852" sldId="277"/>
            <ac:spMk id="13" creationId="{836C4B49-CB50-849C-C88E-4A6E1749C7B5}"/>
          </ac:spMkLst>
        </pc:spChg>
        <pc:cxnChg chg="add mod">
          <ac:chgData name="Hareesh Molakala" userId="e0e2a7b3565b9166" providerId="LiveId" clId="{7F50B72F-C717-4839-BFEF-254171497EC2}" dt="2024-07-08T04:32:56.672" v="3856" actId="14100"/>
          <ac:cxnSpMkLst>
            <pc:docMk/>
            <pc:sldMk cId="870836852" sldId="277"/>
            <ac:cxnSpMk id="8" creationId="{AAC47E57-87EE-4BE3-5A74-FE18255F437E}"/>
          </ac:cxnSpMkLst>
        </pc:cxnChg>
      </pc:sldChg>
      <pc:sldChg chg="addSp modSp new mod">
        <pc:chgData name="Hareesh Molakala" userId="e0e2a7b3565b9166" providerId="LiveId" clId="{7F50B72F-C717-4839-BFEF-254171497EC2}" dt="2024-07-08T05:11:33.383" v="4323" actId="207"/>
        <pc:sldMkLst>
          <pc:docMk/>
          <pc:sldMk cId="2782166534" sldId="278"/>
        </pc:sldMkLst>
        <pc:spChg chg="add mod">
          <ac:chgData name="Hareesh Molakala" userId="e0e2a7b3565b9166" providerId="LiveId" clId="{7F50B72F-C717-4839-BFEF-254171497EC2}" dt="2024-07-08T05:11:19.552" v="4321" actId="207"/>
          <ac:spMkLst>
            <pc:docMk/>
            <pc:sldMk cId="2782166534" sldId="278"/>
            <ac:spMk id="6" creationId="{00985934-11EE-ABE3-1A7B-AA2102C452FD}"/>
          </ac:spMkLst>
        </pc:spChg>
        <pc:spChg chg="add mod">
          <ac:chgData name="Hareesh Molakala" userId="e0e2a7b3565b9166" providerId="LiveId" clId="{7F50B72F-C717-4839-BFEF-254171497EC2}" dt="2024-07-08T05:11:33.383" v="4323" actId="207"/>
          <ac:spMkLst>
            <pc:docMk/>
            <pc:sldMk cId="2782166534" sldId="278"/>
            <ac:spMk id="7" creationId="{1BEF7CA8-11B9-07CF-A9A6-0B54AEFC0010}"/>
          </ac:spMkLst>
        </pc:spChg>
        <pc:spChg chg="add mod">
          <ac:chgData name="Hareesh Molakala" userId="e0e2a7b3565b9166" providerId="LiveId" clId="{7F50B72F-C717-4839-BFEF-254171497EC2}" dt="2024-07-08T04:52:30.053" v="4063" actId="20577"/>
          <ac:spMkLst>
            <pc:docMk/>
            <pc:sldMk cId="2782166534" sldId="278"/>
            <ac:spMk id="8" creationId="{3E527828-05BE-CAE3-44F2-20081998C0FE}"/>
          </ac:spMkLst>
        </pc:spChg>
        <pc:picChg chg="add mod">
          <ac:chgData name="Hareesh Molakala" userId="e0e2a7b3565b9166" providerId="LiveId" clId="{7F50B72F-C717-4839-BFEF-254171497EC2}" dt="2024-07-08T04:47:52.160" v="3966" actId="1076"/>
          <ac:picMkLst>
            <pc:docMk/>
            <pc:sldMk cId="2782166534" sldId="278"/>
            <ac:picMk id="3" creationId="{7658B310-14B2-DE30-F50C-AF6518C3A6BA}"/>
          </ac:picMkLst>
        </pc:picChg>
        <pc:picChg chg="add mod">
          <ac:chgData name="Hareesh Molakala" userId="e0e2a7b3565b9166" providerId="LiveId" clId="{7F50B72F-C717-4839-BFEF-254171497EC2}" dt="2024-07-08T04:47:48.220" v="3965" actId="1076"/>
          <ac:picMkLst>
            <pc:docMk/>
            <pc:sldMk cId="2782166534" sldId="278"/>
            <ac:picMk id="5" creationId="{5FBA722C-2EA8-B7BD-82C2-B66F97E32299}"/>
          </ac:picMkLst>
        </pc:picChg>
      </pc:sldChg>
      <pc:sldChg chg="addSp delSp modSp new mod">
        <pc:chgData name="Hareesh Molakala" userId="e0e2a7b3565b9166" providerId="LiveId" clId="{7F50B72F-C717-4839-BFEF-254171497EC2}" dt="2024-07-08T06:51:34.005" v="4802" actId="20577"/>
        <pc:sldMkLst>
          <pc:docMk/>
          <pc:sldMk cId="1105321761" sldId="279"/>
        </pc:sldMkLst>
        <pc:spChg chg="add del mod">
          <ac:chgData name="Hareesh Molakala" userId="e0e2a7b3565b9166" providerId="LiveId" clId="{7F50B72F-C717-4839-BFEF-254171497EC2}" dt="2024-07-08T04:54:37.124" v="4068"/>
          <ac:spMkLst>
            <pc:docMk/>
            <pc:sldMk cId="1105321761" sldId="279"/>
            <ac:spMk id="2" creationId="{36F9C382-350D-DD90-9D97-DA416F6FAA4A}"/>
          </ac:spMkLst>
        </pc:spChg>
        <pc:spChg chg="add mod">
          <ac:chgData name="Hareesh Molakala" userId="e0e2a7b3565b9166" providerId="LiveId" clId="{7F50B72F-C717-4839-BFEF-254171497EC2}" dt="2024-07-08T04:55:40.947" v="4100" actId="1076"/>
          <ac:spMkLst>
            <pc:docMk/>
            <pc:sldMk cId="1105321761" sldId="279"/>
            <ac:spMk id="3" creationId="{F204695D-E6E7-1F72-38DC-0D58885B7568}"/>
          </ac:spMkLst>
        </pc:spChg>
        <pc:spChg chg="add mod">
          <ac:chgData name="Hareesh Molakala" userId="e0e2a7b3565b9166" providerId="LiveId" clId="{7F50B72F-C717-4839-BFEF-254171497EC2}" dt="2024-07-08T06:51:34.005" v="4802" actId="20577"/>
          <ac:spMkLst>
            <pc:docMk/>
            <pc:sldMk cId="1105321761" sldId="279"/>
            <ac:spMk id="4" creationId="{C5CAA8C8-E014-B10C-9F26-5C71EF758565}"/>
          </ac:spMkLst>
        </pc:spChg>
        <pc:cxnChg chg="add mod">
          <ac:chgData name="Hareesh Molakala" userId="e0e2a7b3565b9166" providerId="LiveId" clId="{7F50B72F-C717-4839-BFEF-254171497EC2}" dt="2024-07-08T04:57:59.595" v="4112" actId="1076"/>
          <ac:cxnSpMkLst>
            <pc:docMk/>
            <pc:sldMk cId="1105321761" sldId="279"/>
            <ac:cxnSpMk id="6" creationId="{7A8E1F3D-9F76-2C2A-1BE3-23C99D4360F5}"/>
          </ac:cxnSpMkLst>
        </pc:cxnChg>
      </pc:sldChg>
      <pc:sldChg chg="addSp delSp modSp new mod">
        <pc:chgData name="Hareesh Molakala" userId="e0e2a7b3565b9166" providerId="LiveId" clId="{7F50B72F-C717-4839-BFEF-254171497EC2}" dt="2024-07-08T05:11:06.842" v="4320" actId="122"/>
        <pc:sldMkLst>
          <pc:docMk/>
          <pc:sldMk cId="154506330" sldId="280"/>
        </pc:sldMkLst>
        <pc:spChg chg="add del mod">
          <ac:chgData name="Hareesh Molakala" userId="e0e2a7b3565b9166" providerId="LiveId" clId="{7F50B72F-C717-4839-BFEF-254171497EC2}" dt="2024-07-08T05:06:06.343" v="4199"/>
          <ac:spMkLst>
            <pc:docMk/>
            <pc:sldMk cId="154506330" sldId="280"/>
            <ac:spMk id="10" creationId="{514BDB8B-4C80-6ACE-2B57-5556429ADEF6}"/>
          </ac:spMkLst>
        </pc:spChg>
        <pc:spChg chg="add mod">
          <ac:chgData name="Hareesh Molakala" userId="e0e2a7b3565b9166" providerId="LiveId" clId="{7F50B72F-C717-4839-BFEF-254171497EC2}" dt="2024-07-08T05:07:20.613" v="4254" actId="1076"/>
          <ac:spMkLst>
            <pc:docMk/>
            <pc:sldMk cId="154506330" sldId="280"/>
            <ac:spMk id="11" creationId="{10C285E3-3D24-DA8F-BA70-C0DB7AB86FA5}"/>
          </ac:spMkLst>
        </pc:spChg>
        <pc:spChg chg="add mod">
          <ac:chgData name="Hareesh Molakala" userId="e0e2a7b3565b9166" providerId="LiveId" clId="{7F50B72F-C717-4839-BFEF-254171497EC2}" dt="2024-07-08T05:11:06.842" v="4320" actId="122"/>
          <ac:spMkLst>
            <pc:docMk/>
            <pc:sldMk cId="154506330" sldId="280"/>
            <ac:spMk id="12" creationId="{1FF258AC-3E52-3FD1-C5D8-EC63B1C0D27F}"/>
          </ac:spMkLst>
        </pc:spChg>
        <pc:spChg chg="add mod">
          <ac:chgData name="Hareesh Molakala" userId="e0e2a7b3565b9166" providerId="LiveId" clId="{7F50B72F-C717-4839-BFEF-254171497EC2}" dt="2024-07-08T05:10:59.354" v="4319" actId="122"/>
          <ac:spMkLst>
            <pc:docMk/>
            <pc:sldMk cId="154506330" sldId="280"/>
            <ac:spMk id="13" creationId="{9CD816D7-3201-6D9A-37E5-5644AEDCE278}"/>
          </ac:spMkLst>
        </pc:spChg>
        <pc:picChg chg="add mod">
          <ac:chgData name="Hareesh Molakala" userId="e0e2a7b3565b9166" providerId="LiveId" clId="{7F50B72F-C717-4839-BFEF-254171497EC2}" dt="2024-07-08T05:04:54.448" v="4186" actId="14100"/>
          <ac:picMkLst>
            <pc:docMk/>
            <pc:sldMk cId="154506330" sldId="280"/>
            <ac:picMk id="3" creationId="{F9DE4C2B-27EC-0689-EB57-6814437E9F64}"/>
          </ac:picMkLst>
        </pc:picChg>
        <pc:picChg chg="add mod">
          <ac:chgData name="Hareesh Molakala" userId="e0e2a7b3565b9166" providerId="LiveId" clId="{7F50B72F-C717-4839-BFEF-254171497EC2}" dt="2024-07-08T05:04:54.448" v="4186" actId="14100"/>
          <ac:picMkLst>
            <pc:docMk/>
            <pc:sldMk cId="154506330" sldId="280"/>
            <ac:picMk id="5" creationId="{707DF8DE-A1E7-30D9-FC62-60489ADE6C63}"/>
          </ac:picMkLst>
        </pc:picChg>
        <pc:picChg chg="add mod">
          <ac:chgData name="Hareesh Molakala" userId="e0e2a7b3565b9166" providerId="LiveId" clId="{7F50B72F-C717-4839-BFEF-254171497EC2}" dt="2024-07-08T05:05:37.480" v="4194" actId="1076"/>
          <ac:picMkLst>
            <pc:docMk/>
            <pc:sldMk cId="154506330" sldId="280"/>
            <ac:picMk id="7" creationId="{16520F0E-8672-6D7F-DF10-B83B07BD5524}"/>
          </ac:picMkLst>
        </pc:picChg>
        <pc:picChg chg="add mod">
          <ac:chgData name="Hareesh Molakala" userId="e0e2a7b3565b9166" providerId="LiveId" clId="{7F50B72F-C717-4839-BFEF-254171497EC2}" dt="2024-07-08T05:05:52.036" v="4196" actId="14100"/>
          <ac:picMkLst>
            <pc:docMk/>
            <pc:sldMk cId="154506330" sldId="280"/>
            <ac:picMk id="9" creationId="{D5F33543-EE47-1A41-2170-31287E8C84AC}"/>
          </ac:picMkLst>
        </pc:picChg>
      </pc:sldChg>
      <pc:sldChg chg="addSp delSp modSp new mod">
        <pc:chgData name="Hareesh Molakala" userId="e0e2a7b3565b9166" providerId="LiveId" clId="{7F50B72F-C717-4839-BFEF-254171497EC2}" dt="2024-07-08T06:51:56.655" v="4804" actId="14100"/>
        <pc:sldMkLst>
          <pc:docMk/>
          <pc:sldMk cId="3126004297" sldId="281"/>
        </pc:sldMkLst>
        <pc:spChg chg="add del mod">
          <ac:chgData name="Hareesh Molakala" userId="e0e2a7b3565b9166" providerId="LiveId" clId="{7F50B72F-C717-4839-BFEF-254171497EC2}" dt="2024-07-08T06:01:25.502" v="4327"/>
          <ac:spMkLst>
            <pc:docMk/>
            <pc:sldMk cId="3126004297" sldId="281"/>
            <ac:spMk id="2" creationId="{E1195CBB-B489-D858-6B71-476C6FA6F93A}"/>
          </ac:spMkLst>
        </pc:spChg>
        <pc:spChg chg="add mod">
          <ac:chgData name="Hareesh Molakala" userId="e0e2a7b3565b9166" providerId="LiveId" clId="{7F50B72F-C717-4839-BFEF-254171497EC2}" dt="2024-07-08T06:47:24.620" v="4704" actId="1076"/>
          <ac:spMkLst>
            <pc:docMk/>
            <pc:sldMk cId="3126004297" sldId="281"/>
            <ac:spMk id="3" creationId="{15FA52F4-9CBB-99DF-E5A4-C73C4A3F30BA}"/>
          </ac:spMkLst>
        </pc:spChg>
        <pc:spChg chg="add mod">
          <ac:chgData name="Hareesh Molakala" userId="e0e2a7b3565b9166" providerId="LiveId" clId="{7F50B72F-C717-4839-BFEF-254171497EC2}" dt="2024-07-08T06:51:01.373" v="4796" actId="20577"/>
          <ac:spMkLst>
            <pc:docMk/>
            <pc:sldMk cId="3126004297" sldId="281"/>
            <ac:spMk id="4" creationId="{F9EF7EB5-B20A-5E76-B33E-553373F0E516}"/>
          </ac:spMkLst>
        </pc:spChg>
        <pc:cxnChg chg="add mod">
          <ac:chgData name="Hareesh Molakala" userId="e0e2a7b3565b9166" providerId="LiveId" clId="{7F50B72F-C717-4839-BFEF-254171497EC2}" dt="2024-07-08T06:51:56.655" v="4804" actId="14100"/>
          <ac:cxnSpMkLst>
            <pc:docMk/>
            <pc:sldMk cId="3126004297" sldId="281"/>
            <ac:cxnSpMk id="6" creationId="{D286CCF0-A1CA-C3D9-0692-83BEDD8E4842}"/>
          </ac:cxnSpMkLst>
        </pc:cxnChg>
      </pc:sldChg>
      <pc:sldChg chg="addSp modSp new mod">
        <pc:chgData name="Hareesh Molakala" userId="e0e2a7b3565b9166" providerId="LiveId" clId="{7F50B72F-C717-4839-BFEF-254171497EC2}" dt="2024-07-08T06:54:41.400" v="4833" actId="20577"/>
        <pc:sldMkLst>
          <pc:docMk/>
          <pc:sldMk cId="3887674737" sldId="282"/>
        </pc:sldMkLst>
        <pc:spChg chg="add mod">
          <ac:chgData name="Hareesh Molakala" userId="e0e2a7b3565b9166" providerId="LiveId" clId="{7F50B72F-C717-4839-BFEF-254171497EC2}" dt="2024-07-08T06:54:41.400" v="4833" actId="20577"/>
          <ac:spMkLst>
            <pc:docMk/>
            <pc:sldMk cId="3887674737" sldId="282"/>
            <ac:spMk id="6" creationId="{C02468C9-DD2C-3B4C-2B5E-920663ABC1CE}"/>
          </ac:spMkLst>
        </pc:spChg>
        <pc:spChg chg="add mod">
          <ac:chgData name="Hareesh Molakala" userId="e0e2a7b3565b9166" providerId="LiveId" clId="{7F50B72F-C717-4839-BFEF-254171497EC2}" dt="2024-07-08T06:52:28.352" v="4805" actId="122"/>
          <ac:spMkLst>
            <pc:docMk/>
            <pc:sldMk cId="3887674737" sldId="282"/>
            <ac:spMk id="7" creationId="{76FFBF47-D2F6-8B80-5D1B-E7292C8E4F70}"/>
          </ac:spMkLst>
        </pc:spChg>
        <pc:spChg chg="add mod">
          <ac:chgData name="Hareesh Molakala" userId="e0e2a7b3565b9166" providerId="LiveId" clId="{7F50B72F-C717-4839-BFEF-254171497EC2}" dt="2024-07-08T06:54:19.743" v="4827" actId="113"/>
          <ac:spMkLst>
            <pc:docMk/>
            <pc:sldMk cId="3887674737" sldId="282"/>
            <ac:spMk id="8" creationId="{C13CA24D-2051-815D-F91D-A0D825BA3314}"/>
          </ac:spMkLst>
        </pc:spChg>
        <pc:picChg chg="add mod">
          <ac:chgData name="Hareesh Molakala" userId="e0e2a7b3565b9166" providerId="LiveId" clId="{7F50B72F-C717-4839-BFEF-254171497EC2}" dt="2024-07-08T06:07:57.326" v="4391" actId="1076"/>
          <ac:picMkLst>
            <pc:docMk/>
            <pc:sldMk cId="3887674737" sldId="282"/>
            <ac:picMk id="3" creationId="{A690B304-65DE-48BD-BDA2-311C12624500}"/>
          </ac:picMkLst>
        </pc:picChg>
        <pc:picChg chg="add mod">
          <ac:chgData name="Hareesh Molakala" userId="e0e2a7b3565b9166" providerId="LiveId" clId="{7F50B72F-C717-4839-BFEF-254171497EC2}" dt="2024-07-08T06:08:27.962" v="4397" actId="14100"/>
          <ac:picMkLst>
            <pc:docMk/>
            <pc:sldMk cId="3887674737" sldId="282"/>
            <ac:picMk id="5" creationId="{0C9E4F9E-D701-D878-82A1-EDD70F3002FF}"/>
          </ac:picMkLst>
        </pc:picChg>
      </pc:sldChg>
      <pc:sldChg chg="addSp modSp new mod">
        <pc:chgData name="Hareesh Molakala" userId="e0e2a7b3565b9166" providerId="LiveId" clId="{7F50B72F-C717-4839-BFEF-254171497EC2}" dt="2024-07-08T07:04:49.053" v="4923" actId="14100"/>
        <pc:sldMkLst>
          <pc:docMk/>
          <pc:sldMk cId="158593762" sldId="283"/>
        </pc:sldMkLst>
        <pc:spChg chg="add mod">
          <ac:chgData name="Hareesh Molakala" userId="e0e2a7b3565b9166" providerId="LiveId" clId="{7F50B72F-C717-4839-BFEF-254171497EC2}" dt="2024-07-08T06:56:24.267" v="4839" actId="1076"/>
          <ac:spMkLst>
            <pc:docMk/>
            <pc:sldMk cId="158593762" sldId="283"/>
            <ac:spMk id="2" creationId="{E28D04D7-F8EF-E113-F774-807A6DE53B05}"/>
          </ac:spMkLst>
        </pc:spChg>
        <pc:spChg chg="add mod">
          <ac:chgData name="Hareesh Molakala" userId="e0e2a7b3565b9166" providerId="LiveId" clId="{7F50B72F-C717-4839-BFEF-254171497EC2}" dt="2024-07-08T07:03:22.299" v="4916" actId="20577"/>
          <ac:spMkLst>
            <pc:docMk/>
            <pc:sldMk cId="158593762" sldId="283"/>
            <ac:spMk id="3" creationId="{76A5917C-8447-DF30-4F36-77895CF78F23}"/>
          </ac:spMkLst>
        </pc:spChg>
        <pc:cxnChg chg="add mod">
          <ac:chgData name="Hareesh Molakala" userId="e0e2a7b3565b9166" providerId="LiveId" clId="{7F50B72F-C717-4839-BFEF-254171497EC2}" dt="2024-07-08T07:04:49.053" v="4923" actId="14100"/>
          <ac:cxnSpMkLst>
            <pc:docMk/>
            <pc:sldMk cId="158593762" sldId="283"/>
            <ac:cxnSpMk id="5" creationId="{66D65323-23A8-04CD-ABF7-FE9FC92DC97F}"/>
          </ac:cxnSpMkLst>
        </pc:cxnChg>
      </pc:sldChg>
      <pc:sldChg chg="addSp delSp modSp new mod">
        <pc:chgData name="Hareesh Molakala" userId="e0e2a7b3565b9166" providerId="LiveId" clId="{7F50B72F-C717-4839-BFEF-254171497EC2}" dt="2024-07-08T07:07:50" v="4950" actId="255"/>
        <pc:sldMkLst>
          <pc:docMk/>
          <pc:sldMk cId="3953469764" sldId="284"/>
        </pc:sldMkLst>
        <pc:spChg chg="add del mod">
          <ac:chgData name="Hareesh Molakala" userId="e0e2a7b3565b9166" providerId="LiveId" clId="{7F50B72F-C717-4839-BFEF-254171497EC2}" dt="2024-07-08T07:05:57.269" v="4927" actId="1076"/>
          <ac:spMkLst>
            <pc:docMk/>
            <pc:sldMk cId="3953469764" sldId="284"/>
            <ac:spMk id="6" creationId="{F4AE7A9A-AC3E-0DBB-9796-3F4C5CFE879F}"/>
          </ac:spMkLst>
        </pc:spChg>
        <pc:spChg chg="add mod">
          <ac:chgData name="Hareesh Molakala" userId="e0e2a7b3565b9166" providerId="LiveId" clId="{7F50B72F-C717-4839-BFEF-254171497EC2}" dt="2024-07-08T07:06:09.169" v="4929" actId="14100"/>
          <ac:spMkLst>
            <pc:docMk/>
            <pc:sldMk cId="3953469764" sldId="284"/>
            <ac:spMk id="7" creationId="{197EC420-31AD-5168-7DED-ACAB7F07E63B}"/>
          </ac:spMkLst>
        </pc:spChg>
        <pc:spChg chg="add mod">
          <ac:chgData name="Hareesh Molakala" userId="e0e2a7b3565b9166" providerId="LiveId" clId="{7F50B72F-C717-4839-BFEF-254171497EC2}" dt="2024-07-08T07:07:50" v="4950" actId="255"/>
          <ac:spMkLst>
            <pc:docMk/>
            <pc:sldMk cId="3953469764" sldId="284"/>
            <ac:spMk id="8" creationId="{5BB8AF1A-3AE5-1C38-1D48-4D351F39984E}"/>
          </ac:spMkLst>
        </pc:spChg>
        <pc:picChg chg="add mod">
          <ac:chgData name="Hareesh Molakala" userId="e0e2a7b3565b9166" providerId="LiveId" clId="{7F50B72F-C717-4839-BFEF-254171497EC2}" dt="2024-07-08T06:23:25.874" v="4555" actId="1076"/>
          <ac:picMkLst>
            <pc:docMk/>
            <pc:sldMk cId="3953469764" sldId="284"/>
            <ac:picMk id="3" creationId="{E3869DED-915E-02E5-5BFF-294A4202E29A}"/>
          </ac:picMkLst>
        </pc:picChg>
        <pc:picChg chg="add mod">
          <ac:chgData name="Hareesh Molakala" userId="e0e2a7b3565b9166" providerId="LiveId" clId="{7F50B72F-C717-4839-BFEF-254171497EC2}" dt="2024-07-08T06:23:32.434" v="4557" actId="1076"/>
          <ac:picMkLst>
            <pc:docMk/>
            <pc:sldMk cId="3953469764" sldId="284"/>
            <ac:picMk id="5" creationId="{E2408E1A-2012-C61B-6075-32D58CC6500E}"/>
          </ac:picMkLst>
        </pc:picChg>
      </pc:sldChg>
      <pc:sldChg chg="addSp modSp new mod">
        <pc:chgData name="Hareesh Molakala" userId="e0e2a7b3565b9166" providerId="LiveId" clId="{7F50B72F-C717-4839-BFEF-254171497EC2}" dt="2024-07-08T07:19:49.532" v="5088" actId="20577"/>
        <pc:sldMkLst>
          <pc:docMk/>
          <pc:sldMk cId="1024298253" sldId="285"/>
        </pc:sldMkLst>
        <pc:spChg chg="add mod">
          <ac:chgData name="Hareesh Molakala" userId="e0e2a7b3565b9166" providerId="LiveId" clId="{7F50B72F-C717-4839-BFEF-254171497EC2}" dt="2024-07-08T07:11:30.024" v="4994" actId="20577"/>
          <ac:spMkLst>
            <pc:docMk/>
            <pc:sldMk cId="1024298253" sldId="285"/>
            <ac:spMk id="4" creationId="{6AAD7582-3863-45B7-FE42-C32DCD9985D2}"/>
          </ac:spMkLst>
        </pc:spChg>
        <pc:spChg chg="add mod">
          <ac:chgData name="Hareesh Molakala" userId="e0e2a7b3565b9166" providerId="LiveId" clId="{7F50B72F-C717-4839-BFEF-254171497EC2}" dt="2024-07-08T07:19:49.532" v="5088" actId="20577"/>
          <ac:spMkLst>
            <pc:docMk/>
            <pc:sldMk cId="1024298253" sldId="285"/>
            <ac:spMk id="5" creationId="{F0F4DC23-2F97-E43B-B1D9-48509BB9A465}"/>
          </ac:spMkLst>
        </pc:spChg>
        <pc:picChg chg="add mod">
          <ac:chgData name="Hareesh Molakala" userId="e0e2a7b3565b9166" providerId="LiveId" clId="{7F50B72F-C717-4839-BFEF-254171497EC2}" dt="2024-07-08T07:08:21.232" v="4952" actId="14100"/>
          <ac:picMkLst>
            <pc:docMk/>
            <pc:sldMk cId="1024298253" sldId="285"/>
            <ac:picMk id="3" creationId="{652C5733-DD2D-C806-A0BD-E55F630FA9FF}"/>
          </ac:picMkLst>
        </pc:picChg>
      </pc:sldChg>
      <pc:sldChg chg="addSp modSp new mod chgLayout">
        <pc:chgData name="Hareesh Molakala" userId="e0e2a7b3565b9166" providerId="LiveId" clId="{7F50B72F-C717-4839-BFEF-254171497EC2}" dt="2024-07-14T19:46:02.111" v="5248" actId="6264"/>
        <pc:sldMkLst>
          <pc:docMk/>
          <pc:sldMk cId="2371965019" sldId="286"/>
        </pc:sldMkLst>
        <pc:spChg chg="add mod">
          <ac:chgData name="Hareesh Molakala" userId="e0e2a7b3565b9166" providerId="LiveId" clId="{7F50B72F-C717-4839-BFEF-254171497EC2}" dt="2024-07-08T07:26:59.618" v="5178" actId="16037"/>
          <ac:spMkLst>
            <pc:docMk/>
            <pc:sldMk cId="2371965019" sldId="286"/>
            <ac:spMk id="2" creationId="{C1A60E4D-569B-6310-10F3-7AEF4B1BB678}"/>
          </ac:spMkLst>
        </pc:spChg>
      </pc:sldChg>
      <pc:sldChg chg="new add del">
        <pc:chgData name="Hareesh Molakala" userId="e0e2a7b3565b9166" providerId="LiveId" clId="{7F50B72F-C717-4839-BFEF-254171497EC2}" dt="2024-07-14T19:54:12.268" v="5376" actId="680"/>
        <pc:sldMkLst>
          <pc:docMk/>
          <pc:sldMk cId="70092309" sldId="287"/>
        </pc:sldMkLst>
      </pc:sldChg>
      <pc:sldChg chg="modSp new mod">
        <pc:chgData name="Hareesh Molakala" userId="e0e2a7b3565b9166" providerId="LiveId" clId="{7F50B72F-C717-4839-BFEF-254171497EC2}" dt="2024-07-15T05:29:05.511" v="5877" actId="14100"/>
        <pc:sldMkLst>
          <pc:docMk/>
          <pc:sldMk cId="1501266671" sldId="287"/>
        </pc:sldMkLst>
        <pc:spChg chg="mod">
          <ac:chgData name="Hareesh Molakala" userId="e0e2a7b3565b9166" providerId="LiveId" clId="{7F50B72F-C717-4839-BFEF-254171497EC2}" dt="2024-07-15T05:28:59.383" v="5876" actId="14100"/>
          <ac:spMkLst>
            <pc:docMk/>
            <pc:sldMk cId="1501266671" sldId="287"/>
            <ac:spMk id="3" creationId="{1021C980-0473-EAFC-A668-FE04E6B8C7D9}"/>
          </ac:spMkLst>
        </pc:spChg>
        <pc:spChg chg="mod">
          <ac:chgData name="Hareesh Molakala" userId="e0e2a7b3565b9166" providerId="LiveId" clId="{7F50B72F-C717-4839-BFEF-254171497EC2}" dt="2024-07-15T05:29:05.511" v="5877" actId="14100"/>
          <ac:spMkLst>
            <pc:docMk/>
            <pc:sldMk cId="1501266671" sldId="287"/>
            <ac:spMk id="4" creationId="{DC51F4D8-117D-7056-826B-24B0DF2AEC8B}"/>
          </ac:spMkLst>
        </pc:spChg>
      </pc:sldChg>
      <pc:sldChg chg="add del">
        <pc:chgData name="Hareesh Molakala" userId="e0e2a7b3565b9166" providerId="LiveId" clId="{7F50B72F-C717-4839-BFEF-254171497EC2}" dt="2024-07-14T20:15:14.790" v="5510" actId="2890"/>
        <pc:sldMkLst>
          <pc:docMk/>
          <pc:sldMk cId="1796008144" sldId="287"/>
        </pc:sldMkLst>
      </pc:sldChg>
      <pc:sldChg chg="add del">
        <pc:chgData name="Hareesh Molakala" userId="e0e2a7b3565b9166" providerId="LiveId" clId="{7F50B72F-C717-4839-BFEF-254171497EC2}" dt="2024-07-14T19:54:10.389" v="5374"/>
        <pc:sldMkLst>
          <pc:docMk/>
          <pc:sldMk cId="2790985123" sldId="287"/>
        </pc:sldMkLst>
      </pc:sldChg>
      <pc:sldChg chg="modSp mod">
        <pc:chgData name="Hareesh Molakala" userId="e0e2a7b3565b9166" providerId="LiveId" clId="{7F50B72F-C717-4839-BFEF-254171497EC2}" dt="2024-07-15T05:32:33.901" v="5882" actId="207"/>
        <pc:sldMkLst>
          <pc:docMk/>
          <pc:sldMk cId="52097370" sldId="291"/>
        </pc:sldMkLst>
        <pc:spChg chg="mod">
          <ac:chgData name="Hareesh Molakala" userId="e0e2a7b3565b9166" providerId="LiveId" clId="{7F50B72F-C717-4839-BFEF-254171497EC2}" dt="2024-07-15T05:32:33.901" v="5882" actId="207"/>
          <ac:spMkLst>
            <pc:docMk/>
            <pc:sldMk cId="52097370" sldId="291"/>
            <ac:spMk id="8" creationId="{A6B12FEA-E176-E7C5-2D7B-1F8602962658}"/>
          </ac:spMkLst>
        </pc:spChg>
      </pc:sldChg>
      <pc:sldChg chg="addSp delSp modSp new mod">
        <pc:chgData name="Hareesh Molakala" userId="e0e2a7b3565b9166" providerId="LiveId" clId="{7F50B72F-C717-4839-BFEF-254171497EC2}" dt="2024-07-15T05:24:56.052" v="5820" actId="14100"/>
        <pc:sldMkLst>
          <pc:docMk/>
          <pc:sldMk cId="934945818" sldId="296"/>
        </pc:sldMkLst>
        <pc:spChg chg="del">
          <ac:chgData name="Hareesh Molakala" userId="e0e2a7b3565b9166" providerId="LiveId" clId="{7F50B72F-C717-4839-BFEF-254171497EC2}" dt="2024-07-15T04:55:14.936" v="5545" actId="478"/>
          <ac:spMkLst>
            <pc:docMk/>
            <pc:sldMk cId="934945818" sldId="296"/>
            <ac:spMk id="2" creationId="{317BAE7C-A6E6-32BB-4CDC-D4C7EC1182C6}"/>
          </ac:spMkLst>
        </pc:spChg>
        <pc:spChg chg="add mod">
          <ac:chgData name="Hareesh Molakala" userId="e0e2a7b3565b9166" providerId="LiveId" clId="{7F50B72F-C717-4839-BFEF-254171497EC2}" dt="2024-07-15T04:55:35.299" v="5549" actId="14100"/>
          <ac:spMkLst>
            <pc:docMk/>
            <pc:sldMk cId="934945818" sldId="296"/>
            <ac:spMk id="3" creationId="{7C287833-D685-0129-E46A-CD9365824D2E}"/>
          </ac:spMkLst>
        </pc:spChg>
        <pc:spChg chg="add mod">
          <ac:chgData name="Hareesh Molakala" userId="e0e2a7b3565b9166" providerId="LiveId" clId="{7F50B72F-C717-4839-BFEF-254171497EC2}" dt="2024-07-15T04:56:14.896" v="5553" actId="767"/>
          <ac:spMkLst>
            <pc:docMk/>
            <pc:sldMk cId="934945818" sldId="296"/>
            <ac:spMk id="4" creationId="{0DC49B6D-3AFB-E074-E883-3E01CDEC7DB6}"/>
          </ac:spMkLst>
        </pc:spChg>
        <pc:spChg chg="add mod">
          <ac:chgData name="Hareesh Molakala" userId="e0e2a7b3565b9166" providerId="LiveId" clId="{7F50B72F-C717-4839-BFEF-254171497EC2}" dt="2024-07-15T04:57:50.193" v="5565" actId="115"/>
          <ac:spMkLst>
            <pc:docMk/>
            <pc:sldMk cId="934945818" sldId="296"/>
            <ac:spMk id="5" creationId="{2F3F88DC-2B63-586F-5A45-23929520BBDC}"/>
          </ac:spMkLst>
        </pc:spChg>
        <pc:spChg chg="add mod">
          <ac:chgData name="Hareesh Molakala" userId="e0e2a7b3565b9166" providerId="LiveId" clId="{7F50B72F-C717-4839-BFEF-254171497EC2}" dt="2024-07-15T04:57:37.666" v="5563" actId="1076"/>
          <ac:spMkLst>
            <pc:docMk/>
            <pc:sldMk cId="934945818" sldId="296"/>
            <ac:spMk id="6" creationId="{F3BF9859-ED8F-51B8-9FCB-D90189E0D401}"/>
          </ac:spMkLst>
        </pc:spChg>
        <pc:spChg chg="add mod">
          <ac:chgData name="Hareesh Molakala" userId="e0e2a7b3565b9166" providerId="LiveId" clId="{7F50B72F-C717-4839-BFEF-254171497EC2}" dt="2024-07-15T05:24:56.052" v="5820" actId="14100"/>
          <ac:spMkLst>
            <pc:docMk/>
            <pc:sldMk cId="934945818" sldId="296"/>
            <ac:spMk id="16" creationId="{4E3B5940-EE33-E763-2974-22A812E9F937}"/>
          </ac:spMkLst>
        </pc:spChg>
        <pc:picChg chg="add mod">
          <ac:chgData name="Hareesh Molakala" userId="e0e2a7b3565b9166" providerId="LiveId" clId="{7F50B72F-C717-4839-BFEF-254171497EC2}" dt="2024-07-15T05:01:13.832" v="5611" actId="14100"/>
          <ac:picMkLst>
            <pc:docMk/>
            <pc:sldMk cId="934945818" sldId="296"/>
            <ac:picMk id="7" creationId="{50FC765F-DB2D-0534-488D-5021973C4F5B}"/>
          </ac:picMkLst>
        </pc:picChg>
        <pc:picChg chg="add mod">
          <ac:chgData name="Hareesh Molakala" userId="e0e2a7b3565b9166" providerId="LiveId" clId="{7F50B72F-C717-4839-BFEF-254171497EC2}" dt="2024-07-15T05:01:02.306" v="5608" actId="14100"/>
          <ac:picMkLst>
            <pc:docMk/>
            <pc:sldMk cId="934945818" sldId="296"/>
            <ac:picMk id="8" creationId="{159474EB-34E7-243D-F782-BAC5216E36C1}"/>
          </ac:picMkLst>
        </pc:picChg>
        <pc:picChg chg="add mod">
          <ac:chgData name="Hareesh Molakala" userId="e0e2a7b3565b9166" providerId="LiveId" clId="{7F50B72F-C717-4839-BFEF-254171497EC2}" dt="2024-07-15T05:01:06.372" v="5609" actId="14100"/>
          <ac:picMkLst>
            <pc:docMk/>
            <pc:sldMk cId="934945818" sldId="296"/>
            <ac:picMk id="9" creationId="{43971DEE-04B2-C84C-6B03-EE56E8D969D8}"/>
          </ac:picMkLst>
        </pc:picChg>
        <pc:picChg chg="add mod">
          <ac:chgData name="Hareesh Molakala" userId="e0e2a7b3565b9166" providerId="LiveId" clId="{7F50B72F-C717-4839-BFEF-254171497EC2}" dt="2024-07-15T05:00:56.112" v="5607" actId="14100"/>
          <ac:picMkLst>
            <pc:docMk/>
            <pc:sldMk cId="934945818" sldId="296"/>
            <ac:picMk id="10" creationId="{90CA4166-6025-70B9-A564-AEBA230A9830}"/>
          </ac:picMkLst>
        </pc:picChg>
        <pc:picChg chg="add mod">
          <ac:chgData name="Hareesh Molakala" userId="e0e2a7b3565b9166" providerId="LiveId" clId="{7F50B72F-C717-4839-BFEF-254171497EC2}" dt="2024-07-15T05:09:43.020" v="5627" actId="14100"/>
          <ac:picMkLst>
            <pc:docMk/>
            <pc:sldMk cId="934945818" sldId="296"/>
            <ac:picMk id="11" creationId="{B301A50D-CE5A-BD09-BFAD-6F998E0D185D}"/>
          </ac:picMkLst>
        </pc:picChg>
        <pc:picChg chg="add mod">
          <ac:chgData name="Hareesh Molakala" userId="e0e2a7b3565b9166" providerId="LiveId" clId="{7F50B72F-C717-4839-BFEF-254171497EC2}" dt="2024-07-15T04:59:16.773" v="5578" actId="1076"/>
          <ac:picMkLst>
            <pc:docMk/>
            <pc:sldMk cId="934945818" sldId="296"/>
            <ac:picMk id="12" creationId="{2F413C81-8FCF-7101-9E55-32F67B867037}"/>
          </ac:picMkLst>
        </pc:picChg>
        <pc:picChg chg="add mod">
          <ac:chgData name="Hareesh Molakala" userId="e0e2a7b3565b9166" providerId="LiveId" clId="{7F50B72F-C717-4839-BFEF-254171497EC2}" dt="2024-07-15T05:11:13.204" v="5645" actId="14100"/>
          <ac:picMkLst>
            <pc:docMk/>
            <pc:sldMk cId="934945818" sldId="296"/>
            <ac:picMk id="13" creationId="{35DB84A9-F659-5DD3-E634-F80E20CCEF74}"/>
          </ac:picMkLst>
        </pc:picChg>
        <pc:picChg chg="add mod">
          <ac:chgData name="Hareesh Molakala" userId="e0e2a7b3565b9166" providerId="LiveId" clId="{7F50B72F-C717-4839-BFEF-254171497EC2}" dt="2024-07-15T05:11:04.494" v="5643" actId="1076"/>
          <ac:picMkLst>
            <pc:docMk/>
            <pc:sldMk cId="934945818" sldId="296"/>
            <ac:picMk id="14" creationId="{ABCFD124-6FB6-4641-3E01-6D34D1CA7A53}"/>
          </ac:picMkLst>
        </pc:picChg>
        <pc:picChg chg="add mod">
          <ac:chgData name="Hareesh Molakala" userId="e0e2a7b3565b9166" providerId="LiveId" clId="{7F50B72F-C717-4839-BFEF-254171497EC2}" dt="2024-07-15T05:11:52.935" v="5654" actId="14100"/>
          <ac:picMkLst>
            <pc:docMk/>
            <pc:sldMk cId="934945818" sldId="296"/>
            <ac:picMk id="15" creationId="{B5DB3116-0482-1010-0DE9-4DEA782D3EEE}"/>
          </ac:picMkLst>
        </pc:picChg>
      </pc:sldChg>
      <pc:sldChg chg="new del">
        <pc:chgData name="Hareesh Molakala" userId="e0e2a7b3565b9166" providerId="LiveId" clId="{7F50B72F-C717-4839-BFEF-254171497EC2}" dt="2024-07-15T04:54:26.013" v="5542" actId="2696"/>
        <pc:sldMkLst>
          <pc:docMk/>
          <pc:sldMk cId="2601516738" sldId="296"/>
        </pc:sldMkLst>
      </pc:sldChg>
      <pc:sldChg chg="addSp delSp modSp new mod">
        <pc:chgData name="Hareesh Molakala" userId="e0e2a7b3565b9166" providerId="LiveId" clId="{7F50B72F-C717-4839-BFEF-254171497EC2}" dt="2024-07-15T05:17:57.573" v="5732" actId="1076"/>
        <pc:sldMkLst>
          <pc:docMk/>
          <pc:sldMk cId="991980960" sldId="297"/>
        </pc:sldMkLst>
        <pc:spChg chg="del">
          <ac:chgData name="Hareesh Molakala" userId="e0e2a7b3565b9166" providerId="LiveId" clId="{7F50B72F-C717-4839-BFEF-254171497EC2}" dt="2024-07-15T05:12:08.486" v="5656" actId="478"/>
          <ac:spMkLst>
            <pc:docMk/>
            <pc:sldMk cId="991980960" sldId="297"/>
            <ac:spMk id="2" creationId="{9BA06697-5464-621B-6DB5-248EC81810C9}"/>
          </ac:spMkLst>
        </pc:spChg>
        <pc:picChg chg="add mod">
          <ac:chgData name="Hareesh Molakala" userId="e0e2a7b3565b9166" providerId="LiveId" clId="{7F50B72F-C717-4839-BFEF-254171497EC2}" dt="2024-07-15T05:13:22.068" v="5668" actId="14100"/>
          <ac:picMkLst>
            <pc:docMk/>
            <pc:sldMk cId="991980960" sldId="297"/>
            <ac:picMk id="3" creationId="{21AE320A-4265-12BD-48E9-CEE9F62B330C}"/>
          </ac:picMkLst>
        </pc:picChg>
        <pc:picChg chg="add mod">
          <ac:chgData name="Hareesh Molakala" userId="e0e2a7b3565b9166" providerId="LiveId" clId="{7F50B72F-C717-4839-BFEF-254171497EC2}" dt="2024-07-15T05:13:47.995" v="5675" actId="14100"/>
          <ac:picMkLst>
            <pc:docMk/>
            <pc:sldMk cId="991980960" sldId="297"/>
            <ac:picMk id="4" creationId="{AE38FB26-48B6-0F04-F4A6-0A66EC4F457B}"/>
          </ac:picMkLst>
        </pc:picChg>
        <pc:picChg chg="add mod">
          <ac:chgData name="Hareesh Molakala" userId="e0e2a7b3565b9166" providerId="LiveId" clId="{7F50B72F-C717-4839-BFEF-254171497EC2}" dt="2024-07-15T05:14:17.361" v="5682" actId="14100"/>
          <ac:picMkLst>
            <pc:docMk/>
            <pc:sldMk cId="991980960" sldId="297"/>
            <ac:picMk id="5" creationId="{706B4B8B-FD46-5277-27A9-A088D8CCB6B5}"/>
          </ac:picMkLst>
        </pc:picChg>
        <pc:picChg chg="add mod">
          <ac:chgData name="Hareesh Molakala" userId="e0e2a7b3565b9166" providerId="LiveId" clId="{7F50B72F-C717-4839-BFEF-254171497EC2}" dt="2024-07-15T05:14:50.649" v="5689" actId="14100"/>
          <ac:picMkLst>
            <pc:docMk/>
            <pc:sldMk cId="991980960" sldId="297"/>
            <ac:picMk id="6" creationId="{C18787E1-A2A6-D042-6344-A1EDF5A7B114}"/>
          </ac:picMkLst>
        </pc:picChg>
        <pc:picChg chg="add mod">
          <ac:chgData name="Hareesh Molakala" userId="e0e2a7b3565b9166" providerId="LiveId" clId="{7F50B72F-C717-4839-BFEF-254171497EC2}" dt="2024-07-15T05:15:28.265" v="5697" actId="14100"/>
          <ac:picMkLst>
            <pc:docMk/>
            <pc:sldMk cId="991980960" sldId="297"/>
            <ac:picMk id="7" creationId="{7108D8DC-F984-CB66-A95C-D219993E2F0B}"/>
          </ac:picMkLst>
        </pc:picChg>
        <pc:picChg chg="add mod">
          <ac:chgData name="Hareesh Molakala" userId="e0e2a7b3565b9166" providerId="LiveId" clId="{7F50B72F-C717-4839-BFEF-254171497EC2}" dt="2024-07-15T05:16:01.330" v="5705" actId="14100"/>
          <ac:picMkLst>
            <pc:docMk/>
            <pc:sldMk cId="991980960" sldId="297"/>
            <ac:picMk id="8" creationId="{B4B93B6E-E658-9B5B-EA4E-7CA3601AEE59}"/>
          </ac:picMkLst>
        </pc:picChg>
        <pc:picChg chg="add mod">
          <ac:chgData name="Hareesh Molakala" userId="e0e2a7b3565b9166" providerId="LiveId" clId="{7F50B72F-C717-4839-BFEF-254171497EC2}" dt="2024-07-15T05:16:43.733" v="5714" actId="14100"/>
          <ac:picMkLst>
            <pc:docMk/>
            <pc:sldMk cId="991980960" sldId="297"/>
            <ac:picMk id="9" creationId="{145CB5FA-8348-D9C3-F31F-4D58A59297A1}"/>
          </ac:picMkLst>
        </pc:picChg>
        <pc:picChg chg="add mod">
          <ac:chgData name="Hareesh Molakala" userId="e0e2a7b3565b9166" providerId="LiveId" clId="{7F50B72F-C717-4839-BFEF-254171497EC2}" dt="2024-07-15T05:17:28.278" v="5725" actId="14100"/>
          <ac:picMkLst>
            <pc:docMk/>
            <pc:sldMk cId="991980960" sldId="297"/>
            <ac:picMk id="10" creationId="{23770F5F-3CF5-E213-4FE8-D89EBC853B9B}"/>
          </ac:picMkLst>
        </pc:picChg>
        <pc:picChg chg="add mod">
          <ac:chgData name="Hareesh Molakala" userId="e0e2a7b3565b9166" providerId="LiveId" clId="{7F50B72F-C717-4839-BFEF-254171497EC2}" dt="2024-07-15T05:17:57.573" v="5732" actId="1076"/>
          <ac:picMkLst>
            <pc:docMk/>
            <pc:sldMk cId="991980960" sldId="297"/>
            <ac:picMk id="11" creationId="{1D9081D2-F523-5547-703D-2E97DB605EEC}"/>
          </ac:picMkLst>
        </pc:picChg>
      </pc:sldChg>
      <pc:sldChg chg="addSp delSp modSp new mod">
        <pc:chgData name="Hareesh Molakala" userId="e0e2a7b3565b9166" providerId="LiveId" clId="{7F50B72F-C717-4839-BFEF-254171497EC2}" dt="2024-07-15T05:23:46.299" v="5782" actId="14100"/>
        <pc:sldMkLst>
          <pc:docMk/>
          <pc:sldMk cId="3236586607" sldId="298"/>
        </pc:sldMkLst>
        <pc:spChg chg="del">
          <ac:chgData name="Hareesh Molakala" userId="e0e2a7b3565b9166" providerId="LiveId" clId="{7F50B72F-C717-4839-BFEF-254171497EC2}" dt="2024-07-15T05:18:07.546" v="5734" actId="478"/>
          <ac:spMkLst>
            <pc:docMk/>
            <pc:sldMk cId="3236586607" sldId="298"/>
            <ac:spMk id="2" creationId="{3195F6BF-3EE7-C309-79BD-8E64B9F5EDE6}"/>
          </ac:spMkLst>
        </pc:spChg>
        <pc:picChg chg="add mod">
          <ac:chgData name="Hareesh Molakala" userId="e0e2a7b3565b9166" providerId="LiveId" clId="{7F50B72F-C717-4839-BFEF-254171497EC2}" dt="2024-07-15T05:23:00.316" v="5767" actId="14100"/>
          <ac:picMkLst>
            <pc:docMk/>
            <pc:sldMk cId="3236586607" sldId="298"/>
            <ac:picMk id="3" creationId="{48606C5D-C834-2E44-D307-21E085271CD2}"/>
          </ac:picMkLst>
        </pc:picChg>
        <pc:picChg chg="add mod">
          <ac:chgData name="Hareesh Molakala" userId="e0e2a7b3565b9166" providerId="LiveId" clId="{7F50B72F-C717-4839-BFEF-254171497EC2}" dt="2024-07-15T05:22:52.968" v="5765" actId="14100"/>
          <ac:picMkLst>
            <pc:docMk/>
            <pc:sldMk cId="3236586607" sldId="298"/>
            <ac:picMk id="4" creationId="{C97EABBA-216B-C72D-9873-D5D28CCA5B1B}"/>
          </ac:picMkLst>
        </pc:picChg>
        <pc:picChg chg="add mod">
          <ac:chgData name="Hareesh Molakala" userId="e0e2a7b3565b9166" providerId="LiveId" clId="{7F50B72F-C717-4839-BFEF-254171497EC2}" dt="2024-07-15T05:22:47.959" v="5763" actId="14100"/>
          <ac:picMkLst>
            <pc:docMk/>
            <pc:sldMk cId="3236586607" sldId="298"/>
            <ac:picMk id="5" creationId="{08A47BDC-1393-D260-2EDB-D985AEDA26F8}"/>
          </ac:picMkLst>
        </pc:picChg>
        <pc:picChg chg="add mod">
          <ac:chgData name="Hareesh Molakala" userId="e0e2a7b3565b9166" providerId="LiveId" clId="{7F50B72F-C717-4839-BFEF-254171497EC2}" dt="2024-07-15T05:23:23.102" v="5774" actId="1076"/>
          <ac:picMkLst>
            <pc:docMk/>
            <pc:sldMk cId="3236586607" sldId="298"/>
            <ac:picMk id="6" creationId="{1F1285F1-24F9-A850-861D-9F5E78200F9A}"/>
          </ac:picMkLst>
        </pc:picChg>
        <pc:picChg chg="add mod">
          <ac:chgData name="Hareesh Molakala" userId="e0e2a7b3565b9166" providerId="LiveId" clId="{7F50B72F-C717-4839-BFEF-254171497EC2}" dt="2024-07-15T05:23:46.299" v="5782" actId="14100"/>
          <ac:picMkLst>
            <pc:docMk/>
            <pc:sldMk cId="3236586607" sldId="298"/>
            <ac:picMk id="7" creationId="{0731F2D7-05E6-AC76-A5E5-DA402A4D81C3}"/>
          </ac:picMkLst>
        </pc:picChg>
      </pc:sldChg>
      <pc:sldMasterChg chg="addSp delSp modSp mod setBg addSldLayout delSldLayout modSldLayout">
        <pc:chgData name="Hareesh Molakala" userId="e0e2a7b3565b9166" providerId="LiveId" clId="{7F50B72F-C717-4839-BFEF-254171497EC2}" dt="2024-07-14T20:18:26.993" v="5538" actId="2696"/>
        <pc:sldMasterMkLst>
          <pc:docMk/>
          <pc:sldMasterMk cId="0" sldId="2147483648"/>
        </pc:sldMasterMkLst>
        <pc:spChg chg="add del">
          <ac:chgData name="Hareesh Molakala" userId="e0e2a7b3565b9166" providerId="LiveId" clId="{7F50B72F-C717-4839-BFEF-254171497EC2}" dt="2024-07-14T20:17:33.709" v="5531" actId="478"/>
          <ac:spMkLst>
            <pc:docMk/>
            <pc:sldMasterMk cId="0" sldId="2147483648"/>
            <ac:spMk id="2" creationId="{00000000-0000-0000-0000-000000000000}"/>
          </ac:spMkLst>
        </pc:spChg>
        <pc:spChg chg="add del mod">
          <ac:chgData name="Hareesh Molakala" userId="e0e2a7b3565b9166" providerId="LiveId" clId="{7F50B72F-C717-4839-BFEF-254171497EC2}" dt="2024-07-14T20:17:38.656" v="5533" actId="478"/>
          <ac:spMkLst>
            <pc:docMk/>
            <pc:sldMasterMk cId="0" sldId="2147483648"/>
            <ac:spMk id="3" creationId="{00000000-0000-0000-0000-000000000000}"/>
          </ac:spMkLst>
        </pc:spChg>
        <pc:spChg chg="add del">
          <ac:chgData name="Hareesh Molakala" userId="e0e2a7b3565b9166" providerId="LiveId" clId="{7F50B72F-C717-4839-BFEF-254171497EC2}" dt="2024-07-14T20:17:45.592" v="5534" actId="478"/>
          <ac:spMkLst>
            <pc:docMk/>
            <pc:sldMasterMk cId="0" sldId="2147483648"/>
            <ac:spMk id="4" creationId="{00000000-0000-0000-0000-000000000000}"/>
          </ac:spMkLst>
        </pc:spChg>
        <pc:spChg chg="add del">
          <ac:chgData name="Hareesh Molakala" userId="e0e2a7b3565b9166" providerId="LiveId" clId="{7F50B72F-C717-4839-BFEF-254171497EC2}" dt="2024-07-14T20:17:47.794" v="5535" actId="478"/>
          <ac:spMkLst>
            <pc:docMk/>
            <pc:sldMasterMk cId="0" sldId="2147483648"/>
            <ac:spMk id="5" creationId="{00000000-0000-0000-0000-000000000000}"/>
          </ac:spMkLst>
        </pc:spChg>
        <pc:spChg chg="add del mod">
          <ac:chgData name="Hareesh Molakala" userId="e0e2a7b3565b9166" providerId="LiveId" clId="{7F50B72F-C717-4839-BFEF-254171497EC2}" dt="2024-07-14T20:17:24.524" v="5528" actId="478"/>
          <ac:spMkLst>
            <pc:docMk/>
            <pc:sldMasterMk cId="0" sldId="2147483648"/>
            <ac:spMk id="6" creationId="{00000000-0000-0000-0000-000000000000}"/>
          </ac:spMkLst>
        </pc:spChg>
        <pc:grpChg chg="add del">
          <ac:chgData name="Hareesh Molakala" userId="e0e2a7b3565b9166" providerId="LiveId" clId="{7F50B72F-C717-4839-BFEF-254171497EC2}" dt="2024-07-14T20:17:28.025" v="5529" actId="478"/>
          <ac:grpSpMkLst>
            <pc:docMk/>
            <pc:sldMasterMk cId="0" sldId="2147483648"/>
            <ac:grpSpMk id="10" creationId="{00000000-0000-0000-0000-000000000000}"/>
          </ac:grpSpMkLst>
        </pc:grpChg>
        <pc:grpChg chg="add del">
          <ac:chgData name="Hareesh Molakala" userId="e0e2a7b3565b9166" providerId="LiveId" clId="{7F50B72F-C717-4839-BFEF-254171497EC2}" dt="2024-07-14T20:17:30.226" v="5530" actId="478"/>
          <ac:grpSpMkLst>
            <pc:docMk/>
            <pc:sldMasterMk cId="0" sldId="2147483648"/>
            <ac:grpSpMk id="23" creationId="{00000000-0000-0000-0000-000000000000}"/>
          </ac:grpSpMkLst>
        </pc:grpChg>
        <pc:sldLayoutChg chg="addSp delSp modSp mod">
          <pc:chgData name="Hareesh Molakala" userId="e0e2a7b3565b9166" providerId="LiveId" clId="{7F50B72F-C717-4839-BFEF-254171497EC2}" dt="2024-07-14T20:13:13.572" v="5506" actId="6549"/>
          <pc:sldLayoutMkLst>
            <pc:docMk/>
            <pc:sldMasterMk cId="0" sldId="2147483648"/>
            <pc:sldLayoutMk cId="0" sldId="2147483654"/>
          </pc:sldLayoutMkLst>
          <pc:spChg chg="add del">
            <ac:chgData name="Hareesh Molakala" userId="e0e2a7b3565b9166" providerId="LiveId" clId="{7F50B72F-C717-4839-BFEF-254171497EC2}" dt="2024-07-14T20:13:12.438" v="5502" actId="478"/>
            <ac:spMkLst>
              <pc:docMk/>
              <pc:sldMasterMk cId="0" sldId="2147483648"/>
              <pc:sldLayoutMk cId="0" sldId="2147483654"/>
              <ac:spMk id="2" creationId="{00000000-0000-0000-0000-000000000000}"/>
            </ac:spMkLst>
          </pc:spChg>
          <pc:spChg chg="add del">
            <ac:chgData name="Hareesh Molakala" userId="e0e2a7b3565b9166" providerId="LiveId" clId="{7F50B72F-C717-4839-BFEF-254171497EC2}" dt="2024-07-14T20:13:12.874" v="5503" actId="478"/>
            <ac:spMkLst>
              <pc:docMk/>
              <pc:sldMasterMk cId="0" sldId="2147483648"/>
              <pc:sldLayoutMk cId="0" sldId="2147483654"/>
              <ac:spMk id="4" creationId="{00000000-0000-0000-0000-000000000000}"/>
            </ac:spMkLst>
          </pc:spChg>
          <pc:spChg chg="add del mod">
            <ac:chgData name="Hareesh Molakala" userId="e0e2a7b3565b9166" providerId="LiveId" clId="{7F50B72F-C717-4839-BFEF-254171497EC2}" dt="2024-07-14T20:13:13.572" v="5506" actId="6549"/>
            <ac:spMkLst>
              <pc:docMk/>
              <pc:sldMasterMk cId="0" sldId="2147483648"/>
              <pc:sldLayoutMk cId="0" sldId="2147483654"/>
              <ac:spMk id="5" creationId="{00000000-0000-0000-0000-000000000000}"/>
            </ac:spMkLst>
          </pc:spChg>
          <pc:spChg chg="add del">
            <ac:chgData name="Hareesh Molakala" userId="e0e2a7b3565b9166" providerId="LiveId" clId="{7F50B72F-C717-4839-BFEF-254171497EC2}" dt="2024-07-14T20:13:13.336" v="5505" actId="478"/>
            <ac:spMkLst>
              <pc:docMk/>
              <pc:sldMasterMk cId="0" sldId="2147483648"/>
              <pc:sldLayoutMk cId="0" sldId="2147483654"/>
              <ac:spMk id="7" creationId="{00000000-0000-0000-0000-000000000000}"/>
            </ac:spMkLst>
          </pc:spChg>
        </pc:sldLayoutChg>
        <pc:sldLayoutChg chg="addSp delSp mod">
          <pc:chgData name="Hareesh Molakala" userId="e0e2a7b3565b9166" providerId="LiveId" clId="{7F50B72F-C717-4839-BFEF-254171497EC2}" dt="2024-07-14T19:57:51.938" v="5396" actId="21"/>
          <pc:sldLayoutMkLst>
            <pc:docMk/>
            <pc:sldMasterMk cId="0" sldId="2147483648"/>
            <pc:sldLayoutMk cId="0" sldId="2147483656"/>
          </pc:sldLayoutMkLst>
          <pc:spChg chg="add del">
            <ac:chgData name="Hareesh Molakala" userId="e0e2a7b3565b9166" providerId="LiveId" clId="{7F50B72F-C717-4839-BFEF-254171497EC2}" dt="2024-07-14T19:57:50.951" v="5395" actId="478"/>
            <ac:spMkLst>
              <pc:docMk/>
              <pc:sldMasterMk cId="0" sldId="2147483648"/>
              <pc:sldLayoutMk cId="0" sldId="2147483656"/>
              <ac:spMk id="7" creationId="{00000000-0000-0000-0000-000000000000}"/>
            </ac:spMkLst>
          </pc:spChg>
          <pc:spChg chg="add del">
            <ac:chgData name="Hareesh Molakala" userId="e0e2a7b3565b9166" providerId="LiveId" clId="{7F50B72F-C717-4839-BFEF-254171497EC2}" dt="2024-07-14T19:57:51.938" v="5396" actId="21"/>
            <ac:spMkLst>
              <pc:docMk/>
              <pc:sldMasterMk cId="0" sldId="2147483648"/>
              <pc:sldLayoutMk cId="0" sldId="2147483656"/>
              <ac:spMk id="9" creationId="{00000000-0000-0000-0000-000000000000}"/>
            </ac:spMkLst>
          </pc:spChg>
        </pc:sldLayoutChg>
        <pc:sldLayoutChg chg="new mod">
          <pc:chgData name="Hareesh Molakala" userId="e0e2a7b3565b9166" providerId="LiveId" clId="{7F50B72F-C717-4839-BFEF-254171497EC2}" dt="2024-07-14T20:17:58.904" v="5536" actId="11236"/>
          <pc:sldLayoutMkLst>
            <pc:docMk/>
            <pc:sldMasterMk cId="0" sldId="2147483648"/>
            <pc:sldLayoutMk cId="1328934806" sldId="2147483665"/>
          </pc:sldLayoutMkLst>
        </pc:sldLayoutChg>
        <pc:sldLayoutChg chg="new del mod">
          <pc:chgData name="Hareesh Molakala" userId="e0e2a7b3565b9166" providerId="LiveId" clId="{7F50B72F-C717-4839-BFEF-254171497EC2}" dt="2024-07-14T20:18:26.993" v="5538" actId="2696"/>
          <pc:sldLayoutMkLst>
            <pc:docMk/>
            <pc:sldMasterMk cId="0" sldId="2147483648"/>
            <pc:sldLayoutMk cId="389150979" sldId="2147483666"/>
          </pc:sldLayoutMkLst>
        </pc:sldLayoutChg>
        <pc:sldLayoutChg chg="addSp delSp new del mod replId">
          <pc:chgData name="Hareesh Molakala" userId="e0e2a7b3565b9166" providerId="LiveId" clId="{7F50B72F-C717-4839-BFEF-254171497EC2}" dt="2024-07-14T20:13:08.876" v="5491" actId="11236"/>
          <pc:sldLayoutMkLst>
            <pc:docMk/>
            <pc:sldMasterMk cId="0" sldId="2147483648"/>
            <pc:sldLayoutMk cId="2726289918" sldId="2147483677"/>
          </pc:sldLayoutMkLst>
          <pc:spChg chg="add del">
            <ac:chgData name="Hareesh Molakala" userId="e0e2a7b3565b9166" providerId="LiveId" clId="{7F50B72F-C717-4839-BFEF-254171497EC2}" dt="2024-07-14T20:13:08.256" v="5490" actId="478"/>
            <ac:spMkLst>
              <pc:docMk/>
              <pc:sldMasterMk cId="0" sldId="2147483648"/>
              <pc:sldLayoutMk cId="2726289918" sldId="2147483677"/>
              <ac:spMk id="2" creationId="{51AD1CA7-E12D-E4D2-4155-1C13A4B286F6}"/>
            </ac:spMkLst>
          </pc:spChg>
        </pc:sldLayoutChg>
        <pc:sldLayoutChg chg="new del mod">
          <pc:chgData name="Hareesh Molakala" userId="e0e2a7b3565b9166" providerId="LiveId" clId="{7F50B72F-C717-4839-BFEF-254171497EC2}" dt="2024-07-14T20:13:06.883" v="5489" actId="11236"/>
          <pc:sldLayoutMkLst>
            <pc:docMk/>
            <pc:sldMasterMk cId="0" sldId="2147483648"/>
            <pc:sldLayoutMk cId="2985054456" sldId="2147483678"/>
          </pc:sldLayoutMkLst>
        </pc:sldLayoutChg>
      </pc:sldMasterChg>
      <pc:sldMasterChg chg="new del mod addSldLayout delSldLayout">
        <pc:chgData name="Hareesh Molakala" userId="e0e2a7b3565b9166" providerId="LiveId" clId="{7F50B72F-C717-4839-BFEF-254171497EC2}" dt="2024-07-14T20:01:26.028" v="5412" actId="6938"/>
        <pc:sldMasterMkLst>
          <pc:docMk/>
          <pc:sldMasterMk cId="899912533" sldId="2147483665"/>
        </pc:sldMasterMkLst>
        <pc:sldLayoutChg chg="new del replId">
          <pc:chgData name="Hareesh Molakala" userId="e0e2a7b3565b9166" providerId="LiveId" clId="{7F50B72F-C717-4839-BFEF-254171497EC2}" dt="2024-07-14T20:01:26.028" v="5412" actId="6938"/>
          <pc:sldLayoutMkLst>
            <pc:docMk/>
            <pc:sldMasterMk cId="899912533" sldId="2147483665"/>
            <pc:sldLayoutMk cId="2239090515" sldId="2147483666"/>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3798612664" sldId="2147483667"/>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2896151165" sldId="2147483668"/>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3426891898" sldId="2147483669"/>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755332238" sldId="2147483670"/>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3619793847" sldId="2147483671"/>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3301996964" sldId="2147483672"/>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4088830225" sldId="2147483673"/>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2711290993" sldId="2147483674"/>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3614398497" sldId="2147483675"/>
          </pc:sldLayoutMkLst>
        </pc:sldLayoutChg>
        <pc:sldLayoutChg chg="new del replId">
          <pc:chgData name="Hareesh Molakala" userId="e0e2a7b3565b9166" providerId="LiveId" clId="{7F50B72F-C717-4839-BFEF-254171497EC2}" dt="2024-07-14T20:01:26.028" v="5412" actId="6938"/>
          <pc:sldLayoutMkLst>
            <pc:docMk/>
            <pc:sldMasterMk cId="899912533" sldId="2147483665"/>
            <pc:sldLayoutMk cId="2567814909" sldId="2147483676"/>
          </pc:sldLayoutMkLst>
        </pc:sldLayoutChg>
      </pc:sldMasterChg>
      <pc:sldMasterChg chg="addSp modSldLayout">
        <pc:chgData name="Hareesh Molakala" userId="e0e2a7b3565b9166" providerId="LiveId" clId="{7F50B72F-C717-4839-BFEF-254171497EC2}" dt="2024-07-14T20:04:04.859" v="5454"/>
        <pc:sldMasterMkLst>
          <pc:docMk/>
          <pc:sldMasterMk cId="2246577741" sldId="2147483665"/>
        </pc:sldMasterMkLst>
        <pc:grpChg chg="add">
          <ac:chgData name="Hareesh Molakala" userId="e0e2a7b3565b9166" providerId="LiveId" clId="{7F50B72F-C717-4839-BFEF-254171497EC2}" dt="2024-07-14T20:04:04.859" v="5454"/>
          <ac:grpSpMkLst>
            <pc:docMk/>
            <pc:sldMasterMk cId="2246577741" sldId="2147483665"/>
            <ac:grpSpMk id="8" creationId="{51BA4819-3291-2C68-9AC6-F56B4981928A}"/>
          </ac:grpSpMkLst>
        </pc:grpChg>
        <pc:grpChg chg="add">
          <ac:chgData name="Hareesh Molakala" userId="e0e2a7b3565b9166" providerId="LiveId" clId="{7F50B72F-C717-4839-BFEF-254171497EC2}" dt="2024-07-14T20:04:04.859" v="5454"/>
          <ac:grpSpMkLst>
            <pc:docMk/>
            <pc:sldMasterMk cId="2246577741" sldId="2147483665"/>
            <ac:grpSpMk id="47" creationId="{DEEB1335-92AC-D3F7-9E27-D3EF61FADEF1}"/>
          </ac:grpSpMkLst>
        </pc:grpChg>
        <pc:sldLayoutChg chg="addSp">
          <pc:chgData name="Hareesh Molakala" userId="e0e2a7b3565b9166" providerId="LiveId" clId="{7F50B72F-C717-4839-BFEF-254171497EC2}" dt="2024-07-14T20:04:04.859" v="5454"/>
          <pc:sldLayoutMkLst>
            <pc:docMk/>
            <pc:sldMasterMk cId="2246577741" sldId="2147483665"/>
            <pc:sldLayoutMk cId="266764692" sldId="2147483673"/>
          </pc:sldLayoutMkLst>
          <pc:spChg chg="add">
            <ac:chgData name="Hareesh Molakala" userId="e0e2a7b3565b9166" providerId="LiveId" clId="{7F50B72F-C717-4839-BFEF-254171497EC2}" dt="2024-07-14T20:04:04.859" v="5454"/>
            <ac:spMkLst>
              <pc:docMk/>
              <pc:sldMasterMk cId="2246577741" sldId="2147483665"/>
              <pc:sldLayoutMk cId="266764692" sldId="2147483673"/>
              <ac:spMk id="8" creationId="{D26207FA-289F-6F09-CCAD-9DCAB3009716}"/>
            </ac:spMkLst>
          </pc:spChg>
        </pc:sldLayoutChg>
      </pc:sldMasterChg>
      <pc:sldMasterChg chg="new del mod addSldLayout delSldLayout">
        <pc:chgData name="Hareesh Molakala" userId="e0e2a7b3565b9166" providerId="LiveId" clId="{7F50B72F-C717-4839-BFEF-254171497EC2}" dt="2024-07-14T20:13:09.315" v="5492" actId="6938"/>
        <pc:sldMasterMkLst>
          <pc:docMk/>
          <pc:sldMasterMk cId="3127401703" sldId="2147483665"/>
        </pc:sldMasterMkLst>
        <pc:sldLayoutChg chg="new del replId">
          <pc:chgData name="Hareesh Molakala" userId="e0e2a7b3565b9166" providerId="LiveId" clId="{7F50B72F-C717-4839-BFEF-254171497EC2}" dt="2024-07-14T20:13:09.315" v="5492" actId="6938"/>
          <pc:sldLayoutMkLst>
            <pc:docMk/>
            <pc:sldMasterMk cId="3127401703" sldId="2147483665"/>
            <pc:sldLayoutMk cId="2498940863" sldId="2147483666"/>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3377648181" sldId="2147483667"/>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1353557559" sldId="2147483668"/>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1745343253" sldId="2147483669"/>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3875310749" sldId="2147483670"/>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3300056298" sldId="2147483671"/>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2300076764" sldId="2147483672"/>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4033702759" sldId="2147483673"/>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36957298" sldId="2147483674"/>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2454432302" sldId="2147483675"/>
          </pc:sldLayoutMkLst>
        </pc:sldLayoutChg>
        <pc:sldLayoutChg chg="new del replId">
          <pc:chgData name="Hareesh Molakala" userId="e0e2a7b3565b9166" providerId="LiveId" clId="{7F50B72F-C717-4839-BFEF-254171497EC2}" dt="2024-07-14T20:13:09.315" v="5492" actId="6938"/>
          <pc:sldLayoutMkLst>
            <pc:docMk/>
            <pc:sldMasterMk cId="3127401703" sldId="2147483665"/>
            <pc:sldLayoutMk cId="3669429894" sldId="2147483676"/>
          </pc:sldLayoutMkLst>
        </pc:sldLayoutChg>
      </pc:sldMasterChg>
      <pc:sldMasterChg chg="add del mod addSldLayout delSldLayout modSldLayout">
        <pc:chgData name="Hareesh Molakala" userId="e0e2a7b3565b9166" providerId="LiveId" clId="{7F50B72F-C717-4839-BFEF-254171497EC2}" dt="2024-07-14T20:01:25.654" v="5411" actId="2890"/>
        <pc:sldMasterMkLst>
          <pc:docMk/>
          <pc:sldMasterMk cId="3825616975" sldId="2147483677"/>
        </pc:sldMasterMkLst>
        <pc:sldLayoutChg chg="add del mod replId">
          <pc:chgData name="Hareesh Molakala" userId="e0e2a7b3565b9166" providerId="LiveId" clId="{7F50B72F-C717-4839-BFEF-254171497EC2}" dt="2024-07-14T20:01:25.654" v="5411" actId="2890"/>
          <pc:sldLayoutMkLst>
            <pc:docMk/>
            <pc:sldMasterMk cId="3825616975" sldId="2147483677"/>
            <pc:sldLayoutMk cId="2200470003" sldId="2147483678"/>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1916702929" sldId="2147483679"/>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3622626722" sldId="2147483680"/>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384831564" sldId="2147483681"/>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3804660694" sldId="2147483682"/>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4095216658" sldId="2147483683"/>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8661335" sldId="2147483684"/>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1137675316" sldId="2147483685"/>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1212774541" sldId="2147483686"/>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923053335" sldId="2147483687"/>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2484101744" sldId="2147483688"/>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543619862" sldId="2147483689"/>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1936205721" sldId="2147483690"/>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2856631800" sldId="2147483691"/>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2123668101" sldId="2147483692"/>
          </pc:sldLayoutMkLst>
        </pc:sldLayoutChg>
        <pc:sldLayoutChg chg="add del mod replId">
          <pc:chgData name="Hareesh Molakala" userId="e0e2a7b3565b9166" providerId="LiveId" clId="{7F50B72F-C717-4839-BFEF-254171497EC2}" dt="2024-07-14T20:01:25.654" v="5411" actId="2890"/>
          <pc:sldLayoutMkLst>
            <pc:docMk/>
            <pc:sldMasterMk cId="3825616975" sldId="2147483677"/>
            <pc:sldLayoutMk cId="647952664" sldId="2147483693"/>
          </pc:sldLayoutMkLst>
        </pc:sldLayoutChg>
      </pc:sldMasterChg>
      <pc:sldMasterChg chg="addSp modSldLayout">
        <pc:chgData name="Hareesh Molakala" userId="e0e2a7b3565b9166" providerId="LiveId" clId="{7F50B72F-C717-4839-BFEF-254171497EC2}" dt="2024-07-14T20:04:18.111" v="5456"/>
        <pc:sldMasterMkLst>
          <pc:docMk/>
          <pc:sldMasterMk cId="3441619889" sldId="2147483682"/>
        </pc:sldMasterMkLst>
        <pc:grpChg chg="add">
          <ac:chgData name="Hareesh Molakala" userId="e0e2a7b3565b9166" providerId="LiveId" clId="{7F50B72F-C717-4839-BFEF-254171497EC2}" dt="2024-07-14T20:04:18.111" v="5456"/>
          <ac:grpSpMkLst>
            <pc:docMk/>
            <pc:sldMasterMk cId="3441619889" sldId="2147483682"/>
            <ac:grpSpMk id="8" creationId="{5B4CCACF-FD76-B950-5034-F0B777BF954F}"/>
          </ac:grpSpMkLst>
        </pc:grpChg>
        <pc:grpChg chg="add">
          <ac:chgData name="Hareesh Molakala" userId="e0e2a7b3565b9166" providerId="LiveId" clId="{7F50B72F-C717-4839-BFEF-254171497EC2}" dt="2024-07-14T20:04:18.111" v="5456"/>
          <ac:grpSpMkLst>
            <pc:docMk/>
            <pc:sldMasterMk cId="3441619889" sldId="2147483682"/>
            <ac:grpSpMk id="47" creationId="{EF9FC33D-3179-9811-2CF3-925C95028869}"/>
          </ac:grpSpMkLst>
        </pc:grpChg>
        <pc:sldLayoutChg chg="addSp">
          <pc:chgData name="Hareesh Molakala" userId="e0e2a7b3565b9166" providerId="LiveId" clId="{7F50B72F-C717-4839-BFEF-254171497EC2}" dt="2024-07-14T20:04:18.111" v="5456"/>
          <pc:sldLayoutMkLst>
            <pc:docMk/>
            <pc:sldMasterMk cId="3441619889" sldId="2147483682"/>
            <pc:sldLayoutMk cId="2214403054" sldId="2147483690"/>
          </pc:sldLayoutMkLst>
          <pc:spChg chg="add">
            <ac:chgData name="Hareesh Molakala" userId="e0e2a7b3565b9166" providerId="LiveId" clId="{7F50B72F-C717-4839-BFEF-254171497EC2}" dt="2024-07-14T20:04:18.111" v="5456"/>
            <ac:spMkLst>
              <pc:docMk/>
              <pc:sldMasterMk cId="3441619889" sldId="2147483682"/>
              <pc:sldLayoutMk cId="2214403054" sldId="2147483690"/>
              <ac:spMk id="8" creationId="{F72D5707-99C1-A2EB-E2B1-4B570FB6D8C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09A2B-5214-4864-BE32-22C8DCACBBB1}"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D505E-1078-4D1F-90C8-BB0A9E71695F}" type="slidenum">
              <a:rPr lang="en-US" smtClean="0"/>
              <a:t>‹#›</a:t>
            </a:fld>
            <a:endParaRPr lang="en-US"/>
          </a:p>
        </p:txBody>
      </p:sp>
    </p:spTree>
    <p:extLst>
      <p:ext uri="{BB962C8B-B14F-4D97-AF65-F5344CB8AC3E}">
        <p14:creationId xmlns:p14="http://schemas.microsoft.com/office/powerpoint/2010/main" val="169086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a:prstGeom prst="rect">
            <a:avLst/>
          </a:prstGeo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a:prstGeom prst="rect">
            <a:avLst/>
          </a:prstGeo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2133600"/>
            <a:ext cx="8915400" cy="388620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4EF7-7354-B05F-D256-07901DF1651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2893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5" name="Footer Placeholder 4"/>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8" name="Footer Placeholder 7"/>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4" name="Footer Placeholder 3"/>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7"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3" name="Footer Placeholder 2"/>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a:prstGeom prst="rect">
            <a:avLst/>
          </a:prstGeo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a:prstGeom prst="rect">
            <a:avLst/>
          </a:prstGeo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userDrawn="1"/>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787782"/>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361612" y="6130437"/>
            <a:ext cx="1146283" cy="370396"/>
          </a:xfrm>
          <a:prstGeom prst="rect">
            <a:avLst/>
          </a:prstGeom>
        </p:spPr>
        <p:txBody>
          <a:bodyPr/>
          <a:lstStyle/>
          <a:p>
            <a:fld id="{B61BEF0D-F0BB-DE4B-95CE-6DB70DBA9567}" type="datetimeFigureOut">
              <a:rPr lang="en-US" dirty="0"/>
              <a:pPr/>
              <a:t>11/30/2024</a:t>
            </a:fld>
            <a:endParaRPr lang="en-US" dirty="0"/>
          </a:p>
        </p:txBody>
      </p:sp>
      <p:sp>
        <p:nvSpPr>
          <p:cNvPr id="6" name="Footer Placeholder 5"/>
          <p:cNvSpPr>
            <a:spLocks noGrp="1"/>
          </p:cNvSpPr>
          <p:nvPr>
            <p:ph type="ftr" sz="quarter" idx="11"/>
          </p:nvPr>
        </p:nvSpPr>
        <p:spPr>
          <a:xfrm>
            <a:off x="2589212" y="6135808"/>
            <a:ext cx="7619999" cy="365125"/>
          </a:xfrm>
          <a:prstGeom prst="rect">
            <a:avLst/>
          </a:prstGeom>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a:prstGeom prst="rect">
            <a:avLst/>
          </a:prstGeo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37EE5A-F33C-6844-DB2C-7A184DD238D7}"/>
              </a:ext>
            </a:extLst>
          </p:cNvPr>
          <p:cNvSpPr>
            <a:spLocks noGrp="1"/>
          </p:cNvSpPr>
          <p:nvPr>
            <p:ph type="subTitle" idx="1"/>
          </p:nvPr>
        </p:nvSpPr>
        <p:spPr>
          <a:xfrm>
            <a:off x="943584" y="1429966"/>
            <a:ext cx="10544782" cy="3365770"/>
          </a:xfrm>
        </p:spPr>
        <p:txBody>
          <a:bodyPr>
            <a:noAutofit/>
          </a:bodyPr>
          <a:lstStyle/>
          <a:p>
            <a:pPr algn="ctr"/>
            <a:r>
              <a:rPr lang="en-IN" sz="4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Comparative Analysis</a:t>
            </a:r>
          </a:p>
          <a:p>
            <a:pPr algn="ctr"/>
            <a:r>
              <a:rPr lang="en-IN" sz="4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p>
          <a:p>
            <a:pPr algn="ctr"/>
            <a:r>
              <a:rPr lang="en-IN" sz="4000" b="1" dirty="0">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r>
              <a:rPr lang="en-IN" sz="4000" b="1" dirty="0">
                <a:solidFill>
                  <a:srgbClr val="7030A0"/>
                </a:solidFill>
              </a:rPr>
              <a:t>Emotion-Based Music Recommendation System</a:t>
            </a:r>
            <a:endParaRPr lang="en-IN" sz="4000" b="1" dirty="0">
              <a:solidFill>
                <a:srgbClr val="7030A0"/>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1571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dirty="0"/>
            </a:p>
          </p:txBody>
        </p:sp>
        <p:sp>
          <p:nvSpPr>
            <p:cNvPr id="70"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dirty="0"/>
            </a:p>
          </p:txBody>
        </p:sp>
        <p:sp>
          <p:nvSpPr>
            <p:cNvPr id="72"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dirty="0"/>
            </a:p>
          </p:txBody>
        </p:sp>
        <p:sp>
          <p:nvSpPr>
            <p:cNvPr id="7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dirty="0"/>
            </a:p>
          </p:txBody>
        </p:sp>
        <p:sp>
          <p:nvSpPr>
            <p:cNvPr id="76"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dirty="0"/>
            </a:p>
          </p:txBody>
        </p:sp>
        <p:sp>
          <p:nvSpPr>
            <p:cNvPr id="77"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dirty="0"/>
            </a:p>
          </p:txBody>
        </p:sp>
        <p:sp>
          <p:nvSpPr>
            <p:cNvPr id="78"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dirty="0"/>
            </a:p>
          </p:txBody>
        </p:sp>
        <p:sp>
          <p:nvSpPr>
            <p:cNvPr id="79"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dirty="0"/>
            </a:p>
          </p:txBody>
        </p:sp>
        <p:sp>
          <p:nvSpPr>
            <p:cNvPr id="80"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dirty="0"/>
            </a:p>
          </p:txBody>
        </p:sp>
        <p:sp>
          <p:nvSpPr>
            <p:cNvPr id="81"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dirty="0"/>
            </a:p>
          </p:txBody>
        </p:sp>
        <p:sp>
          <p:nvSpPr>
            <p:cNvPr id="82"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dirty="0"/>
            </a:p>
          </p:txBody>
        </p:sp>
        <p:sp>
          <p:nvSpPr>
            <p:cNvPr id="21"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dirty="0"/>
            </a:p>
          </p:txBody>
        </p:sp>
      </p:grpSp>
      <p:grpSp>
        <p:nvGrpSpPr>
          <p:cNvPr id="83" name="Group 82">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4"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dirty="0"/>
            </a:p>
          </p:txBody>
        </p:sp>
        <p:sp>
          <p:nvSpPr>
            <p:cNvPr id="85"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dirty="0"/>
            </a:p>
          </p:txBody>
        </p:sp>
        <p:sp>
          <p:nvSpPr>
            <p:cNvPr id="86"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dirty="0"/>
            </a:p>
          </p:txBody>
        </p:sp>
        <p:sp>
          <p:nvSpPr>
            <p:cNvPr id="87"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dirty="0"/>
            </a:p>
          </p:txBody>
        </p:sp>
        <p:sp>
          <p:nvSpPr>
            <p:cNvPr id="8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dirty="0"/>
            </a:p>
          </p:txBody>
        </p:sp>
        <p:sp>
          <p:nvSpPr>
            <p:cNvPr id="9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dirty="0"/>
            </a:p>
          </p:txBody>
        </p:sp>
        <p:sp>
          <p:nvSpPr>
            <p:cNvPr id="9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dirty="0"/>
            </a:p>
          </p:txBody>
        </p:sp>
        <p:sp>
          <p:nvSpPr>
            <p:cNvPr id="9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dirty="0"/>
            </a:p>
          </p:txBody>
        </p:sp>
        <p:sp>
          <p:nvSpPr>
            <p:cNvPr id="9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dirty="0"/>
            </a:p>
          </p:txBody>
        </p:sp>
        <p:sp>
          <p:nvSpPr>
            <p:cNvPr id="9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dirty="0"/>
            </a:p>
          </p:txBody>
        </p:sp>
        <p:sp>
          <p:nvSpPr>
            <p:cNvPr id="9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dirty="0"/>
            </a:p>
          </p:txBody>
        </p:sp>
        <p:sp>
          <p:nvSpPr>
            <p:cNvPr id="35"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dirty="0"/>
            </a:p>
          </p:txBody>
        </p:sp>
      </p:grpSp>
      <p:sp>
        <p:nvSpPr>
          <p:cNvPr id="96" name="Rectangle 95">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7"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dirty="0"/>
          </a:p>
        </p:txBody>
      </p:sp>
      <p:sp useBgFill="1">
        <p:nvSpPr>
          <p:cNvPr id="98" name="Rectangle 97">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100" name="Group 99">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5"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dirty="0"/>
            </a:p>
          </p:txBody>
        </p:sp>
        <p:sp>
          <p:nvSpPr>
            <p:cNvPr id="45"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dirty="0"/>
            </a:p>
          </p:txBody>
        </p:sp>
        <p:sp>
          <p:nvSpPr>
            <p:cNvPr id="106"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dirty="0"/>
            </a:p>
          </p:txBody>
        </p:sp>
        <p:sp>
          <p:nvSpPr>
            <p:cNvPr id="107"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dirty="0"/>
            </a:p>
          </p:txBody>
        </p:sp>
        <p:sp>
          <p:nvSpPr>
            <p:cNvPr id="108"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dirty="0"/>
            </a:p>
          </p:txBody>
        </p:sp>
        <p:sp>
          <p:nvSpPr>
            <p:cNvPr id="109"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dirty="0"/>
            </a:p>
          </p:txBody>
        </p:sp>
        <p:sp>
          <p:nvSpPr>
            <p:cNvPr id="110"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dirty="0"/>
            </a:p>
          </p:txBody>
        </p:sp>
        <p:sp>
          <p:nvSpPr>
            <p:cNvPr id="111"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dirty="0"/>
            </a:p>
          </p:txBody>
        </p:sp>
        <p:sp>
          <p:nvSpPr>
            <p:cNvPr id="112"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dirty="0"/>
            </a:p>
          </p:txBody>
        </p:sp>
        <p:sp>
          <p:nvSpPr>
            <p:cNvPr id="113"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dirty="0"/>
            </a:p>
          </p:txBody>
        </p:sp>
        <p:sp>
          <p:nvSpPr>
            <p:cNvPr id="114"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dirty="0"/>
            </a:p>
          </p:txBody>
        </p:sp>
        <p:sp>
          <p:nvSpPr>
            <p:cNvPr id="115"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dirty="0"/>
            </a:p>
          </p:txBody>
        </p:sp>
      </p:grpSp>
      <p:sp>
        <p:nvSpPr>
          <p:cNvPr id="2" name="Title 1">
            <a:extLst>
              <a:ext uri="{FF2B5EF4-FFF2-40B4-BE49-F238E27FC236}">
                <a16:creationId xmlns:a16="http://schemas.microsoft.com/office/drawing/2014/main" id="{E274C995-875C-B3C0-B282-1AC1B0F22AB3}"/>
              </a:ext>
            </a:extLst>
          </p:cNvPr>
          <p:cNvSpPr>
            <a:spLocks noGrp="1"/>
          </p:cNvSpPr>
          <p:nvPr>
            <p:ph type="title"/>
          </p:nvPr>
        </p:nvSpPr>
        <p:spPr>
          <a:xfrm>
            <a:off x="1678812" y="555057"/>
            <a:ext cx="8911687" cy="665088"/>
          </a:xfrm>
          <a:prstGeom prst="rect">
            <a:avLst/>
          </a:prstGeom>
        </p:spPr>
        <p:txBody>
          <a:bodyPr vert="horz" lIns="91440" tIns="45720" rIns="91440" bIns="45720" rtlCol="0" anchor="t">
            <a:normAutofit/>
          </a:bodyPr>
          <a:lstStyle/>
          <a:p>
            <a:r>
              <a:rPr lang="en-IN" sz="2400" b="1" dirty="0">
                <a:effectLst/>
                <a:latin typeface="Times New Roman" panose="02020603050405020304" pitchFamily="18" charset="0"/>
                <a:ea typeface="Calibri" panose="020F0502020204030204" pitchFamily="34" charset="0"/>
              </a:rPr>
              <a:t>Why This Model is Effective for Emotion-Based </a:t>
            </a:r>
            <a:r>
              <a:rPr lang="en-IN" sz="2400" b="1" dirty="0" err="1">
                <a:effectLst/>
                <a:latin typeface="Times New Roman" panose="02020603050405020304" pitchFamily="18" charset="0"/>
                <a:ea typeface="Calibri" panose="020F0502020204030204" pitchFamily="34" charset="0"/>
              </a:rPr>
              <a:t>Applicatio</a:t>
            </a:r>
            <a:r>
              <a:rPr lang="en-US" b="1" i="1" dirty="0"/>
              <a:t>:</a:t>
            </a:r>
          </a:p>
        </p:txBody>
      </p:sp>
      <p:grpSp>
        <p:nvGrpSpPr>
          <p:cNvPr id="116" name="Group 115">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8"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dirty="0"/>
            </a:p>
          </p:txBody>
        </p:sp>
        <p:sp>
          <p:nvSpPr>
            <p:cNvPr id="59"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dirty="0"/>
            </a:p>
          </p:txBody>
        </p:sp>
        <p:sp>
          <p:nvSpPr>
            <p:cNvPr id="60"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dirty="0"/>
            </a:p>
          </p:txBody>
        </p:sp>
        <p:sp>
          <p:nvSpPr>
            <p:cNvPr id="61"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dirty="0"/>
            </a:p>
          </p:txBody>
        </p:sp>
        <p:sp>
          <p:nvSpPr>
            <p:cNvPr id="62"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dirty="0"/>
            </a:p>
          </p:txBody>
        </p:sp>
        <p:sp>
          <p:nvSpPr>
            <p:cNvPr id="63"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dirty="0"/>
            </a:p>
          </p:txBody>
        </p:sp>
        <p:sp>
          <p:nvSpPr>
            <p:cNvPr id="64"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dirty="0"/>
            </a:p>
          </p:txBody>
        </p:sp>
        <p:sp>
          <p:nvSpPr>
            <p:cNvPr id="65"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dirty="0"/>
            </a:p>
          </p:txBody>
        </p:sp>
        <p:sp>
          <p:nvSpPr>
            <p:cNvPr id="66"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dirty="0"/>
            </a:p>
          </p:txBody>
        </p:sp>
        <p:sp>
          <p:nvSpPr>
            <p:cNvPr id="67"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dirty="0"/>
            </a:p>
          </p:txBody>
        </p:sp>
        <p:sp>
          <p:nvSpPr>
            <p:cNvPr id="68"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dirty="0"/>
            </a:p>
          </p:txBody>
        </p:sp>
        <p:sp>
          <p:nvSpPr>
            <p:cNvPr id="69"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dirty="0"/>
            </a:p>
          </p:txBody>
        </p:sp>
      </p:grpSp>
      <p:sp>
        <p:nvSpPr>
          <p:cNvPr id="119" name="Rectangle 11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0"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dirty="0"/>
          </a:p>
        </p:txBody>
      </p:sp>
      <p:sp>
        <p:nvSpPr>
          <p:cNvPr id="3" name="TextBox 2">
            <a:extLst>
              <a:ext uri="{FF2B5EF4-FFF2-40B4-BE49-F238E27FC236}">
                <a16:creationId xmlns:a16="http://schemas.microsoft.com/office/drawing/2014/main" id="{B697B0CE-596A-B896-213C-6FD7AB195338}"/>
              </a:ext>
            </a:extLst>
          </p:cNvPr>
          <p:cNvSpPr txBox="1"/>
          <p:nvPr/>
        </p:nvSpPr>
        <p:spPr>
          <a:xfrm>
            <a:off x="1579084" y="1279772"/>
            <a:ext cx="9846516" cy="5418784"/>
          </a:xfrm>
          <a:prstGeom prst="rect">
            <a:avLst/>
          </a:prstGeom>
          <a:ln>
            <a:solidFill>
              <a:srgbClr val="00B050"/>
            </a:solidFill>
          </a:ln>
        </p:spPr>
        <p:txBody>
          <a:bodyPr vert="horz" lIns="91440" tIns="45720" rIns="91440" bIns="45720" rtlCol="0">
            <a:noAutofit/>
          </a:bodyPr>
          <a:lstStyle/>
          <a:p>
            <a:pPr marL="285750" indent="-285750">
              <a:lnSpc>
                <a:spcPct val="90000"/>
              </a:lnSpc>
              <a:spcBef>
                <a:spcPts val="1000"/>
              </a:spcBef>
              <a:buClr>
                <a:schemeClr val="accent1"/>
              </a:buClr>
              <a:buFont typeface="Wingdings" panose="05000000000000000000" pitchFamily="2" charset="2"/>
              <a:buChar char="q"/>
            </a:pPr>
            <a:r>
              <a:rPr lang="en-IN" sz="1800" b="1" dirty="0">
                <a:effectLst/>
                <a:latin typeface="Times New Roman" panose="02020603050405020304" pitchFamily="18" charset="0"/>
                <a:ea typeface="Lohit Devanagari"/>
                <a:cs typeface="Lohit Devanagari"/>
              </a:rPr>
              <a:t>Versatility</a:t>
            </a:r>
            <a:r>
              <a:rPr lang="en-US" sz="1600" b="1" dirty="0">
                <a:solidFill>
                  <a:schemeClr val="tx1">
                    <a:lumMod val="75000"/>
                    <a:lumOff val="25000"/>
                  </a:schemeClr>
                </a:solidFill>
              </a:rPr>
              <a:t>:</a:t>
            </a:r>
          </a:p>
          <a:p>
            <a:pPr algn="just">
              <a:lnSpc>
                <a:spcPct val="150000"/>
              </a:lnSpc>
            </a:pPr>
            <a:r>
              <a:rPr lang="en-US" sz="1600" dirty="0">
                <a:solidFill>
                  <a:schemeClr val="tx1">
                    <a:lumMod val="75000"/>
                    <a:lumOff val="25000"/>
                  </a:schemeClr>
                </a:solidFill>
                <a:effectLst/>
                <a:latin typeface="Times New Roman" panose="02020603050405020304" pitchFamily="18" charset="0"/>
                <a:ea typeface="Lohit Devanagari"/>
                <a:cs typeface="Lohit Devanagari"/>
              </a:rPr>
              <a:t>	</a:t>
            </a:r>
            <a:r>
              <a:rPr lang="en-IN" sz="1800" dirty="0">
                <a:effectLst/>
                <a:latin typeface="Times New Roman" panose="02020603050405020304" pitchFamily="18" charset="0"/>
                <a:ea typeface="Lohit Devanagari"/>
                <a:cs typeface="Lohit Devanagari"/>
              </a:rPr>
              <a:t>The model is robust across different conditions, such </a:t>
            </a:r>
            <a:r>
              <a:rPr lang="en-IN" sz="1800" dirty="0" err="1">
                <a:effectLst/>
                <a:latin typeface="Times New Roman" panose="02020603050405020304" pitchFamily="18" charset="0"/>
                <a:ea typeface="Lohit Devanagari"/>
                <a:cs typeface="Lohit Devanagari"/>
              </a:rPr>
              <a:t>as:Varying</a:t>
            </a:r>
            <a:r>
              <a:rPr lang="en-IN" sz="1800" dirty="0">
                <a:effectLst/>
                <a:latin typeface="Times New Roman" panose="02020603050405020304" pitchFamily="18" charset="0"/>
                <a:ea typeface="Lohit Devanagari"/>
                <a:cs typeface="Lohit Devanagari"/>
              </a:rPr>
              <a:t> lighting </a:t>
            </a:r>
            <a:r>
              <a:rPr lang="en-IN" sz="1800" dirty="0" err="1">
                <a:effectLst/>
                <a:latin typeface="Times New Roman" panose="02020603050405020304" pitchFamily="18" charset="0"/>
                <a:ea typeface="Lohit Devanagari"/>
                <a:cs typeface="Lohit Devanagari"/>
              </a:rPr>
              <a:t>scenariosFacial</a:t>
            </a:r>
            <a:r>
              <a:rPr lang="en-IN" sz="1800" dirty="0">
                <a:effectLst/>
                <a:latin typeface="Times New Roman" panose="02020603050405020304" pitchFamily="18" charset="0"/>
                <a:ea typeface="Lohit Devanagari"/>
                <a:cs typeface="Lohit Devanagari"/>
              </a:rPr>
              <a:t> orientations and </a:t>
            </a:r>
            <a:r>
              <a:rPr lang="en-IN" sz="1800" dirty="0" err="1">
                <a:effectLst/>
                <a:latin typeface="Times New Roman" panose="02020603050405020304" pitchFamily="18" charset="0"/>
                <a:ea typeface="Lohit Devanagari"/>
                <a:cs typeface="Lohit Devanagari"/>
              </a:rPr>
              <a:t>anglesDifferent</a:t>
            </a:r>
            <a:r>
              <a:rPr lang="en-IN" sz="1800" dirty="0">
                <a:effectLst/>
                <a:latin typeface="Times New Roman" panose="02020603050405020304" pitchFamily="18" charset="0"/>
                <a:ea typeface="Lohit Devanagari"/>
                <a:cs typeface="Lohit Devanagari"/>
              </a:rPr>
              <a:t> age groups and </a:t>
            </a:r>
            <a:r>
              <a:rPr lang="en-IN" sz="1800" dirty="0" err="1">
                <a:effectLst/>
                <a:latin typeface="Times New Roman" panose="02020603050405020304" pitchFamily="18" charset="0"/>
                <a:ea typeface="Lohit Devanagari"/>
                <a:cs typeface="Lohit Devanagari"/>
              </a:rPr>
              <a:t>ethnicitiesTo</a:t>
            </a:r>
            <a:r>
              <a:rPr lang="en-IN" sz="1800" dirty="0">
                <a:effectLst/>
                <a:latin typeface="Times New Roman" panose="02020603050405020304" pitchFamily="18" charset="0"/>
                <a:ea typeface="Lohit Devanagari"/>
                <a:cs typeface="Lohit Devanagari"/>
              </a:rPr>
              <a:t> ensure precision, the model is trained on the </a:t>
            </a:r>
            <a:r>
              <a:rPr lang="en-IN" sz="1800" b="1" dirty="0">
                <a:effectLst/>
                <a:latin typeface="Times New Roman" panose="02020603050405020304" pitchFamily="18" charset="0"/>
                <a:ea typeface="Lohit Devanagari"/>
                <a:cs typeface="Lohit Devanagari"/>
              </a:rPr>
              <a:t>FER 2013 dataset</a:t>
            </a:r>
            <a:r>
              <a:rPr lang="en-IN" sz="1800" dirty="0">
                <a:effectLst/>
                <a:latin typeface="Times New Roman" panose="02020603050405020304" pitchFamily="18" charset="0"/>
                <a:ea typeface="Lohit Devanagari"/>
                <a:cs typeface="Lohit Devanagari"/>
              </a:rPr>
              <a:t>, which contains thousands of </a:t>
            </a:r>
            <a:r>
              <a:rPr lang="en-IN" sz="1800" dirty="0" err="1">
                <a:effectLst/>
                <a:latin typeface="Times New Roman" panose="02020603050405020304" pitchFamily="18" charset="0"/>
                <a:ea typeface="Lohit Devanagari"/>
                <a:cs typeface="Lohit Devanagari"/>
              </a:rPr>
              <a:t>labeled</a:t>
            </a:r>
            <a:r>
              <a:rPr lang="en-IN" sz="1800" dirty="0">
                <a:effectLst/>
                <a:latin typeface="Times New Roman" panose="02020603050405020304" pitchFamily="18" charset="0"/>
                <a:ea typeface="Lohit Devanagari"/>
                <a:cs typeface="Lohit Devanagari"/>
              </a:rPr>
              <a:t> images spanning the seven emotional categories. Real-time performance is achieved using </a:t>
            </a:r>
            <a:r>
              <a:rPr lang="en-IN" sz="1800" b="1" dirty="0">
                <a:effectLst/>
                <a:latin typeface="Times New Roman" panose="02020603050405020304" pitchFamily="18" charset="0"/>
                <a:ea typeface="Lohit Devanagari"/>
                <a:cs typeface="Lohit Devanagari"/>
              </a:rPr>
              <a:t>OpenCV</a:t>
            </a:r>
            <a:r>
              <a:rPr lang="en-IN" sz="1800" dirty="0">
                <a:effectLst/>
                <a:latin typeface="Times New Roman" panose="02020603050405020304" pitchFamily="18" charset="0"/>
                <a:ea typeface="Lohit Devanagari"/>
                <a:cs typeface="Lohit Devanagari"/>
              </a:rPr>
              <a:t> to process video streams on the fly.</a:t>
            </a:r>
            <a:endParaRPr lang="en-US" sz="1600" dirty="0">
              <a:solidFill>
                <a:schemeClr val="tx1">
                  <a:lumMod val="75000"/>
                  <a:lumOff val="25000"/>
                </a:schemeClr>
              </a:solidFill>
            </a:endParaRPr>
          </a:p>
          <a:p>
            <a:pPr marL="285750" indent="-285750">
              <a:lnSpc>
                <a:spcPct val="90000"/>
              </a:lnSpc>
              <a:spcBef>
                <a:spcPts val="1000"/>
              </a:spcBef>
              <a:buClr>
                <a:schemeClr val="accent1"/>
              </a:buClr>
              <a:buFont typeface="Wingdings" panose="05000000000000000000" pitchFamily="2" charset="2"/>
              <a:buChar char="q"/>
            </a:pPr>
            <a:r>
              <a:rPr lang="en-IN" sz="1800" b="1" dirty="0">
                <a:effectLst/>
                <a:latin typeface="Times New Roman" panose="02020603050405020304" pitchFamily="18" charset="0"/>
                <a:ea typeface="Lohit Devanagari"/>
                <a:cs typeface="Lohit Devanagari"/>
              </a:rPr>
              <a:t>Integration with Music Recommendations</a:t>
            </a:r>
            <a:r>
              <a:rPr lang="en-US" sz="1600" dirty="0">
                <a:solidFill>
                  <a:schemeClr val="tx1">
                    <a:lumMod val="75000"/>
                    <a:lumOff val="25000"/>
                  </a:schemeClr>
                </a:solidFill>
              </a:rPr>
              <a:t>:</a:t>
            </a:r>
          </a:p>
          <a:p>
            <a:pPr algn="just">
              <a:lnSpc>
                <a:spcPct val="150000"/>
              </a:lnSpc>
            </a:pPr>
            <a:r>
              <a:rPr lang="en-US" sz="1600" dirty="0">
                <a:solidFill>
                  <a:schemeClr val="tx1">
                    <a:lumMod val="75000"/>
                    <a:lumOff val="25000"/>
                  </a:schemeClr>
                </a:solidFill>
              </a:rPr>
              <a:t>	The</a:t>
            </a:r>
            <a:r>
              <a:rPr lang="en-IN" sz="1800" dirty="0">
                <a:effectLst/>
                <a:latin typeface="Times New Roman" panose="02020603050405020304" pitchFamily="18" charset="0"/>
                <a:ea typeface="Lohit Devanagari"/>
                <a:cs typeface="Lohit Devanagari"/>
              </a:rPr>
              <a:t>By mapping emotions to music playlists, the model bridges the gap between technical innovation and user-centric applications. For instance:</a:t>
            </a: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Happy emotion → Uplifting music</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Sad emotion → Comforting tracks</a:t>
            </a:r>
            <a:endParaRPr lang="en-US" sz="1600" dirty="0">
              <a:solidFill>
                <a:schemeClr val="tx1">
                  <a:lumMod val="75000"/>
                  <a:lumOff val="25000"/>
                </a:schemeClr>
              </a:solidFill>
            </a:endParaRPr>
          </a:p>
          <a:p>
            <a:pPr algn="just">
              <a:lnSpc>
                <a:spcPct val="150000"/>
              </a:lnSpc>
            </a:pPr>
            <a:r>
              <a:rPr lang="en-IN" sz="1600" b="1" dirty="0">
                <a:effectLst/>
                <a:latin typeface="Times New Roman" panose="02020603050405020304" pitchFamily="18" charset="0"/>
                <a:ea typeface="Lohit Devanagari"/>
                <a:cs typeface="Lohit Devanagari"/>
              </a:rPr>
              <a:t>Practical Applications</a:t>
            </a:r>
            <a:endParaRPr lang="en-IN" sz="1600" dirty="0">
              <a:effectLst/>
              <a:latin typeface="Calibri" panose="020F0502020204030204" pitchFamily="34" charset="0"/>
              <a:ea typeface="Lohit Devanagari"/>
              <a:cs typeface="Lohit Devanagari"/>
            </a:endParaRPr>
          </a:p>
          <a:p>
            <a:pPr algn="just">
              <a:lnSpc>
                <a:spcPct val="150000"/>
              </a:lnSpc>
            </a:pPr>
            <a:r>
              <a:rPr lang="en-IN" sz="1600" dirty="0">
                <a:effectLst/>
                <a:latin typeface="Times New Roman" panose="02020603050405020304" pitchFamily="18" charset="0"/>
                <a:ea typeface="Lohit Devanagari"/>
                <a:cs typeface="Lohit Devanagari"/>
              </a:rPr>
              <a:t>This emotion detection model has widespread applicability, including:</a:t>
            </a:r>
            <a:endParaRPr lang="en-IN" sz="16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600" b="1" dirty="0">
                <a:effectLst/>
                <a:latin typeface="Times New Roman" panose="02020603050405020304" pitchFamily="18" charset="0"/>
                <a:ea typeface="Lohit Devanagari"/>
                <a:cs typeface="Lohit Devanagari"/>
              </a:rPr>
              <a:t>Entertainment</a:t>
            </a:r>
            <a:r>
              <a:rPr lang="en-IN" sz="1600" dirty="0">
                <a:effectLst/>
                <a:latin typeface="Times New Roman" panose="02020603050405020304" pitchFamily="18" charset="0"/>
                <a:ea typeface="Lohit Devanagari"/>
                <a:cs typeface="Lohit Devanagari"/>
              </a:rPr>
              <a:t>: Personalized playlists or interactive gaming experiences.</a:t>
            </a:r>
            <a:endParaRPr lang="en-IN" sz="1600" dirty="0">
              <a:effectLst/>
              <a:latin typeface="Symbol" panose="05050102010706020507" pitchFamily="18" charset="2"/>
              <a:ea typeface="Lohit Devanagari"/>
              <a:cs typeface="Lohit Devanagari"/>
            </a:endParaRPr>
          </a:p>
          <a:p>
            <a:pPr marL="285750" indent="-285750">
              <a:lnSpc>
                <a:spcPct val="90000"/>
              </a:lnSpc>
              <a:spcBef>
                <a:spcPts val="1000"/>
              </a:spcBef>
              <a:buClr>
                <a:schemeClr val="accent1"/>
              </a:buClr>
              <a:buFont typeface="Wingdings" panose="05000000000000000000" pitchFamily="2" charset="2"/>
              <a:buChar char="q"/>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99693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A78439-E050-30E7-971C-17CC13CFD515}"/>
              </a:ext>
            </a:extLst>
          </p:cNvPr>
          <p:cNvSpPr>
            <a:spLocks noGrp="1"/>
          </p:cNvSpPr>
          <p:nvPr>
            <p:ph type="title"/>
          </p:nvPr>
        </p:nvSpPr>
        <p:spPr>
          <a:xfrm>
            <a:off x="769734" y="338076"/>
            <a:ext cx="3650279" cy="674647"/>
          </a:xfrm>
          <a:prstGeom prst="rect">
            <a:avLst/>
          </a:prstGeom>
        </p:spPr>
        <p:txBody>
          <a:bodyPr vert="horz" lIns="91440" tIns="45720" rIns="91440" bIns="45720" rtlCol="0" anchor="t">
            <a:normAutofit fontScale="90000"/>
          </a:bodyPr>
          <a:lstStyle/>
          <a:p>
            <a:r>
              <a:rPr lang="en-IN" sz="2700" b="1" dirty="0">
                <a:effectLst/>
                <a:latin typeface="Times New Roman" panose="02020603050405020304" pitchFamily="18" charset="0"/>
                <a:ea typeface="Calibri" panose="020F0502020204030204" pitchFamily="34" charset="0"/>
              </a:rPr>
              <a:t>CNN Sequential Model</a:t>
            </a:r>
            <a:r>
              <a:rPr lang="en-US" sz="2700" b="1" dirty="0">
                <a:latin typeface="Times New Roman" panose="02020603050405020304" pitchFamily="18" charset="0"/>
                <a:cs typeface="Times New Roman" panose="02020603050405020304" pitchFamily="18" charset="0"/>
              </a:rPr>
              <a:t> </a:t>
            </a:r>
            <a:r>
              <a:rPr lang="en-US" sz="3100" b="1" i="1" dirty="0"/>
              <a:t>:</a:t>
            </a:r>
            <a:r>
              <a:rPr lang="en-US" b="1" i="1" dirty="0"/>
              <a:t> </a:t>
            </a:r>
            <a:br>
              <a:rPr lang="en-US" b="1" i="1" dirty="0"/>
            </a:br>
            <a:br>
              <a:rPr lang="en-US" dirty="0"/>
            </a:br>
            <a:endParaRPr lang="en-US" dirty="0"/>
          </a:p>
        </p:txBody>
      </p:sp>
      <p:sp>
        <p:nvSpPr>
          <p:cNvPr id="6" name="TextBox 5">
            <a:extLst>
              <a:ext uri="{FF2B5EF4-FFF2-40B4-BE49-F238E27FC236}">
                <a16:creationId xmlns:a16="http://schemas.microsoft.com/office/drawing/2014/main" id="{60FA949E-A199-A44D-C58F-D4DEE72DEE11}"/>
              </a:ext>
            </a:extLst>
          </p:cNvPr>
          <p:cNvSpPr txBox="1"/>
          <p:nvPr/>
        </p:nvSpPr>
        <p:spPr>
          <a:xfrm>
            <a:off x="1130710" y="982176"/>
            <a:ext cx="10291556" cy="5078313"/>
          </a:xfrm>
          <a:prstGeom prst="rect">
            <a:avLst/>
          </a:prstGeom>
          <a:noFill/>
        </p:spPr>
        <p:txBody>
          <a:bodyPr wrap="square">
            <a:spAutoFit/>
          </a:bodyPr>
          <a:lstStyle/>
          <a:p>
            <a:pPr lvl="0" algn="just">
              <a:lnSpc>
                <a:spcPct val="150000"/>
              </a:lnSpc>
            </a:pPr>
            <a:r>
              <a:rPr lang="en-IN" sz="1800" dirty="0">
                <a:effectLst/>
                <a:latin typeface="Times New Roman" panose="02020603050405020304" pitchFamily="18" charset="0"/>
                <a:ea typeface="Lohit Devanagari"/>
                <a:cs typeface="Times New Roman" panose="02020603050405020304" pitchFamily="18" charset="0"/>
              </a:rPr>
              <a:t>Convolutional Neural Network (CNN) Sequential Model is vital in image processing tasks because of its ability to automatically extract meaningful features such as edges, textures, and patterns from input images. It reduces computational complexity by using shared weights (filters) and spatial pooling, making it efficient for high-dimensional data. This model is particularly effective in tasks like image classification, object detection, and emotion recognition, achieving high accuracy and robust performance.</a:t>
            </a:r>
          </a:p>
          <a:p>
            <a:pPr lvl="0" algn="just">
              <a:lnSpc>
                <a:spcPct val="150000"/>
              </a:lnSpc>
            </a:pPr>
            <a:r>
              <a:rPr lang="en-IN" sz="1800" b="1" dirty="0">
                <a:effectLst/>
                <a:latin typeface="Times New Roman" panose="02020603050405020304" pitchFamily="18" charset="0"/>
                <a:ea typeface="Lohit Devanagari"/>
                <a:cs typeface="Lohit Devanagari"/>
              </a:rPr>
              <a:t>	Conv2D Layers</a:t>
            </a:r>
            <a:r>
              <a:rPr lang="en-IN" sz="1800" dirty="0">
                <a:effectLst/>
                <a:latin typeface="Times New Roman" panose="02020603050405020304" pitchFamily="18" charset="0"/>
                <a:ea typeface="Lohit Devanagari"/>
                <a:cs typeface="Lohit Devanagari"/>
              </a:rPr>
              <a:t>: Extract features from the input image using filters.</a:t>
            </a:r>
            <a:endParaRPr lang="en-IN" sz="1800" dirty="0">
              <a:effectLst/>
              <a:latin typeface="Symbol" panose="05050102010706020507" pitchFamily="18" charset="2"/>
              <a:ea typeface="Lohit Devanagari"/>
              <a:cs typeface="Lohit Devanagari"/>
            </a:endParaRPr>
          </a:p>
          <a:p>
            <a:pPr lvl="0" algn="just">
              <a:lnSpc>
                <a:spcPct val="150000"/>
              </a:lnSpc>
            </a:pPr>
            <a:r>
              <a:rPr lang="en-IN" sz="1800" b="1" dirty="0">
                <a:effectLst/>
                <a:latin typeface="Times New Roman" panose="02020603050405020304" pitchFamily="18" charset="0"/>
                <a:ea typeface="Lohit Devanagari"/>
                <a:cs typeface="Lohit Devanagari"/>
              </a:rPr>
              <a:t>	</a:t>
            </a:r>
            <a:r>
              <a:rPr lang="en-IN" sz="1800" b="1" dirty="0" err="1">
                <a:effectLst/>
                <a:latin typeface="Times New Roman" panose="02020603050405020304" pitchFamily="18" charset="0"/>
                <a:ea typeface="Lohit Devanagari"/>
                <a:cs typeface="Lohit Devanagari"/>
              </a:rPr>
              <a:t>MaxPooling</a:t>
            </a:r>
            <a:r>
              <a:rPr lang="en-IN" sz="1800" b="1" dirty="0">
                <a:effectLst/>
                <a:latin typeface="Times New Roman" panose="02020603050405020304" pitchFamily="18" charset="0"/>
                <a:ea typeface="Lohit Devanagari"/>
                <a:cs typeface="Lohit Devanagari"/>
              </a:rPr>
              <a:t> Layers</a:t>
            </a:r>
            <a:r>
              <a:rPr lang="en-IN" sz="1800" dirty="0">
                <a:effectLst/>
                <a:latin typeface="Times New Roman" panose="02020603050405020304" pitchFamily="18" charset="0"/>
                <a:ea typeface="Lohit Devanagari"/>
                <a:cs typeface="Lohit Devanagari"/>
              </a:rPr>
              <a:t>: Reduce spatial dimensions while retaining important features.</a:t>
            </a:r>
            <a:endParaRPr lang="en-IN" sz="1800" dirty="0">
              <a:effectLst/>
              <a:latin typeface="Symbol" panose="05050102010706020507" pitchFamily="18" charset="2"/>
              <a:ea typeface="Lohit Devanagari"/>
              <a:cs typeface="Lohit Devanagari"/>
            </a:endParaRPr>
          </a:p>
          <a:p>
            <a:pPr lvl="0" algn="just">
              <a:lnSpc>
                <a:spcPct val="150000"/>
              </a:lnSpc>
            </a:pPr>
            <a:r>
              <a:rPr lang="en-IN" sz="1800" b="1" dirty="0">
                <a:effectLst/>
                <a:latin typeface="Times New Roman" panose="02020603050405020304" pitchFamily="18" charset="0"/>
                <a:ea typeface="Lohit Devanagari"/>
                <a:cs typeface="Lohit Devanagari"/>
              </a:rPr>
              <a:t>	Dropout Layers</a:t>
            </a:r>
            <a:r>
              <a:rPr lang="en-IN" sz="1800" dirty="0">
                <a:effectLst/>
                <a:latin typeface="Times New Roman" panose="02020603050405020304" pitchFamily="18" charset="0"/>
                <a:ea typeface="Lohit Devanagari"/>
                <a:cs typeface="Lohit Devanagari"/>
              </a:rPr>
              <a:t>: Prevent overfitting by randomly dropping neurons during training.</a:t>
            </a:r>
            <a:endParaRPr lang="en-IN" sz="1800" dirty="0">
              <a:effectLst/>
              <a:latin typeface="Symbol" panose="05050102010706020507" pitchFamily="18" charset="2"/>
              <a:ea typeface="Lohit Devanagari"/>
              <a:cs typeface="Lohit Devanagari"/>
            </a:endParaRPr>
          </a:p>
          <a:p>
            <a:pPr lvl="0" algn="just">
              <a:lnSpc>
                <a:spcPct val="150000"/>
              </a:lnSpc>
            </a:pPr>
            <a:r>
              <a:rPr lang="en-IN" sz="1800" b="1" dirty="0">
                <a:effectLst/>
                <a:latin typeface="Times New Roman" panose="02020603050405020304" pitchFamily="18" charset="0"/>
                <a:ea typeface="Lohit Devanagari"/>
                <a:cs typeface="Lohit Devanagari"/>
              </a:rPr>
              <a:t>	Dense Layers</a:t>
            </a:r>
            <a:r>
              <a:rPr lang="en-IN" sz="1800" dirty="0">
                <a:effectLst/>
                <a:latin typeface="Times New Roman" panose="02020603050405020304" pitchFamily="18" charset="0"/>
                <a:ea typeface="Lohit Devanagari"/>
                <a:cs typeface="Lohit Devanagari"/>
              </a:rPr>
              <a:t>: Fully connected layers to classify features into target outputs.</a:t>
            </a:r>
            <a:endParaRPr lang="en-IN" sz="1800" dirty="0">
              <a:effectLst/>
              <a:latin typeface="Symbol" panose="05050102010706020507" pitchFamily="18" charset="2"/>
              <a:ea typeface="Lohit Devanagari"/>
              <a:cs typeface="Lohit Devanagari"/>
            </a:endParaRPr>
          </a:p>
          <a:p>
            <a:pPr lvl="0" algn="just">
              <a:lnSpc>
                <a:spcPct val="150000"/>
              </a:lnSpc>
            </a:pPr>
            <a:r>
              <a:rPr lang="en-IN" sz="1800" b="1" dirty="0">
                <a:effectLst/>
                <a:latin typeface="Times New Roman" panose="02020603050405020304" pitchFamily="18" charset="0"/>
                <a:ea typeface="Lohit Devanagari"/>
                <a:cs typeface="Lohit Devanagari"/>
              </a:rPr>
              <a:t>	</a:t>
            </a:r>
            <a:r>
              <a:rPr lang="en-IN" sz="1800" b="1" dirty="0" err="1">
                <a:effectLst/>
                <a:latin typeface="Times New Roman" panose="02020603050405020304" pitchFamily="18" charset="0"/>
                <a:ea typeface="Lohit Devanagari"/>
                <a:cs typeface="Lohit Devanagari"/>
              </a:rPr>
              <a:t>Softmax</a:t>
            </a:r>
            <a:r>
              <a:rPr lang="en-IN" sz="1800" b="1" dirty="0">
                <a:effectLst/>
                <a:latin typeface="Times New Roman" panose="02020603050405020304" pitchFamily="18" charset="0"/>
                <a:ea typeface="Lohit Devanagari"/>
                <a:cs typeface="Lohit Devanagari"/>
              </a:rPr>
              <a:t> Output</a:t>
            </a:r>
            <a:r>
              <a:rPr lang="en-IN" sz="1800" dirty="0">
                <a:effectLst/>
                <a:latin typeface="Times New Roman" panose="02020603050405020304" pitchFamily="18" charset="0"/>
                <a:ea typeface="Lohit Devanagari"/>
                <a:cs typeface="Lohit Devanagari"/>
              </a:rPr>
              <a:t>: Converts predictions into probabilities for multi-class classification.</a:t>
            </a:r>
            <a:endParaRPr lang="en-IN" dirty="0">
              <a:latin typeface="Symbol" panose="05050102010706020507" pitchFamily="18" charset="2"/>
              <a:ea typeface="Lohit Devanagari"/>
              <a:cs typeface="Lohit Devanagari"/>
            </a:endParaRPr>
          </a:p>
          <a:p>
            <a:pPr algn="just"/>
            <a:r>
              <a:rPr lang="en-IN" sz="1800" dirty="0">
                <a:effectLst/>
                <a:latin typeface="Times New Roman" panose="02020603050405020304" pitchFamily="18" charset="0"/>
                <a:ea typeface="Lohit Devanagari"/>
                <a:cs typeface="Lohit Devanagari"/>
              </a:rPr>
              <a:t>The emotion detection model utilizes deep learning methodologies, specifically Convolutional Neural Networks (CNN), to </a:t>
            </a:r>
            <a:r>
              <a:rPr lang="en-IN" sz="1800" dirty="0" err="1">
                <a:effectLst/>
                <a:latin typeface="Times New Roman" panose="02020603050405020304" pitchFamily="18" charset="0"/>
                <a:ea typeface="Lohit Devanagari"/>
                <a:cs typeface="Lohit Devanagari"/>
              </a:rPr>
              <a:t>analyze</a:t>
            </a:r>
            <a:r>
              <a:rPr lang="en-IN" sz="1800" dirty="0">
                <a:effectLst/>
                <a:latin typeface="Times New Roman" panose="02020603050405020304" pitchFamily="18" charset="0"/>
                <a:ea typeface="Lohit Devanagari"/>
                <a:cs typeface="Lohit Devanagari"/>
              </a:rPr>
              <a:t> and classify facial expressions. These methods are enhanced by real-time image and video processing tools to provide a dynamic and interactive user experience. </a:t>
            </a:r>
            <a:endParaRPr lang="en-US" dirty="0"/>
          </a:p>
        </p:txBody>
      </p:sp>
    </p:spTree>
    <p:extLst>
      <p:ext uri="{BB962C8B-B14F-4D97-AF65-F5344CB8AC3E}">
        <p14:creationId xmlns:p14="http://schemas.microsoft.com/office/powerpoint/2010/main" val="354187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ED68-E7DF-6B5F-F982-0DA446172552}"/>
              </a:ext>
            </a:extLst>
          </p:cNvPr>
          <p:cNvSpPr>
            <a:spLocks noGrp="1"/>
          </p:cNvSpPr>
          <p:nvPr>
            <p:ph type="title"/>
          </p:nvPr>
        </p:nvSpPr>
        <p:spPr>
          <a:xfrm>
            <a:off x="838200" y="365125"/>
            <a:ext cx="10515600" cy="5976681"/>
          </a:xfrm>
        </p:spPr>
        <p:txBody>
          <a:bodyPr/>
          <a:lstStyle/>
          <a:p>
            <a:r>
              <a:rPr lang="en-IN" sz="2800" b="1" dirty="0">
                <a:effectLst/>
                <a:latin typeface="Times New Roman" panose="02020603050405020304" pitchFamily="18" charset="0"/>
                <a:ea typeface="Calibri" panose="020F0502020204030204" pitchFamily="34" charset="0"/>
              </a:rPr>
              <a:t>Layers of CNN Sequential Model</a:t>
            </a:r>
            <a:br>
              <a:rPr lang="en-IN" sz="2800" b="1" dirty="0">
                <a:effectLst/>
                <a:latin typeface="Times New Roman" panose="02020603050405020304" pitchFamily="18" charset="0"/>
                <a:ea typeface="Calibri" panose="020F0502020204030204" pitchFamily="34" charset="0"/>
              </a:rPr>
            </a:br>
            <a:br>
              <a:rPr lang="en-IN" sz="2800" b="1"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Lohit Devanagari"/>
                <a:cs typeface="Times New Roman" panose="02020603050405020304" pitchFamily="18" charset="0"/>
              </a:rPr>
              <a:t>Convolutional Neural Network (CNN) Sequential Model is vital in image processing tasks because of its ability to automatically extract meaningful features such as edges, textures, and patterns</a:t>
            </a:r>
            <a:endParaRPr lang="en-IN" sz="1800" b="1" dirty="0"/>
          </a:p>
        </p:txBody>
      </p:sp>
      <p:pic>
        <p:nvPicPr>
          <p:cNvPr id="4" name="Picture 3">
            <a:extLst>
              <a:ext uri="{FF2B5EF4-FFF2-40B4-BE49-F238E27FC236}">
                <a16:creationId xmlns:a16="http://schemas.microsoft.com/office/drawing/2014/main" id="{09DD25E2-370F-1707-3285-665A76CCAD8B}"/>
              </a:ext>
            </a:extLst>
          </p:cNvPr>
          <p:cNvPicPr>
            <a:picLocks noChangeAspect="1"/>
          </p:cNvPicPr>
          <p:nvPr/>
        </p:nvPicPr>
        <p:blipFill>
          <a:blip r:embed="rId2"/>
          <a:stretch>
            <a:fillRect/>
          </a:stretch>
        </p:blipFill>
        <p:spPr>
          <a:xfrm>
            <a:off x="1236498" y="2113937"/>
            <a:ext cx="9074467" cy="3854244"/>
          </a:xfrm>
          <a:prstGeom prst="rect">
            <a:avLst/>
          </a:prstGeom>
        </p:spPr>
      </p:pic>
    </p:spTree>
    <p:extLst>
      <p:ext uri="{BB962C8B-B14F-4D97-AF65-F5344CB8AC3E}">
        <p14:creationId xmlns:p14="http://schemas.microsoft.com/office/powerpoint/2010/main" val="316126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9BDC-9362-E839-CCA3-92E58D6944A8}"/>
              </a:ext>
            </a:extLst>
          </p:cNvPr>
          <p:cNvSpPr>
            <a:spLocks noGrp="1"/>
          </p:cNvSpPr>
          <p:nvPr>
            <p:ph type="title"/>
          </p:nvPr>
        </p:nvSpPr>
        <p:spPr>
          <a:xfrm>
            <a:off x="678426" y="471949"/>
            <a:ext cx="5148441" cy="658761"/>
          </a:xfrm>
        </p:spPr>
        <p:txBody>
          <a:bodyPr/>
          <a:lstStyle/>
          <a:p>
            <a:r>
              <a:rPr lang="en-IN" sz="2400" b="1" dirty="0">
                <a:effectLst/>
                <a:latin typeface="Times New Roman" panose="02020603050405020304" pitchFamily="18" charset="0"/>
                <a:ea typeface="Calibri" panose="020F0502020204030204" pitchFamily="34" charset="0"/>
              </a:rPr>
              <a:t>Convolutional 2D Layer (Conv2D)</a:t>
            </a:r>
            <a:endParaRPr lang="en-US" sz="2400" b="1" i="1" dirty="0"/>
          </a:p>
        </p:txBody>
      </p:sp>
      <p:sp>
        <p:nvSpPr>
          <p:cNvPr id="5" name="TextBox 4">
            <a:extLst>
              <a:ext uri="{FF2B5EF4-FFF2-40B4-BE49-F238E27FC236}">
                <a16:creationId xmlns:a16="http://schemas.microsoft.com/office/drawing/2014/main" id="{A2E4F593-FA02-C939-A195-7CA9B2123A65}"/>
              </a:ext>
            </a:extLst>
          </p:cNvPr>
          <p:cNvSpPr txBox="1"/>
          <p:nvPr/>
        </p:nvSpPr>
        <p:spPr>
          <a:xfrm>
            <a:off x="678426" y="1032388"/>
            <a:ext cx="10726992" cy="4613058"/>
          </a:xfrm>
          <a:prstGeom prst="rect">
            <a:avLst/>
          </a:prstGeom>
          <a:noFill/>
        </p:spPr>
        <p:txBody>
          <a:bodyPr wrap="square">
            <a:spAutoFit/>
          </a:bodyPr>
          <a:lstStyle/>
          <a:p>
            <a:pPr algn="just">
              <a:lnSpc>
                <a:spcPct val="150000"/>
              </a:lnSpc>
            </a:pPr>
            <a:r>
              <a:rPr lang="en-IN" sz="1800" dirty="0">
                <a:effectLst/>
                <a:latin typeface="Times New Roman" panose="02020603050405020304" pitchFamily="18" charset="0"/>
                <a:ea typeface="Lohit Devanagari"/>
                <a:cs typeface="Lohit Devanagari"/>
              </a:rPr>
              <a:t>Conv2D layer is a fundamental building block of Convolutional Neural Networks (CNNs), designed to process 2D spatial data like images. Its main purpose is to extract features from input images by applying convolution operations.</a:t>
            </a:r>
            <a:endParaRPr lang="en-IN" sz="1800" dirty="0">
              <a:effectLst/>
              <a:latin typeface="Calibri" panose="020F0502020204030204" pitchFamily="34" charset="0"/>
              <a:ea typeface="Lohit Devanagari"/>
              <a:cs typeface="Lohit Devanagari"/>
            </a:endParaRPr>
          </a:p>
          <a:p>
            <a:pPr algn="just">
              <a:lnSpc>
                <a:spcPct val="150000"/>
              </a:lnSpc>
            </a:pPr>
            <a:r>
              <a:rPr lang="en-IN" sz="1800" b="1" dirty="0">
                <a:effectLst/>
                <a:latin typeface="Times New Roman" panose="02020603050405020304" pitchFamily="18" charset="0"/>
                <a:ea typeface="Lohit Devanagari"/>
                <a:cs typeface="Lohit Devanagari"/>
              </a:rPr>
              <a:t>Working of Conv2D</a:t>
            </a: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Input</a:t>
            </a:r>
            <a:r>
              <a:rPr lang="en-IN" sz="1800" dirty="0">
                <a:effectLst/>
                <a:latin typeface="Times New Roman" panose="02020603050405020304" pitchFamily="18" charset="0"/>
                <a:ea typeface="Lohit Devanagari"/>
                <a:cs typeface="Lohit Devanagari"/>
              </a:rPr>
              <a:t>: The input to a Conv2D layer is typically an image or feature map, represented as a 3D tensor of shape (height, width, channels).</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Kernel/Filter</a:t>
            </a:r>
            <a:r>
              <a:rPr lang="en-IN" sz="1800" dirty="0">
                <a:effectLst/>
                <a:latin typeface="Times New Roman" panose="02020603050405020304" pitchFamily="18" charset="0"/>
                <a:ea typeface="Lohit Devanagari"/>
                <a:cs typeface="Lohit Devanagari"/>
              </a:rPr>
              <a:t>: A small matrix (e.g., 3x3 or 5x5) that slides over the input image to perform element-wise multiplication and sum.</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Convolution Operation</a:t>
            </a:r>
            <a:r>
              <a:rPr lang="en-IN" sz="1800" dirty="0">
                <a:effectLst/>
                <a:latin typeface="Times New Roman" panose="02020603050405020304" pitchFamily="18" charset="0"/>
                <a:ea typeface="Lohit Devanagari"/>
                <a:cs typeface="Lohit Devanagari"/>
              </a:rPr>
              <a:t>: As the filter slides, it computes a dot product between the filter and overlapping parts of the image, generating an output called the feature map.</a:t>
            </a:r>
            <a:endParaRPr lang="en-IN" sz="1800" dirty="0">
              <a:effectLst/>
              <a:latin typeface="Symbol" panose="05050102010706020507" pitchFamily="18" charset="2"/>
              <a:ea typeface="Lohit Devanagari"/>
              <a:cs typeface="Lohit Devanagari"/>
            </a:endParaRPr>
          </a:p>
          <a:p>
            <a:pPr lvl="0" algn="just">
              <a:lnSpc>
                <a:spcPct val="150000"/>
              </a:lnSpc>
            </a:pPr>
            <a:endParaRPr lang="en-IN" sz="1800" dirty="0">
              <a:effectLst/>
              <a:latin typeface="Times New Roman" panose="02020603050405020304" pitchFamily="18" charset="0"/>
              <a:ea typeface="Lohit Devanagari"/>
              <a:cs typeface="Times New Roman" panose="02020603050405020304" pitchFamily="18" charset="0"/>
            </a:endParaRPr>
          </a:p>
        </p:txBody>
      </p:sp>
    </p:spTree>
    <p:extLst>
      <p:ext uri="{BB962C8B-B14F-4D97-AF65-F5344CB8AC3E}">
        <p14:creationId xmlns:p14="http://schemas.microsoft.com/office/powerpoint/2010/main" val="4138126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4699-0AAF-758B-F857-A7E38FC90176}"/>
              </a:ext>
            </a:extLst>
          </p:cNvPr>
          <p:cNvSpPr>
            <a:spLocks noGrp="1"/>
          </p:cNvSpPr>
          <p:nvPr>
            <p:ph type="title"/>
          </p:nvPr>
        </p:nvSpPr>
        <p:spPr>
          <a:xfrm>
            <a:off x="1700981" y="751929"/>
            <a:ext cx="9803631" cy="831064"/>
          </a:xfrm>
        </p:spPr>
        <p:txBody>
          <a:bodyPr/>
          <a:lstStyle/>
          <a:p>
            <a:r>
              <a:rPr lang="en-IN" sz="2800" b="1" dirty="0">
                <a:effectLst/>
                <a:latin typeface="Times New Roman" panose="02020603050405020304" pitchFamily="18" charset="0"/>
                <a:ea typeface="Calibri" panose="020F0502020204030204" pitchFamily="34" charset="0"/>
              </a:rPr>
              <a:t>MaxPooling2D Layer</a:t>
            </a:r>
            <a:endParaRPr lang="en-IN" sz="2800" b="1" dirty="0"/>
          </a:p>
        </p:txBody>
      </p:sp>
      <p:sp>
        <p:nvSpPr>
          <p:cNvPr id="3" name="Content Placeholder 2">
            <a:extLst>
              <a:ext uri="{FF2B5EF4-FFF2-40B4-BE49-F238E27FC236}">
                <a16:creationId xmlns:a16="http://schemas.microsoft.com/office/drawing/2014/main" id="{00FF4074-24A1-ACBF-B75F-73D75BC24257}"/>
              </a:ext>
            </a:extLst>
          </p:cNvPr>
          <p:cNvSpPr>
            <a:spLocks noGrp="1"/>
          </p:cNvSpPr>
          <p:nvPr>
            <p:ph idx="1"/>
          </p:nvPr>
        </p:nvSpPr>
        <p:spPr>
          <a:xfrm>
            <a:off x="1700981" y="1582993"/>
            <a:ext cx="9901954" cy="4896463"/>
          </a:xfrm>
        </p:spPr>
        <p:txBody>
          <a:bodyPr/>
          <a:lstStyle/>
          <a:p>
            <a:r>
              <a:rPr lang="en-IN" sz="1800" dirty="0">
                <a:effectLst/>
                <a:latin typeface="Times New Roman" panose="02020603050405020304" pitchFamily="18" charset="0"/>
                <a:ea typeface="Lohit Devanagari"/>
                <a:cs typeface="Lohit Devanagari"/>
              </a:rPr>
              <a:t>The MaxPooling2D layer is a subsampling layer used in Convolutional Neural Networks to down sample feature maps, reduce spatial dimensions, and retain key features.</a:t>
            </a:r>
            <a:endParaRPr lang="en-IN" sz="1800" dirty="0">
              <a:effectLst/>
              <a:latin typeface="Calibri" panose="020F0502020204030204" pitchFamily="34" charset="0"/>
              <a:ea typeface="Lohit Devanagari"/>
              <a:cs typeface="Lohit Devanagari"/>
            </a:endParaRPr>
          </a:p>
          <a:p>
            <a:pPr algn="just">
              <a:lnSpc>
                <a:spcPct val="150000"/>
              </a:lnSpc>
            </a:pPr>
            <a:r>
              <a:rPr lang="en-IN" sz="1800" dirty="0">
                <a:effectLst/>
                <a:latin typeface="Times New Roman" panose="02020603050405020304" pitchFamily="18" charset="0"/>
                <a:ea typeface="Lohit Devanagari"/>
                <a:cs typeface="Lohit Devanagari"/>
              </a:rPr>
              <a:t>MaxPooling2D involves sliding a pooling window across the input feature map and selecting the maximum value in each region. This process reduces the spatial dimensions but retains the most prominent features.</a:t>
            </a:r>
            <a:endParaRPr lang="en-IN" sz="1800" dirty="0">
              <a:effectLst/>
              <a:latin typeface="Calibri" panose="020F0502020204030204" pitchFamily="34" charset="0"/>
              <a:ea typeface="Lohit Devanagari"/>
              <a:cs typeface="Lohit Devanagari"/>
            </a:endParaRPr>
          </a:p>
          <a:p>
            <a:pPr algn="just">
              <a:lnSpc>
                <a:spcPct val="150000"/>
              </a:lnSpc>
            </a:pPr>
            <a:r>
              <a:rPr lang="en-IN" sz="1800" b="1" dirty="0">
                <a:effectLst/>
                <a:latin typeface="Times New Roman" panose="02020603050405020304" pitchFamily="18" charset="0"/>
                <a:ea typeface="Lohit Devanagari"/>
                <a:cs typeface="Lohit Devanagari"/>
              </a:rPr>
              <a:t>Improvements Over Basic </a:t>
            </a:r>
            <a:r>
              <a:rPr lang="en-IN" sz="1800" b="1" dirty="0" err="1">
                <a:effectLst/>
                <a:latin typeface="Times New Roman" panose="02020603050405020304" pitchFamily="18" charset="0"/>
                <a:ea typeface="Lohit Devanagari"/>
                <a:cs typeface="Lohit Devanagari"/>
              </a:rPr>
              <a:t>MaxPooling</a:t>
            </a:r>
            <a:endParaRPr lang="en-IN" sz="1800" dirty="0">
              <a:effectLst/>
              <a:latin typeface="Calibri" panose="020F0502020204030204" pitchFamily="34" charset="0"/>
              <a:ea typeface="Lohit Devanagari"/>
              <a:cs typeface="Lohit Devanagari"/>
            </a:endParaRPr>
          </a:p>
          <a:p>
            <a:pPr marL="342900" lvl="0" indent="-342900" algn="just">
              <a:lnSpc>
                <a:spcPct val="150000"/>
              </a:lnSpc>
              <a:buFont typeface="+mj-lt"/>
              <a:buAutoNum type="arabicPeriod"/>
            </a:pPr>
            <a:r>
              <a:rPr lang="en-IN" sz="1800" b="1" dirty="0">
                <a:effectLst/>
                <a:latin typeface="Times New Roman" panose="02020603050405020304" pitchFamily="18" charset="0"/>
                <a:ea typeface="Lohit Devanagari"/>
                <a:cs typeface="Lohit Devanagari"/>
              </a:rPr>
              <a:t>Adaptive Pooling</a:t>
            </a:r>
            <a:r>
              <a:rPr lang="en-IN" sz="1800" dirty="0">
                <a:effectLst/>
                <a:latin typeface="Times New Roman" panose="02020603050405020304" pitchFamily="18" charset="0"/>
                <a:ea typeface="Lohit Devanagari"/>
                <a:cs typeface="Lohit Devanagari"/>
              </a:rPr>
              <a:t>: Dynamically adjusts pooling size to generate output of a fixed dimension, regardless of input size.</a:t>
            </a:r>
            <a:endParaRPr lang="en-IN" sz="1800" dirty="0">
              <a:effectLst/>
              <a:latin typeface="Calibri" panose="020F0502020204030204" pitchFamily="34" charset="0"/>
              <a:ea typeface="Lohit Devanagari"/>
              <a:cs typeface="Lohit Devanagari"/>
            </a:endParaRPr>
          </a:p>
          <a:p>
            <a:pPr marL="342900" lvl="0" indent="-342900" algn="just">
              <a:lnSpc>
                <a:spcPct val="150000"/>
              </a:lnSpc>
              <a:buFont typeface="+mj-lt"/>
              <a:buAutoNum type="arabicPeriod"/>
            </a:pPr>
            <a:r>
              <a:rPr lang="en-IN" sz="1800" b="1" dirty="0" err="1">
                <a:effectLst/>
                <a:latin typeface="Times New Roman" panose="02020603050405020304" pitchFamily="18" charset="0"/>
                <a:ea typeface="Lohit Devanagari"/>
                <a:cs typeface="Lohit Devanagari"/>
              </a:rPr>
              <a:t>Unpooling</a:t>
            </a:r>
            <a:r>
              <a:rPr lang="en-IN" sz="1800" dirty="0">
                <a:effectLst/>
                <a:latin typeface="Times New Roman" panose="02020603050405020304" pitchFamily="18" charset="0"/>
                <a:ea typeface="Lohit Devanagari"/>
                <a:cs typeface="Lohit Devanagari"/>
              </a:rPr>
              <a:t>: Used in tasks like image segmentation to reverse the pooling operation and reconstruct spatial dimensions.</a:t>
            </a:r>
            <a:endParaRPr lang="en-IN" sz="1800" dirty="0">
              <a:effectLst/>
              <a:latin typeface="Calibri" panose="020F0502020204030204" pitchFamily="34" charset="0"/>
              <a:ea typeface="Lohit Devanagari"/>
              <a:cs typeface="Lohit Devanagari"/>
            </a:endParaRPr>
          </a:p>
        </p:txBody>
      </p:sp>
    </p:spTree>
    <p:extLst>
      <p:ext uri="{BB962C8B-B14F-4D97-AF65-F5344CB8AC3E}">
        <p14:creationId xmlns:p14="http://schemas.microsoft.com/office/powerpoint/2010/main" val="117662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C033-926A-DB98-C94C-3BEB41EC634B}"/>
              </a:ext>
            </a:extLst>
          </p:cNvPr>
          <p:cNvSpPr>
            <a:spLocks noGrp="1"/>
          </p:cNvSpPr>
          <p:nvPr>
            <p:ph type="title"/>
          </p:nvPr>
        </p:nvSpPr>
        <p:spPr>
          <a:xfrm>
            <a:off x="1640156" y="673272"/>
            <a:ext cx="8911687" cy="693412"/>
          </a:xfrm>
        </p:spPr>
        <p:txBody>
          <a:bodyPr/>
          <a:lstStyle/>
          <a:p>
            <a:r>
              <a:rPr lang="en-IN" sz="2800" b="1" dirty="0">
                <a:effectLst/>
                <a:latin typeface="Times New Roman" panose="02020603050405020304" pitchFamily="18" charset="0"/>
                <a:ea typeface="Calibri" panose="020F0502020204030204" pitchFamily="34" charset="0"/>
              </a:rPr>
              <a:t>Dropout Layer</a:t>
            </a:r>
            <a:endParaRPr lang="en-IN" sz="2800" b="1" dirty="0"/>
          </a:p>
        </p:txBody>
      </p:sp>
      <p:sp>
        <p:nvSpPr>
          <p:cNvPr id="3" name="Content Placeholder 2">
            <a:extLst>
              <a:ext uri="{FF2B5EF4-FFF2-40B4-BE49-F238E27FC236}">
                <a16:creationId xmlns:a16="http://schemas.microsoft.com/office/drawing/2014/main" id="{4F09F13D-8FC8-2253-EB57-5A8216B8648F}"/>
              </a:ext>
            </a:extLst>
          </p:cNvPr>
          <p:cNvSpPr>
            <a:spLocks noGrp="1"/>
          </p:cNvSpPr>
          <p:nvPr>
            <p:ph idx="1"/>
          </p:nvPr>
        </p:nvSpPr>
        <p:spPr>
          <a:xfrm>
            <a:off x="1541834" y="1366684"/>
            <a:ext cx="5753702" cy="4524873"/>
          </a:xfrm>
        </p:spPr>
        <p:txBody>
          <a:bodyPr/>
          <a:lstStyle/>
          <a:p>
            <a:pPr algn="just">
              <a:lnSpc>
                <a:spcPct val="150000"/>
              </a:lnSpc>
            </a:pPr>
            <a:r>
              <a:rPr lang="en-IN" sz="1800" b="1" dirty="0">
                <a:effectLst/>
                <a:latin typeface="Times New Roman" panose="02020603050405020304" pitchFamily="18" charset="0"/>
                <a:ea typeface="Lohit Devanagari"/>
                <a:cs typeface="Lohit Devanagari"/>
              </a:rPr>
              <a:t>Purpose of Dropout</a:t>
            </a: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Overfitting Prevention</a:t>
            </a:r>
            <a:r>
              <a:rPr lang="en-IN" sz="1800" dirty="0">
                <a:effectLst/>
                <a:latin typeface="Times New Roman" panose="02020603050405020304" pitchFamily="18" charset="0"/>
                <a:ea typeface="Lohit Devanagari"/>
                <a:cs typeface="Lohit Devanagari"/>
              </a:rPr>
              <a:t>: Ensures the network does not rely on specific neurons by randomly "dropping" them during training.</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Generalization</a:t>
            </a:r>
            <a:r>
              <a:rPr lang="en-IN" sz="1800" dirty="0">
                <a:effectLst/>
                <a:latin typeface="Times New Roman" panose="02020603050405020304" pitchFamily="18" charset="0"/>
                <a:ea typeface="Lohit Devanagari"/>
                <a:cs typeface="Lohit Devanagari"/>
              </a:rPr>
              <a:t>: Improves the model's ability to perform well on unseen data by creating a more robust </a:t>
            </a:r>
            <a:r>
              <a:rPr lang="en-IN" sz="1800" dirty="0" err="1">
                <a:effectLst/>
                <a:latin typeface="Times New Roman" panose="02020603050405020304" pitchFamily="18" charset="0"/>
                <a:ea typeface="Lohit Devanagari"/>
                <a:cs typeface="Lohit Devanagari"/>
              </a:rPr>
              <a:t>representation.During</a:t>
            </a:r>
            <a:r>
              <a:rPr lang="en-IN" sz="1800" dirty="0">
                <a:effectLst/>
                <a:latin typeface="Times New Roman" panose="02020603050405020304" pitchFamily="18" charset="0"/>
                <a:ea typeface="Lohit Devanagari"/>
                <a:cs typeface="Lohit Devanagari"/>
              </a:rPr>
              <a:t> each training iteration, neurons are randomly deactivated (set to zero) with a certain probability </a:t>
            </a:r>
            <a:r>
              <a:rPr lang="en-IN" sz="1800" dirty="0" err="1">
                <a:effectLst/>
                <a:latin typeface="Times New Roman" panose="02020603050405020304" pitchFamily="18" charset="0"/>
                <a:ea typeface="Lohit Devanagari"/>
                <a:cs typeface="Lohit Devanagari"/>
              </a:rPr>
              <a:t>p.The</a:t>
            </a:r>
            <a:r>
              <a:rPr lang="en-IN" sz="1800" dirty="0">
                <a:effectLst/>
                <a:latin typeface="Times New Roman" panose="02020603050405020304" pitchFamily="18" charset="0"/>
                <a:ea typeface="Lohit Devanagari"/>
                <a:cs typeface="Lohit Devanagari"/>
              </a:rPr>
              <a:t> remaining neurons continue to pass their outputs forward.</a:t>
            </a:r>
            <a:endParaRPr lang="en-IN" dirty="0"/>
          </a:p>
        </p:txBody>
      </p:sp>
      <p:pic>
        <p:nvPicPr>
          <p:cNvPr id="5" name="Picture 4">
            <a:extLst>
              <a:ext uri="{FF2B5EF4-FFF2-40B4-BE49-F238E27FC236}">
                <a16:creationId xmlns:a16="http://schemas.microsoft.com/office/drawing/2014/main" id="{1EE9F5D0-802E-3290-B4FF-ED5B12A7C4D9}"/>
              </a:ext>
            </a:extLst>
          </p:cNvPr>
          <p:cNvPicPr>
            <a:picLocks noChangeAspect="1"/>
          </p:cNvPicPr>
          <p:nvPr/>
        </p:nvPicPr>
        <p:blipFill>
          <a:blip r:embed="rId2"/>
          <a:stretch>
            <a:fillRect/>
          </a:stretch>
        </p:blipFill>
        <p:spPr>
          <a:xfrm>
            <a:off x="7639665" y="768350"/>
            <a:ext cx="4227869" cy="5321300"/>
          </a:xfrm>
          <a:prstGeom prst="rect">
            <a:avLst/>
          </a:prstGeom>
        </p:spPr>
      </p:pic>
    </p:spTree>
    <p:extLst>
      <p:ext uri="{BB962C8B-B14F-4D97-AF65-F5344CB8AC3E}">
        <p14:creationId xmlns:p14="http://schemas.microsoft.com/office/powerpoint/2010/main" val="182219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3192-FA15-85AC-92B8-43ED9DB1BDA1}"/>
              </a:ext>
            </a:extLst>
          </p:cNvPr>
          <p:cNvSpPr>
            <a:spLocks noGrp="1"/>
          </p:cNvSpPr>
          <p:nvPr>
            <p:ph type="title"/>
          </p:nvPr>
        </p:nvSpPr>
        <p:spPr>
          <a:xfrm>
            <a:off x="1776847" y="653608"/>
            <a:ext cx="8911687" cy="919554"/>
          </a:xfrm>
        </p:spPr>
        <p:txBody>
          <a:bodyPr/>
          <a:lstStyle/>
          <a:p>
            <a:r>
              <a:rPr lang="en-IN" sz="2800" b="1" dirty="0">
                <a:effectLst/>
                <a:latin typeface="Times New Roman" panose="02020603050405020304" pitchFamily="18" charset="0"/>
                <a:ea typeface="Calibri" panose="020F0502020204030204" pitchFamily="34" charset="0"/>
              </a:rPr>
              <a:t>Dense Layer</a:t>
            </a:r>
            <a:endParaRPr lang="en-IN" sz="2800" b="1" dirty="0"/>
          </a:p>
        </p:txBody>
      </p:sp>
      <p:sp>
        <p:nvSpPr>
          <p:cNvPr id="3" name="Content Placeholder 2">
            <a:extLst>
              <a:ext uri="{FF2B5EF4-FFF2-40B4-BE49-F238E27FC236}">
                <a16:creationId xmlns:a16="http://schemas.microsoft.com/office/drawing/2014/main" id="{0DF1AD2D-4D33-0382-1A6D-9AECBD6E64E7}"/>
              </a:ext>
            </a:extLst>
          </p:cNvPr>
          <p:cNvSpPr>
            <a:spLocks noGrp="1"/>
          </p:cNvSpPr>
          <p:nvPr>
            <p:ph idx="1"/>
          </p:nvPr>
        </p:nvSpPr>
        <p:spPr>
          <a:xfrm>
            <a:off x="1695397" y="1258529"/>
            <a:ext cx="9264779" cy="4778715"/>
          </a:xfrm>
        </p:spPr>
        <p:txBody>
          <a:bodyPr/>
          <a:lstStyle/>
          <a:p>
            <a:pPr algn="just">
              <a:lnSpc>
                <a:spcPct val="150000"/>
              </a:lnSpc>
            </a:pPr>
            <a:r>
              <a:rPr lang="en-IN" sz="1800" b="1" dirty="0">
                <a:effectLst/>
                <a:latin typeface="Times New Roman" panose="02020603050405020304" pitchFamily="18" charset="0"/>
                <a:ea typeface="Lohit Devanagari"/>
                <a:cs typeface="Lohit Devanagari"/>
              </a:rPr>
              <a:t> </a:t>
            </a:r>
            <a:r>
              <a:rPr lang="en-IN" sz="1800" dirty="0">
                <a:effectLst/>
                <a:latin typeface="Times New Roman" panose="02020603050405020304" pitchFamily="18" charset="0"/>
                <a:ea typeface="Lohit Devanagari"/>
                <a:cs typeface="Lohit Devanagari"/>
              </a:rPr>
              <a:t>The Dense layer is a core layer in neural networks, commonly referred to as a fully connected (FC) layer. Each neuron in the Dense layer is connected to every neuron in the previous layer, making it a critical component in deep learning models.</a:t>
            </a:r>
            <a:endParaRPr lang="en-IN" sz="1800" dirty="0">
              <a:effectLst/>
              <a:latin typeface="Calibri" panose="020F0502020204030204" pitchFamily="34" charset="0"/>
              <a:ea typeface="Lohit Devanagari"/>
              <a:cs typeface="Lohit Devanagari"/>
            </a:endParaRPr>
          </a:p>
          <a:p>
            <a:pPr algn="just">
              <a:lnSpc>
                <a:spcPct val="150000"/>
              </a:lnSpc>
            </a:pPr>
            <a:r>
              <a:rPr lang="en-IN" sz="1800" b="1" dirty="0">
                <a:effectLst/>
                <a:latin typeface="Times New Roman" panose="02020603050405020304" pitchFamily="18" charset="0"/>
                <a:ea typeface="Lohit Devanagari"/>
                <a:cs typeface="Lohit Devanagari"/>
              </a:rPr>
              <a:t>Purpose of Dense Layer</a:t>
            </a:r>
            <a:endParaRPr lang="en-IN" sz="1800" dirty="0">
              <a:effectLst/>
              <a:latin typeface="Calibri" panose="020F0502020204030204" pitchFamily="34" charset="0"/>
              <a:ea typeface="Lohit Devanagari"/>
              <a:cs typeface="Lohit Devanagari"/>
            </a:endParaRPr>
          </a:p>
          <a:p>
            <a:pPr marL="342900" lvl="0" indent="-342900" algn="just">
              <a:lnSpc>
                <a:spcPct val="150000"/>
              </a:lnSpc>
              <a:buFont typeface="+mj-lt"/>
              <a:buAutoNum type="arabicPeriod"/>
            </a:pPr>
            <a:r>
              <a:rPr lang="en-IN" sz="1800" b="1" dirty="0">
                <a:effectLst/>
                <a:latin typeface="Times New Roman" panose="02020603050405020304" pitchFamily="18" charset="0"/>
                <a:ea typeface="Lohit Devanagari"/>
                <a:cs typeface="Lohit Devanagari"/>
              </a:rPr>
              <a:t>Feature Combination</a:t>
            </a:r>
            <a:r>
              <a:rPr lang="en-IN" sz="1800" dirty="0">
                <a:effectLst/>
                <a:latin typeface="Times New Roman" panose="02020603050405020304" pitchFamily="18" charset="0"/>
                <a:ea typeface="Lohit Devanagari"/>
                <a:cs typeface="Lohit Devanagari"/>
              </a:rPr>
              <a:t>: Combines extracted features from earlier layers to make predictions or classifications.</a:t>
            </a:r>
            <a:endParaRPr lang="en-IN" sz="1800" dirty="0">
              <a:effectLst/>
              <a:latin typeface="Calibri" panose="020F0502020204030204" pitchFamily="34" charset="0"/>
              <a:ea typeface="Lohit Devanagari"/>
              <a:cs typeface="Lohit Devanagari"/>
            </a:endParaRPr>
          </a:p>
          <a:p>
            <a:pPr marL="342900" lvl="0" indent="-342900" algn="just">
              <a:lnSpc>
                <a:spcPct val="150000"/>
              </a:lnSpc>
              <a:buFont typeface="+mj-lt"/>
              <a:buAutoNum type="arabicPeriod"/>
            </a:pPr>
            <a:r>
              <a:rPr lang="en-IN" sz="1800" b="1" dirty="0">
                <a:effectLst/>
                <a:latin typeface="Times New Roman" panose="02020603050405020304" pitchFamily="18" charset="0"/>
                <a:ea typeface="Lohit Devanagari"/>
                <a:cs typeface="Lohit Devanagari"/>
              </a:rPr>
              <a:t>Flexibility</a:t>
            </a:r>
            <a:r>
              <a:rPr lang="en-IN" sz="1800" dirty="0">
                <a:effectLst/>
                <a:latin typeface="Times New Roman" panose="02020603050405020304" pitchFamily="18" charset="0"/>
                <a:ea typeface="Lohit Devanagari"/>
                <a:cs typeface="Lohit Devanagari"/>
              </a:rPr>
              <a:t>: Can be used for both linear and non-linear transformations by applying weights, biases, and activation functions.</a:t>
            </a:r>
            <a:endParaRPr lang="en-IN" sz="1800" dirty="0">
              <a:effectLst/>
              <a:latin typeface="Calibri" panose="020F0502020204030204" pitchFamily="34" charset="0"/>
              <a:ea typeface="Lohit Devanagari"/>
              <a:cs typeface="Lohit Devanagari"/>
            </a:endParaRPr>
          </a:p>
          <a:p>
            <a:pPr marL="342900" lvl="0" indent="-342900" algn="just">
              <a:lnSpc>
                <a:spcPct val="150000"/>
              </a:lnSpc>
              <a:buFont typeface="+mj-lt"/>
              <a:buAutoNum type="arabicPeriod"/>
            </a:pPr>
            <a:r>
              <a:rPr lang="en-IN" sz="1800" b="1" dirty="0">
                <a:effectLst/>
                <a:latin typeface="Times New Roman" panose="02020603050405020304" pitchFamily="18" charset="0"/>
                <a:ea typeface="Lohit Devanagari"/>
                <a:cs typeface="Lohit Devanagari"/>
              </a:rPr>
              <a:t>Output Generation</a:t>
            </a:r>
            <a:r>
              <a:rPr lang="en-IN" sz="1800" dirty="0">
                <a:effectLst/>
                <a:latin typeface="Times New Roman" panose="02020603050405020304" pitchFamily="18" charset="0"/>
                <a:ea typeface="Lohit Devanagari"/>
                <a:cs typeface="Lohit Devanagari"/>
              </a:rPr>
              <a:t>: Typically serves as the final layer for tasks like classification, regression, or even feature extraction.</a:t>
            </a:r>
            <a:endParaRPr lang="en-IN" dirty="0"/>
          </a:p>
        </p:txBody>
      </p:sp>
    </p:spTree>
    <p:extLst>
      <p:ext uri="{BB962C8B-B14F-4D97-AF65-F5344CB8AC3E}">
        <p14:creationId xmlns:p14="http://schemas.microsoft.com/office/powerpoint/2010/main" val="2460545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8F08-7E81-B6D0-1F74-C4F80BFC7645}"/>
              </a:ext>
            </a:extLst>
          </p:cNvPr>
          <p:cNvSpPr>
            <a:spLocks noGrp="1"/>
          </p:cNvSpPr>
          <p:nvPr>
            <p:ph type="title"/>
          </p:nvPr>
        </p:nvSpPr>
        <p:spPr>
          <a:xfrm>
            <a:off x="838200" y="222476"/>
            <a:ext cx="10515600" cy="854075"/>
          </a:xfrm>
        </p:spPr>
        <p:txBody>
          <a:bodyPr/>
          <a:lstStyle/>
          <a:p>
            <a:r>
              <a:rPr lang="en-IN" sz="1800" b="1" dirty="0">
                <a:effectLst/>
                <a:latin typeface="Times New Roman" panose="02020603050405020304" pitchFamily="18" charset="0"/>
                <a:ea typeface="Calibri" panose="020F0502020204030204" pitchFamily="34" charset="0"/>
              </a:rPr>
              <a:t> </a:t>
            </a:r>
            <a:r>
              <a:rPr lang="en-IN" sz="2800" b="1" dirty="0">
                <a:effectLst/>
                <a:latin typeface="Times New Roman" panose="02020603050405020304" pitchFamily="18" charset="0"/>
                <a:ea typeface="Calibri" panose="020F0502020204030204" pitchFamily="34" charset="0"/>
              </a:rPr>
              <a:t>IMPLEMENTATION</a:t>
            </a:r>
            <a:endParaRPr lang="en-IN" sz="2800" dirty="0"/>
          </a:p>
        </p:txBody>
      </p:sp>
      <p:sp>
        <p:nvSpPr>
          <p:cNvPr id="6" name="TextBox 5">
            <a:extLst>
              <a:ext uri="{FF2B5EF4-FFF2-40B4-BE49-F238E27FC236}">
                <a16:creationId xmlns:a16="http://schemas.microsoft.com/office/drawing/2014/main" id="{1D993D03-539D-FB98-7C3B-5D236C8030D5}"/>
              </a:ext>
            </a:extLst>
          </p:cNvPr>
          <p:cNvSpPr txBox="1"/>
          <p:nvPr/>
        </p:nvSpPr>
        <p:spPr>
          <a:xfrm>
            <a:off x="838200" y="848112"/>
            <a:ext cx="5257800" cy="10291535"/>
          </a:xfrm>
          <a:prstGeom prst="rect">
            <a:avLst/>
          </a:prstGeom>
          <a:noFill/>
        </p:spPr>
        <p:txBody>
          <a:bodyPr wrap="square">
            <a:spAutoFit/>
          </a:bodyPr>
          <a:lstStyle/>
          <a:p>
            <a:pPr algn="just">
              <a:lnSpc>
                <a:spcPct val="150000"/>
              </a:lnSpc>
              <a:buSzPts val="1000"/>
            </a:pPr>
            <a:r>
              <a:rPr lang="en-IN" sz="1800" b="1" dirty="0">
                <a:latin typeface="Times New Roman" panose="02020603050405020304" pitchFamily="18" charset="0"/>
                <a:ea typeface="Lohit Devanagari"/>
                <a:cs typeface="Lohit Devanagari"/>
              </a:rPr>
              <a:t>Frontend UI</a:t>
            </a:r>
            <a:r>
              <a:rPr lang="en-IN" sz="1800" b="1" dirty="0">
                <a:effectLst/>
                <a:latin typeface="Times New Roman" panose="02020603050405020304" pitchFamily="18" charset="0"/>
                <a:ea typeface="Lohit Devanagari"/>
                <a:cs typeface="Lohit Devanagari"/>
              </a:rPr>
              <a:t>:</a:t>
            </a:r>
            <a:endParaRPr lang="en-IN" sz="1800" dirty="0">
              <a:effectLst/>
              <a:latin typeface="Calibri" panose="020F0502020204030204" pitchFamily="34" charset="0"/>
              <a:ea typeface="Lohit Devanagari"/>
              <a:cs typeface="Lohit Devanagari"/>
            </a:endParaRPr>
          </a:p>
          <a:p>
            <a:pPr lvl="0" algn="just">
              <a:lnSpc>
                <a:spcPct val="150000"/>
              </a:lnSpc>
              <a:buSzPts val="1000"/>
            </a:pPr>
            <a:r>
              <a:rPr lang="en-IN" sz="1800" b="1" dirty="0">
                <a:effectLst/>
                <a:latin typeface="Times New Roman" panose="02020603050405020304" pitchFamily="18" charset="0"/>
                <a:ea typeface="Lohit Devanagari"/>
                <a:cs typeface="Lohit Devanagari"/>
              </a:rPr>
              <a:t>HTML:</a:t>
            </a:r>
            <a:r>
              <a:rPr lang="en-IN" sz="1800" dirty="0">
                <a:effectLst/>
                <a:latin typeface="Times New Roman" panose="02020603050405020304" pitchFamily="18" charset="0"/>
                <a:ea typeface="Lohit Devanagari"/>
                <a:cs typeface="Lohit Devanagari"/>
              </a:rPr>
              <a:t> Structures the web application layout.</a:t>
            </a:r>
            <a:endParaRPr lang="en-IN" sz="1800" dirty="0">
              <a:effectLst/>
              <a:latin typeface="Symbol" panose="05050102010706020507" pitchFamily="18" charset="2"/>
              <a:ea typeface="Lohit Devanagari"/>
              <a:cs typeface="Lohit Devanagari"/>
            </a:endParaRPr>
          </a:p>
          <a:p>
            <a:pPr lvl="0" algn="just">
              <a:lnSpc>
                <a:spcPct val="150000"/>
              </a:lnSpc>
              <a:buSzPts val="1000"/>
            </a:pPr>
            <a:r>
              <a:rPr lang="en-IN" sz="1800" b="1" dirty="0">
                <a:effectLst/>
                <a:latin typeface="Times New Roman" panose="02020603050405020304" pitchFamily="18" charset="0"/>
                <a:ea typeface="Lohit Devanagari"/>
                <a:cs typeface="Lohit Devanagari"/>
              </a:rPr>
              <a:t>CSS:</a:t>
            </a:r>
            <a:r>
              <a:rPr lang="en-IN" sz="1800" dirty="0">
                <a:effectLst/>
                <a:latin typeface="Times New Roman" panose="02020603050405020304" pitchFamily="18" charset="0"/>
                <a:ea typeface="Lohit Devanagari"/>
                <a:cs typeface="Lohit Devanagari"/>
              </a:rPr>
              <a:t> Implements </a:t>
            </a:r>
            <a:r>
              <a:rPr lang="en-IN" sz="1800" dirty="0" err="1">
                <a:effectLst/>
                <a:latin typeface="Times New Roman" panose="02020603050405020304" pitchFamily="18" charset="0"/>
                <a:ea typeface="Lohit Devanagari"/>
                <a:cs typeface="Lohit Devanagari"/>
              </a:rPr>
              <a:t>neumorphism</a:t>
            </a:r>
            <a:r>
              <a:rPr lang="en-IN" sz="1800" dirty="0">
                <a:effectLst/>
                <a:latin typeface="Times New Roman" panose="02020603050405020304" pitchFamily="18" charset="0"/>
                <a:ea typeface="Lohit Devanagari"/>
                <a:cs typeface="Lohit Devanagari"/>
              </a:rPr>
              <a:t> design (soft shadows, raised elements).</a:t>
            </a:r>
            <a:endParaRPr lang="en-IN" sz="1800" dirty="0">
              <a:effectLst/>
              <a:latin typeface="Symbol" panose="05050102010706020507" pitchFamily="18" charset="2"/>
              <a:ea typeface="Lohit Devanagari"/>
              <a:cs typeface="Lohit Devanagari"/>
            </a:endParaRPr>
          </a:p>
          <a:p>
            <a:r>
              <a:rPr lang="en-IN" sz="1800" b="1" dirty="0">
                <a:effectLst/>
                <a:latin typeface="Times New Roman" panose="02020603050405020304" pitchFamily="18" charset="0"/>
                <a:ea typeface="Calibri" panose="020F0502020204030204" pitchFamily="34" charset="0"/>
              </a:rPr>
              <a:t>JavaScript:</a:t>
            </a:r>
            <a:r>
              <a:rPr lang="en-IN" sz="1800" dirty="0">
                <a:effectLst/>
                <a:latin typeface="Times New Roman" panose="02020603050405020304" pitchFamily="18" charset="0"/>
                <a:ea typeface="Calibri" panose="020F0502020204030204" pitchFamily="34" charset="0"/>
              </a:rPr>
              <a:t> Adds interactivity, updates emotion results, and handles video streaming</a:t>
            </a:r>
            <a:endParaRPr lang="en-IN" sz="1800" dirty="0">
              <a:effectLst/>
              <a:latin typeface="Times New Roman" panose="02020603050405020304" pitchFamily="18" charset="0"/>
              <a:ea typeface="Lohit Devanagari"/>
              <a:cs typeface="Lohit Devanagari"/>
            </a:endParaRPr>
          </a:p>
          <a:p>
            <a:pPr algn="just">
              <a:lnSpc>
                <a:spcPct val="150000"/>
              </a:lnSpc>
            </a:pPr>
            <a:r>
              <a:rPr lang="en-IN" sz="1800" b="1" dirty="0">
                <a:effectLst/>
                <a:latin typeface="Times New Roman" panose="02020603050405020304" pitchFamily="18" charset="0"/>
                <a:ea typeface="Lohit Devanagari"/>
                <a:cs typeface="Lohit Devanagari"/>
              </a:rPr>
              <a:t>UI Design:</a:t>
            </a: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err="1">
                <a:effectLst/>
                <a:latin typeface="Times New Roman" panose="02020603050405020304" pitchFamily="18" charset="0"/>
                <a:ea typeface="Lohit Devanagari"/>
                <a:cs typeface="Lohit Devanagari"/>
              </a:rPr>
              <a:t>Neumorphism</a:t>
            </a:r>
            <a:r>
              <a:rPr lang="en-IN" sz="1800" b="1" dirty="0">
                <a:effectLst/>
                <a:latin typeface="Times New Roman" panose="02020603050405020304" pitchFamily="18" charset="0"/>
                <a:ea typeface="Lohit Devanagari"/>
                <a:cs typeface="Lohit Devanagari"/>
              </a:rPr>
              <a:t>:</a:t>
            </a:r>
            <a:r>
              <a:rPr lang="en-IN" sz="1800" dirty="0">
                <a:effectLst/>
                <a:latin typeface="Times New Roman" panose="02020603050405020304" pitchFamily="18" charset="0"/>
                <a:ea typeface="Lohit Devanagari"/>
                <a:cs typeface="Lohit Devanagari"/>
              </a:rPr>
              <a:t> Creates soft, 3D-like elements using subtle shadows and gradients.</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Buttons &amp; Inputs:</a:t>
            </a:r>
            <a:r>
              <a:rPr lang="en-IN" sz="1800" dirty="0">
                <a:effectLst/>
                <a:latin typeface="Times New Roman" panose="02020603050405020304" pitchFamily="18" charset="0"/>
                <a:ea typeface="Lohit Devanagari"/>
                <a:cs typeface="Lohit Devanagari"/>
              </a:rPr>
              <a:t> Rounded edges with light shadows for a soft, clickable effect.</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Video &amp; Emotion Display:</a:t>
            </a:r>
            <a:r>
              <a:rPr lang="en-IN" sz="1800" dirty="0">
                <a:effectLst/>
                <a:latin typeface="Times New Roman" panose="02020603050405020304" pitchFamily="18" charset="0"/>
                <a:ea typeface="Lohit Devanagari"/>
                <a:cs typeface="Lohit Devanagari"/>
              </a:rPr>
              <a:t> Real-time webcam feed with dynamic emotion labels.</a:t>
            </a:r>
            <a:endParaRPr lang="en-IN" sz="1800" dirty="0">
              <a:effectLst/>
              <a:latin typeface="Symbol" panose="05050102010706020507" pitchFamily="18" charset="2"/>
              <a:ea typeface="Lohit Devanagari"/>
              <a:cs typeface="Lohit Devanagari"/>
            </a:endParaRPr>
          </a:p>
          <a:p>
            <a:r>
              <a:rPr lang="en-IN" sz="1800" b="1" dirty="0">
                <a:effectLst/>
                <a:latin typeface="Times New Roman" panose="02020603050405020304" pitchFamily="18" charset="0"/>
                <a:ea typeface="Calibri" panose="020F0502020204030204" pitchFamily="34" charset="0"/>
              </a:rPr>
              <a:t>Song Recommendations:</a:t>
            </a:r>
            <a:r>
              <a:rPr lang="en-IN" sz="1800" dirty="0">
                <a:effectLst/>
                <a:latin typeface="Times New Roman" panose="02020603050405020304" pitchFamily="18" charset="0"/>
                <a:ea typeface="Calibri" panose="020F0502020204030204" pitchFamily="34" charset="0"/>
              </a:rPr>
              <a:t> Displayed as card-like panels with song details and Spotify </a:t>
            </a: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a:p>
            <a:pPr algn="just">
              <a:lnSpc>
                <a:spcPct val="150000"/>
              </a:lnSpc>
            </a:pPr>
            <a:endParaRPr lang="en-IN" dirty="0">
              <a:latin typeface="Times New Roman" panose="02020603050405020304" pitchFamily="18" charset="0"/>
            </a:endParaRPr>
          </a:p>
        </p:txBody>
      </p:sp>
      <p:pic>
        <p:nvPicPr>
          <p:cNvPr id="9" name="Picture 8">
            <a:extLst>
              <a:ext uri="{FF2B5EF4-FFF2-40B4-BE49-F238E27FC236}">
                <a16:creationId xmlns:a16="http://schemas.microsoft.com/office/drawing/2014/main" id="{C82EB025-9819-E1B3-E08F-452C5AC09207}"/>
              </a:ext>
            </a:extLst>
          </p:cNvPr>
          <p:cNvPicPr>
            <a:picLocks noChangeAspect="1"/>
          </p:cNvPicPr>
          <p:nvPr/>
        </p:nvPicPr>
        <p:blipFill>
          <a:blip r:embed="rId2"/>
          <a:stretch>
            <a:fillRect/>
          </a:stretch>
        </p:blipFill>
        <p:spPr>
          <a:xfrm>
            <a:off x="6421338" y="950686"/>
            <a:ext cx="5257800" cy="5257800"/>
          </a:xfrm>
          <a:prstGeom prst="rect">
            <a:avLst/>
          </a:prstGeom>
        </p:spPr>
      </p:pic>
    </p:spTree>
    <p:extLst>
      <p:ext uri="{BB962C8B-B14F-4D97-AF65-F5344CB8AC3E}">
        <p14:creationId xmlns:p14="http://schemas.microsoft.com/office/powerpoint/2010/main" val="82436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1AAB-C735-2FCD-CFFE-53ADA6BC4ED4}"/>
              </a:ext>
            </a:extLst>
          </p:cNvPr>
          <p:cNvSpPr>
            <a:spLocks noGrp="1"/>
          </p:cNvSpPr>
          <p:nvPr>
            <p:ph type="title"/>
          </p:nvPr>
        </p:nvSpPr>
        <p:spPr>
          <a:xfrm>
            <a:off x="1779254" y="643774"/>
            <a:ext cx="8911687" cy="831065"/>
          </a:xfrm>
        </p:spPr>
        <p:txBody>
          <a:bodyPr/>
          <a:lstStyle/>
          <a:p>
            <a:r>
              <a:rPr lang="en-IN" sz="2800" b="1" dirty="0">
                <a:effectLst/>
                <a:latin typeface="Times New Roman" panose="02020603050405020304" pitchFamily="18" charset="0"/>
                <a:cs typeface="F"/>
              </a:rPr>
              <a:t>Backend</a:t>
            </a:r>
            <a:endParaRPr lang="en-IN" sz="2800" dirty="0"/>
          </a:p>
        </p:txBody>
      </p:sp>
      <p:sp>
        <p:nvSpPr>
          <p:cNvPr id="3" name="Content Placeholder 2">
            <a:extLst>
              <a:ext uri="{FF2B5EF4-FFF2-40B4-BE49-F238E27FC236}">
                <a16:creationId xmlns:a16="http://schemas.microsoft.com/office/drawing/2014/main" id="{5938BECA-8D8E-08ED-9B5F-69967E5D5659}"/>
              </a:ext>
            </a:extLst>
          </p:cNvPr>
          <p:cNvSpPr>
            <a:spLocks noGrp="1"/>
          </p:cNvSpPr>
          <p:nvPr>
            <p:ph idx="1"/>
          </p:nvPr>
        </p:nvSpPr>
        <p:spPr>
          <a:xfrm>
            <a:off x="1631770" y="1170156"/>
            <a:ext cx="5044333" cy="5619017"/>
          </a:xfrm>
        </p:spPr>
        <p:txBody>
          <a:bodyPr/>
          <a:lstStyle/>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Flask:</a:t>
            </a:r>
            <a:r>
              <a:rPr lang="en-IN" sz="1800" dirty="0">
                <a:effectLst/>
                <a:latin typeface="Times New Roman" panose="02020603050405020304" pitchFamily="18" charset="0"/>
                <a:ea typeface="Lohit Devanagari"/>
                <a:cs typeface="Lohit Devanagari"/>
              </a:rPr>
              <a:t> A lightweight Python web framework for handling server-side logic.</a:t>
            </a:r>
            <a:endParaRPr lang="en-IN" sz="1800" dirty="0">
              <a:effectLst/>
              <a:latin typeface="Symbol" panose="05050102010706020507" pitchFamily="18" charset="2"/>
              <a:ea typeface="Lohit Devanagari"/>
              <a:cs typeface="Lohit Devanagari"/>
            </a:endParaRP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TensorFlow/</a:t>
            </a:r>
            <a:r>
              <a:rPr lang="en-IN" sz="1800" b="1" dirty="0" err="1">
                <a:effectLst/>
                <a:latin typeface="Times New Roman" panose="02020603050405020304" pitchFamily="18" charset="0"/>
                <a:ea typeface="Lohit Devanagari"/>
                <a:cs typeface="Lohit Devanagari"/>
              </a:rPr>
              <a:t>Keras</a:t>
            </a:r>
            <a:r>
              <a:rPr lang="en-IN" sz="1800" b="1" dirty="0">
                <a:effectLst/>
                <a:latin typeface="Times New Roman" panose="02020603050405020304" pitchFamily="18" charset="0"/>
                <a:ea typeface="Lohit Devanagari"/>
                <a:cs typeface="Lohit Devanagari"/>
              </a:rPr>
              <a:t>:</a:t>
            </a:r>
            <a:r>
              <a:rPr lang="en-IN" sz="1800" dirty="0">
                <a:effectLst/>
                <a:latin typeface="Times New Roman" panose="02020603050405020304" pitchFamily="18" charset="0"/>
                <a:ea typeface="Lohit Devanagari"/>
                <a:cs typeface="Lohit Devanagari"/>
              </a:rPr>
              <a:t> For building and running the emotion detection model.</a:t>
            </a:r>
          </a:p>
          <a:p>
            <a:pPr marL="342900" lvl="0" indent="-342900" algn="just">
              <a:lnSpc>
                <a:spcPct val="150000"/>
              </a:lnSpc>
              <a:buSzPts val="1000"/>
              <a:buFont typeface="Wingdings" panose="05000000000000000000" pitchFamily="2" charset="2"/>
              <a:buChar char=""/>
            </a:pPr>
            <a:r>
              <a:rPr lang="en-IN" sz="1800" b="1" dirty="0">
                <a:effectLst/>
                <a:latin typeface="Times New Roman" panose="02020603050405020304" pitchFamily="18" charset="0"/>
                <a:ea typeface="Lohit Devanagari"/>
                <a:cs typeface="Lohit Devanagari"/>
              </a:rPr>
              <a:t>Emotion Detection:</a:t>
            </a:r>
            <a:endParaRPr lang="en-IN" sz="1800" dirty="0">
              <a:effectLst/>
              <a:latin typeface="Symbol" panose="05050102010706020507" pitchFamily="18" charset="2"/>
              <a:ea typeface="Lohit Devanagari"/>
              <a:cs typeface="Lohit Devanagari"/>
            </a:endParaRPr>
          </a:p>
          <a:p>
            <a:pPr algn="just">
              <a:lnSpc>
                <a:spcPct val="150000"/>
              </a:lnSpc>
              <a:buSzPts val="1000"/>
              <a:buFont typeface="Wingdings" panose="05000000000000000000" pitchFamily="2" charset="2"/>
              <a:buChar char=""/>
            </a:pPr>
            <a:r>
              <a:rPr lang="en-IN" sz="1800" dirty="0">
                <a:effectLst/>
                <a:latin typeface="Times New Roman" panose="02020603050405020304" pitchFamily="18" charset="0"/>
                <a:ea typeface="Lohit Devanagari"/>
                <a:cs typeface="Lohit Devanagari"/>
              </a:rPr>
              <a:t>Receives video frames from the frontend and processes them through the emotion detection model.</a:t>
            </a:r>
            <a:r>
              <a:rPr lang="en-IN" sz="1800" b="1" dirty="0">
                <a:effectLst/>
                <a:latin typeface="Times New Roman" panose="02020603050405020304" pitchFamily="18" charset="0"/>
                <a:ea typeface="Lohit Devanagari"/>
                <a:cs typeface="Lohit Devanagari"/>
              </a:rPr>
              <a:t> </a:t>
            </a:r>
            <a:r>
              <a:rPr lang="en-IN" sz="1800" dirty="0">
                <a:effectLst/>
                <a:latin typeface="Times New Roman" panose="02020603050405020304" pitchFamily="18" charset="0"/>
                <a:ea typeface="Lohit Devanagari"/>
                <a:cs typeface="Lohit Devanagari"/>
              </a:rPr>
              <a:t>Based on the detected emotion, the backend selects the corresponding CSV file (e.g., "happy_songs.csv", "sad_songs.csv").The CSV file is read to fetch song details, such as title, artist, and genre.</a:t>
            </a:r>
            <a:r>
              <a:rPr lang="en-IN" sz="1800" b="1" dirty="0">
                <a:effectLst/>
                <a:latin typeface="Times New Roman" panose="02020603050405020304" pitchFamily="18" charset="0"/>
                <a:ea typeface="Times New Roman" panose="02020603050405020304" pitchFamily="18" charset="0"/>
                <a:cs typeface="Lohit Devanagari"/>
              </a:rPr>
              <a:t> </a:t>
            </a: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endParaRPr lang="en-IN" sz="1800" dirty="0">
              <a:effectLst/>
              <a:latin typeface="Calibri" panose="020F0502020204030204" pitchFamily="34" charset="0"/>
              <a:ea typeface="Lohit Devanagari"/>
              <a:cs typeface="Lohit Devanagari"/>
            </a:endParaRPr>
          </a:p>
          <a:p>
            <a:pPr marL="457200" algn="just">
              <a:lnSpc>
                <a:spcPct val="150000"/>
              </a:lnSpc>
            </a:pPr>
            <a:endParaRPr lang="en-IN" sz="1800" dirty="0">
              <a:effectLst/>
              <a:latin typeface="Calibri" panose="020F0502020204030204" pitchFamily="34" charset="0"/>
              <a:ea typeface="Lohit Devanagari"/>
              <a:cs typeface="Lohit Devanagari"/>
            </a:endParaRPr>
          </a:p>
          <a:p>
            <a:pPr marL="342900" lvl="0" indent="-342900" algn="just">
              <a:lnSpc>
                <a:spcPct val="150000"/>
              </a:lnSpc>
              <a:buSzPts val="1000"/>
              <a:buFont typeface="Wingdings" panose="05000000000000000000" pitchFamily="2" charset="2"/>
              <a:buChar char=""/>
            </a:pPr>
            <a:endParaRPr lang="en-IN" sz="1800" dirty="0">
              <a:effectLst/>
              <a:latin typeface="Symbol" panose="05050102010706020507" pitchFamily="18" charset="2"/>
              <a:ea typeface="Lohit Devanagari"/>
              <a:cs typeface="Lohit Devanagari"/>
            </a:endParaRPr>
          </a:p>
          <a:p>
            <a:pPr marL="0" indent="0">
              <a:buNone/>
            </a:pPr>
            <a:endParaRPr lang="en-IN" dirty="0"/>
          </a:p>
        </p:txBody>
      </p:sp>
      <p:pic>
        <p:nvPicPr>
          <p:cNvPr id="8" name="Picture 7">
            <a:extLst>
              <a:ext uri="{FF2B5EF4-FFF2-40B4-BE49-F238E27FC236}">
                <a16:creationId xmlns:a16="http://schemas.microsoft.com/office/drawing/2014/main" id="{F5986971-0F8A-26D4-F8E4-C164176F3D95}"/>
              </a:ext>
            </a:extLst>
          </p:cNvPr>
          <p:cNvPicPr>
            <a:picLocks noChangeAspect="1"/>
          </p:cNvPicPr>
          <p:nvPr/>
        </p:nvPicPr>
        <p:blipFill>
          <a:blip r:embed="rId2"/>
          <a:stretch>
            <a:fillRect/>
          </a:stretch>
        </p:blipFill>
        <p:spPr>
          <a:xfrm>
            <a:off x="6907176" y="845574"/>
            <a:ext cx="4839452" cy="5368651"/>
          </a:xfrm>
          <a:prstGeom prst="rect">
            <a:avLst/>
          </a:prstGeom>
        </p:spPr>
      </p:pic>
    </p:spTree>
    <p:extLst>
      <p:ext uri="{BB962C8B-B14F-4D97-AF65-F5344CB8AC3E}">
        <p14:creationId xmlns:p14="http://schemas.microsoft.com/office/powerpoint/2010/main" val="1078488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81E4-1C82-94E3-31EE-F87936A683DE}"/>
              </a:ext>
            </a:extLst>
          </p:cNvPr>
          <p:cNvSpPr>
            <a:spLocks noGrp="1"/>
          </p:cNvSpPr>
          <p:nvPr>
            <p:ph type="title"/>
          </p:nvPr>
        </p:nvSpPr>
        <p:spPr>
          <a:xfrm>
            <a:off x="1757183" y="732265"/>
            <a:ext cx="8911687" cy="762238"/>
          </a:xfrm>
        </p:spPr>
        <p:txBody>
          <a:bodyPr/>
          <a:lstStyle/>
          <a:p>
            <a:r>
              <a:rPr lang="en-IN" sz="2800" b="1" dirty="0">
                <a:effectLst/>
                <a:latin typeface="Times New Roman" panose="02020603050405020304" pitchFamily="18" charset="0"/>
                <a:ea typeface="Lohit Devanagari"/>
                <a:cs typeface="Lohit Devanagari"/>
              </a:rPr>
              <a:t>RESULT AND DISCUSSION</a:t>
            </a:r>
            <a:br>
              <a:rPr lang="en-IN" sz="1800" dirty="0">
                <a:effectLst/>
                <a:latin typeface="Calibri" panose="020F0502020204030204" pitchFamily="34" charset="0"/>
                <a:ea typeface="Lohit Devanagari"/>
                <a:cs typeface="Lohit Devanagari"/>
              </a:rPr>
            </a:br>
            <a:endParaRPr lang="en-IN" dirty="0"/>
          </a:p>
        </p:txBody>
      </p:sp>
      <p:sp>
        <p:nvSpPr>
          <p:cNvPr id="3" name="Content Placeholder 2">
            <a:extLst>
              <a:ext uri="{FF2B5EF4-FFF2-40B4-BE49-F238E27FC236}">
                <a16:creationId xmlns:a16="http://schemas.microsoft.com/office/drawing/2014/main" id="{DE3F3BD3-12B7-D806-2C1A-E14C0166E968}"/>
              </a:ext>
            </a:extLst>
          </p:cNvPr>
          <p:cNvSpPr>
            <a:spLocks noGrp="1"/>
          </p:cNvSpPr>
          <p:nvPr>
            <p:ph idx="1"/>
          </p:nvPr>
        </p:nvSpPr>
        <p:spPr>
          <a:xfrm>
            <a:off x="2042318" y="1274718"/>
            <a:ext cx="8911687" cy="3090805"/>
          </a:xfrm>
        </p:spPr>
        <p:txBody>
          <a:bodyPr/>
          <a:lstStyle/>
          <a:p>
            <a:pPr algn="just">
              <a:lnSpc>
                <a:spcPct val="150000"/>
              </a:lnSpc>
            </a:pPr>
            <a:r>
              <a:rPr lang="en-IN" sz="1800" dirty="0">
                <a:effectLst/>
                <a:latin typeface="Times New Roman" panose="02020603050405020304" pitchFamily="18" charset="0"/>
                <a:ea typeface="Lohit Devanagari"/>
                <a:cs typeface="Lohit Devanagari"/>
              </a:rPr>
              <a:t>The </a:t>
            </a:r>
            <a:r>
              <a:rPr lang="en-IN" sz="1800" b="1" dirty="0">
                <a:effectLst/>
                <a:latin typeface="Times New Roman" panose="02020603050405020304" pitchFamily="18" charset="0"/>
                <a:ea typeface="Lohit Devanagari"/>
                <a:cs typeface="Lohit Devanagari"/>
              </a:rPr>
              <a:t>Results and Discussion</a:t>
            </a:r>
            <a:r>
              <a:rPr lang="en-IN" sz="1800" dirty="0">
                <a:effectLst/>
                <a:latin typeface="Times New Roman" panose="02020603050405020304" pitchFamily="18" charset="0"/>
                <a:ea typeface="Lohit Devanagari"/>
                <a:cs typeface="Lohit Devanagari"/>
              </a:rPr>
              <a:t> chapter provides insights derived from the sentiment analysis of YouTube comments. This includes visual representations, accuracy evaluation, and real-life applications, culminating in the analysis's effectiveness and relevance.</a:t>
            </a:r>
            <a:r>
              <a:rPr lang="en-IN" sz="1800" dirty="0">
                <a:effectLst/>
                <a:latin typeface="Times New Roman" panose="02020603050405020304" pitchFamily="18" charset="0"/>
                <a:ea typeface="Times New Roman" panose="02020603050405020304" pitchFamily="18" charset="0"/>
                <a:cs typeface="Lohit Devanagari"/>
              </a:rPr>
              <a:t> </a:t>
            </a:r>
            <a:endParaRPr lang="en-IN" sz="1800" dirty="0">
              <a:effectLst/>
              <a:latin typeface="Calibri" panose="020F0502020204030204" pitchFamily="34" charset="0"/>
              <a:ea typeface="Lohit Devanagari"/>
              <a:cs typeface="Lohit Devanagari"/>
            </a:endParaRPr>
          </a:p>
        </p:txBody>
      </p:sp>
      <p:pic>
        <p:nvPicPr>
          <p:cNvPr id="7" name="Picture 6">
            <a:extLst>
              <a:ext uri="{FF2B5EF4-FFF2-40B4-BE49-F238E27FC236}">
                <a16:creationId xmlns:a16="http://schemas.microsoft.com/office/drawing/2014/main" id="{3E2540CC-41C1-09E0-C8F6-A75E96A5C6DC}"/>
              </a:ext>
            </a:extLst>
          </p:cNvPr>
          <p:cNvPicPr>
            <a:picLocks noChangeAspect="1"/>
          </p:cNvPicPr>
          <p:nvPr/>
        </p:nvPicPr>
        <p:blipFill>
          <a:blip r:embed="rId2"/>
          <a:stretch>
            <a:fillRect/>
          </a:stretch>
        </p:blipFill>
        <p:spPr>
          <a:xfrm>
            <a:off x="3068893" y="3070362"/>
            <a:ext cx="5573662" cy="3291348"/>
          </a:xfrm>
          <a:prstGeom prst="rect">
            <a:avLst/>
          </a:prstGeom>
        </p:spPr>
      </p:pic>
    </p:spTree>
    <p:extLst>
      <p:ext uri="{BB962C8B-B14F-4D97-AF65-F5344CB8AC3E}">
        <p14:creationId xmlns:p14="http://schemas.microsoft.com/office/powerpoint/2010/main" val="384052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B5CDBF2-F9B8-7CD9-4F72-77492402D308}"/>
              </a:ext>
            </a:extLst>
          </p:cNvPr>
          <p:cNvSpPr txBox="1">
            <a:spLocks/>
          </p:cNvSpPr>
          <p:nvPr/>
        </p:nvSpPr>
        <p:spPr>
          <a:xfrm>
            <a:off x="1992347" y="2507407"/>
            <a:ext cx="9144000" cy="815416"/>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800" b="1" dirty="0">
                <a:solidFill>
                  <a:schemeClr val="tx1">
                    <a:lumMod val="95000"/>
                    <a:lumOff val="5000"/>
                  </a:schemeClr>
                </a:solidFill>
              </a:rPr>
              <a:t> Emotion-Based Music Recommendation System</a:t>
            </a:r>
            <a:endParaRPr lang="en-US" sz="26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7C5F1F1-6344-9EC7-8B06-5FA6D2E92CA0}"/>
              </a:ext>
            </a:extLst>
          </p:cNvPr>
          <p:cNvSpPr txBox="1">
            <a:spLocks/>
          </p:cNvSpPr>
          <p:nvPr/>
        </p:nvSpPr>
        <p:spPr>
          <a:xfrm>
            <a:off x="3647940" y="3456902"/>
            <a:ext cx="4016061" cy="418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Under the Guidance of </a:t>
            </a:r>
          </a:p>
        </p:txBody>
      </p:sp>
      <p:sp>
        <p:nvSpPr>
          <p:cNvPr id="4" name="Subtitle 2">
            <a:extLst>
              <a:ext uri="{FF2B5EF4-FFF2-40B4-BE49-F238E27FC236}">
                <a16:creationId xmlns:a16="http://schemas.microsoft.com/office/drawing/2014/main" id="{77B95FEF-7DED-350A-BBEB-7F96F2D488D4}"/>
              </a:ext>
            </a:extLst>
          </p:cNvPr>
          <p:cNvSpPr txBox="1">
            <a:spLocks/>
          </p:cNvSpPr>
          <p:nvPr/>
        </p:nvSpPr>
        <p:spPr>
          <a:xfrm>
            <a:off x="2902937" y="4099435"/>
            <a:ext cx="5860025" cy="12150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rPr>
              <a:t>DR. RATNA KUMARI CHALLA</a:t>
            </a:r>
          </a:p>
          <a:p>
            <a:r>
              <a:rPr lang="fr-FR" sz="1800" dirty="0" err="1">
                <a:latin typeface="Times New Roman" panose="02020603050405020304" pitchFamily="18" charset="0"/>
                <a:cs typeface="Times New Roman" panose="02020603050405020304" pitchFamily="18" charset="0"/>
              </a:rPr>
              <a:t>M.Tech</a:t>
            </a:r>
            <a:r>
              <a:rPr lang="fr-FR" sz="1800" dirty="0">
                <a:latin typeface="Times New Roman" panose="02020603050405020304" pitchFamily="18" charset="0"/>
                <a:cs typeface="Times New Roman" panose="02020603050405020304" pitchFamily="18" charset="0"/>
              </a:rPr>
              <a:t>, (UOH), </a:t>
            </a:r>
            <a:r>
              <a:rPr lang="fr-FR" sz="1800" dirty="0" err="1">
                <a:latin typeface="Times New Roman" panose="02020603050405020304" pitchFamily="18" charset="0"/>
                <a:cs typeface="Times New Roman" panose="02020603050405020304" pitchFamily="18" charset="0"/>
              </a:rPr>
              <a:t>Ph.D</a:t>
            </a:r>
            <a:r>
              <a:rPr lang="fr-FR" sz="1800" dirty="0">
                <a:latin typeface="Times New Roman" panose="02020603050405020304" pitchFamily="18" charset="0"/>
                <a:cs typeface="Times New Roman" panose="02020603050405020304" pitchFamily="18" charset="0"/>
              </a:rPr>
              <a:t>.</a:t>
            </a:r>
          </a:p>
          <a:p>
            <a:r>
              <a:rPr lang="fr-FR"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Asst. Prof. In Dept of CSE RGUKT-RK Valley </a:t>
            </a:r>
          </a:p>
          <a:p>
            <a:endParaRPr lang="en-US" sz="2000" dirty="0">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6B8D001B-B465-61FC-D67B-F6E7B5951040}"/>
              </a:ext>
            </a:extLst>
          </p:cNvPr>
          <p:cNvSpPr txBox="1">
            <a:spLocks/>
          </p:cNvSpPr>
          <p:nvPr/>
        </p:nvSpPr>
        <p:spPr>
          <a:xfrm>
            <a:off x="8337651" y="5434715"/>
            <a:ext cx="4016061" cy="9098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WITH SINCERE REGARDS</a:t>
            </a:r>
          </a:p>
          <a:p>
            <a:r>
              <a:rPr lang="en-US" dirty="0"/>
              <a:t> </a:t>
            </a:r>
            <a:r>
              <a:rPr lang="en-US" sz="1800" dirty="0"/>
              <a:t>CHILUKA SUNNY</a:t>
            </a:r>
          </a:p>
          <a:p>
            <a:r>
              <a:rPr lang="en-US" sz="1800" dirty="0"/>
              <a:t>R190276.</a:t>
            </a: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113F7A-A446-291F-8AC8-7F47B9600DC7}"/>
              </a:ext>
            </a:extLst>
          </p:cNvPr>
          <p:cNvPicPr>
            <a:picLocks noChangeAspect="1"/>
          </p:cNvPicPr>
          <p:nvPr/>
        </p:nvPicPr>
        <p:blipFill>
          <a:blip r:embed="rId2"/>
          <a:stretch>
            <a:fillRect/>
          </a:stretch>
        </p:blipFill>
        <p:spPr>
          <a:xfrm>
            <a:off x="167148" y="0"/>
            <a:ext cx="12024851" cy="1352234"/>
          </a:xfrm>
          <a:prstGeom prst="rect">
            <a:avLst/>
          </a:prstGeom>
        </p:spPr>
      </p:pic>
      <p:sp>
        <p:nvSpPr>
          <p:cNvPr id="7" name="Subtitle 2">
            <a:extLst>
              <a:ext uri="{FF2B5EF4-FFF2-40B4-BE49-F238E27FC236}">
                <a16:creationId xmlns:a16="http://schemas.microsoft.com/office/drawing/2014/main" id="{6A9E3C0C-370C-DD94-DE84-71FE56CCFB66}"/>
              </a:ext>
            </a:extLst>
          </p:cNvPr>
          <p:cNvSpPr txBox="1">
            <a:spLocks/>
          </p:cNvSpPr>
          <p:nvPr/>
        </p:nvSpPr>
        <p:spPr>
          <a:xfrm>
            <a:off x="2483873" y="1883412"/>
            <a:ext cx="7391399" cy="418317"/>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200" b="1" dirty="0">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417695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B754C-D2A7-39AB-BEC8-541550C2FBB9}"/>
              </a:ext>
            </a:extLst>
          </p:cNvPr>
          <p:cNvSpPr>
            <a:spLocks noGrp="1"/>
          </p:cNvSpPr>
          <p:nvPr>
            <p:ph idx="1"/>
          </p:nvPr>
        </p:nvSpPr>
        <p:spPr>
          <a:xfrm>
            <a:off x="1779639" y="658761"/>
            <a:ext cx="9724973" cy="2770239"/>
          </a:xfrm>
        </p:spPr>
        <p:txBody>
          <a:bodyPr/>
          <a:lstStyle/>
          <a:p>
            <a:pPr marL="0" indent="0" algn="just">
              <a:lnSpc>
                <a:spcPct val="150000"/>
              </a:lnSpc>
              <a:buNone/>
            </a:pPr>
            <a:r>
              <a:rPr lang="en-IN" sz="2400" b="1" dirty="0">
                <a:effectLst/>
                <a:latin typeface="Times New Roman" panose="02020603050405020304" pitchFamily="18" charset="0"/>
                <a:ea typeface="Lohit Devanagari"/>
                <a:cs typeface="Lohit Devanagari"/>
              </a:rPr>
              <a:t>Accuracy Evaluation of the Project</a:t>
            </a:r>
            <a:endParaRPr lang="en-IN" sz="2400" dirty="0">
              <a:effectLst/>
              <a:latin typeface="Calibri" panose="020F0502020204030204" pitchFamily="34" charset="0"/>
              <a:ea typeface="Lohit Devanagari"/>
              <a:cs typeface="Lohit Devanagari"/>
            </a:endParaRPr>
          </a:p>
          <a:p>
            <a:pPr algn="just">
              <a:lnSpc>
                <a:spcPct val="150000"/>
              </a:lnSpc>
            </a:pPr>
            <a:r>
              <a:rPr lang="en-IN" sz="1800" dirty="0">
                <a:effectLst/>
                <a:latin typeface="Times New Roman" panose="02020603050405020304" pitchFamily="18" charset="0"/>
                <a:ea typeface="Lohit Devanagari"/>
                <a:cs typeface="Lohit Devanagari"/>
              </a:rPr>
              <a:t> The project's overall accuracy of 76% reflects a reliable performance in classifying emotions across seven categories: happy, sad, angry, fearful, surprised, disgusted, and neutral. This metric is a balanced measure of the model's ability to interpret and categorize emotional nuances effectively. While the accuracy is respectable, it also highlights opportunities for refinement to enhance precision and minimize misclassifications.</a:t>
            </a:r>
            <a:r>
              <a:rPr lang="en-IN" sz="1800" dirty="0">
                <a:effectLst/>
                <a:latin typeface="Times New Roman" panose="02020603050405020304" pitchFamily="18" charset="0"/>
                <a:ea typeface="Times New Roman" panose="02020603050405020304" pitchFamily="18" charset="0"/>
                <a:cs typeface="Lohit Devanagari"/>
              </a:rPr>
              <a:t> </a:t>
            </a:r>
            <a:endParaRPr lang="en-IN" sz="1800" dirty="0">
              <a:effectLst/>
              <a:latin typeface="Calibri" panose="020F0502020204030204" pitchFamily="34" charset="0"/>
              <a:ea typeface="Lohit Devanagari"/>
              <a:cs typeface="Lohit Devanagari"/>
            </a:endParaRPr>
          </a:p>
          <a:p>
            <a:pPr marL="0" indent="0" algn="just">
              <a:lnSpc>
                <a:spcPct val="150000"/>
              </a:lnSpc>
              <a:buNone/>
            </a:pPr>
            <a:endParaRPr lang="en-IN" sz="1800" dirty="0">
              <a:effectLst/>
              <a:latin typeface="Calibri" panose="020F0502020204030204" pitchFamily="34" charset="0"/>
              <a:ea typeface="Lohit Devanagari"/>
              <a:cs typeface="Lohit Devanagari"/>
            </a:endParaRPr>
          </a:p>
        </p:txBody>
      </p:sp>
      <p:pic>
        <p:nvPicPr>
          <p:cNvPr id="5" name="Picture 4">
            <a:extLst>
              <a:ext uri="{FF2B5EF4-FFF2-40B4-BE49-F238E27FC236}">
                <a16:creationId xmlns:a16="http://schemas.microsoft.com/office/drawing/2014/main" id="{1BC613FB-494A-FC2C-27D3-7D4C19B98633}"/>
              </a:ext>
            </a:extLst>
          </p:cNvPr>
          <p:cNvPicPr>
            <a:picLocks noChangeAspect="1"/>
          </p:cNvPicPr>
          <p:nvPr/>
        </p:nvPicPr>
        <p:blipFill>
          <a:blip r:embed="rId2"/>
          <a:stretch>
            <a:fillRect/>
          </a:stretch>
        </p:blipFill>
        <p:spPr>
          <a:xfrm>
            <a:off x="3628104" y="3761824"/>
            <a:ext cx="4273124" cy="2584900"/>
          </a:xfrm>
          <a:prstGeom prst="rect">
            <a:avLst/>
          </a:prstGeom>
        </p:spPr>
      </p:pic>
    </p:spTree>
    <p:extLst>
      <p:ext uri="{BB962C8B-B14F-4D97-AF65-F5344CB8AC3E}">
        <p14:creationId xmlns:p14="http://schemas.microsoft.com/office/powerpoint/2010/main" val="1272504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DE1A2-6BB9-4CD9-D16B-86A2F3889847}"/>
              </a:ext>
            </a:extLst>
          </p:cNvPr>
          <p:cNvSpPr>
            <a:spLocks noGrp="1"/>
          </p:cNvSpPr>
          <p:nvPr>
            <p:ph idx="1"/>
          </p:nvPr>
        </p:nvSpPr>
        <p:spPr>
          <a:xfrm>
            <a:off x="1484671" y="1322440"/>
            <a:ext cx="9989574" cy="5535560"/>
          </a:xfrm>
        </p:spPr>
        <p:txBody>
          <a:bodyPr/>
          <a:lstStyle/>
          <a:p>
            <a:pPr marL="0" indent="0" algn="just">
              <a:lnSpc>
                <a:spcPct val="150000"/>
              </a:lnSpc>
              <a:buNone/>
            </a:pPr>
            <a:r>
              <a:rPr lang="en-IN" sz="2400" b="1" dirty="0">
                <a:effectLst/>
                <a:latin typeface="Times New Roman" panose="02020603050405020304" pitchFamily="18" charset="0"/>
                <a:ea typeface="Lohit Devanagari"/>
                <a:cs typeface="Lohit Devanagari"/>
              </a:rPr>
              <a:t>Significance of 76% Accuracy</a:t>
            </a:r>
            <a:endParaRPr lang="en-IN" sz="2400" b="1" dirty="0">
              <a:effectLst/>
              <a:latin typeface="Calibri" panose="020F0502020204030204" pitchFamily="34" charset="0"/>
              <a:ea typeface="Lohit Devanagari"/>
              <a:cs typeface="Lohit Devanagari"/>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Lohit Devanagari"/>
                <a:cs typeface="Lohit Devanagari"/>
              </a:rPr>
              <a:t>An accuracy of 76% indicates that the model can correctly classify emotions in most cases. It reflects strong foundational training and the capability to handle diverse inputs effectively. While sufficient for many applications, it reveals the potential for enhancing performance for critical use cases.</a:t>
            </a:r>
            <a:endParaRPr lang="en-IN" sz="1800" dirty="0">
              <a:effectLst/>
              <a:latin typeface="Symbol" panose="05050102010706020507" pitchFamily="18" charset="2"/>
              <a:ea typeface="Lohit Devanagari"/>
              <a:cs typeface="Lohit Devanagari"/>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Lohit Devanagari"/>
                <a:cs typeface="Lohit Devanagari"/>
              </a:rPr>
              <a:t>The accuracy of emotion-based systems is influenced by several factors, including the dataset size, quality of annotations, and the architecture of the model used. For example, convolutional neural networks (CNNs) have shown reliable performance in emotion recognition tasks, achieving accuracy rates of  on datasets like FER 2013.</a:t>
            </a:r>
            <a:endParaRPr lang="en-IN" sz="1800" dirty="0">
              <a:effectLst/>
              <a:latin typeface="Symbol" panose="05050102010706020507" pitchFamily="18" charset="2"/>
              <a:ea typeface="Lohit Devanagari"/>
              <a:cs typeface="Lohit Devanagari"/>
            </a:endParaRPr>
          </a:p>
          <a:p>
            <a:endParaRPr lang="en-IN" dirty="0"/>
          </a:p>
        </p:txBody>
      </p:sp>
    </p:spTree>
    <p:extLst>
      <p:ext uri="{BB962C8B-B14F-4D97-AF65-F5344CB8AC3E}">
        <p14:creationId xmlns:p14="http://schemas.microsoft.com/office/powerpoint/2010/main" val="416236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0765-33BB-A9F7-32E0-B7AF4D0BFD58}"/>
              </a:ext>
            </a:extLst>
          </p:cNvPr>
          <p:cNvSpPr>
            <a:spLocks noGrp="1"/>
          </p:cNvSpPr>
          <p:nvPr>
            <p:ph type="title"/>
          </p:nvPr>
        </p:nvSpPr>
        <p:spPr>
          <a:xfrm>
            <a:off x="1865338" y="692936"/>
            <a:ext cx="8911687" cy="693413"/>
          </a:xfrm>
        </p:spPr>
        <p:txBody>
          <a:bodyPr/>
          <a:lstStyle/>
          <a:p>
            <a:r>
              <a:rPr lang="en-IN" sz="2800" b="1" dirty="0">
                <a:effectLst/>
                <a:latin typeface="Times New Roman" panose="02020603050405020304" pitchFamily="18" charset="0"/>
                <a:ea typeface="Calibri" panose="020F0502020204030204" pitchFamily="34" charset="0"/>
              </a:rPr>
              <a:t>Future Work</a:t>
            </a:r>
            <a:endParaRPr lang="en-IN" sz="2800" dirty="0"/>
          </a:p>
        </p:txBody>
      </p:sp>
      <p:sp>
        <p:nvSpPr>
          <p:cNvPr id="3" name="Content Placeholder 2">
            <a:extLst>
              <a:ext uri="{FF2B5EF4-FFF2-40B4-BE49-F238E27FC236}">
                <a16:creationId xmlns:a16="http://schemas.microsoft.com/office/drawing/2014/main" id="{329D8729-C88B-1DD0-35C8-102B3E9CA126}"/>
              </a:ext>
            </a:extLst>
          </p:cNvPr>
          <p:cNvSpPr>
            <a:spLocks noGrp="1"/>
          </p:cNvSpPr>
          <p:nvPr>
            <p:ph idx="1"/>
          </p:nvPr>
        </p:nvSpPr>
        <p:spPr>
          <a:xfrm>
            <a:off x="1865338" y="1236287"/>
            <a:ext cx="8915400" cy="2804771"/>
          </a:xfrm>
        </p:spPr>
        <p:txBody>
          <a:bodyPr/>
          <a:lstStyle/>
          <a:p>
            <a:pPr marL="0" indent="0" algn="just">
              <a:lnSpc>
                <a:spcPct val="150000"/>
              </a:lnSpc>
              <a:buNone/>
            </a:pPr>
            <a:r>
              <a:rPr lang="en-IN" sz="2000" b="1" dirty="0">
                <a:effectLst/>
                <a:latin typeface="Times New Roman" panose="02020603050405020304" pitchFamily="18" charset="0"/>
                <a:ea typeface="Lohit Devanagari"/>
                <a:cs typeface="Times New Roman" panose="02020603050405020304" pitchFamily="18" charset="0"/>
              </a:rPr>
              <a:t>Exploring Advanced Architectures for Improved Accuracy:</a:t>
            </a:r>
            <a:endParaRPr lang="en-IN" sz="2000" dirty="0">
              <a:effectLst/>
              <a:latin typeface="Times New Roman" panose="02020603050405020304" pitchFamily="18" charset="0"/>
              <a:ea typeface="Lohit Devanagari"/>
              <a:cs typeface="Times New Roman" panose="02020603050405020304" pitchFamily="18" charset="0"/>
            </a:endParaRPr>
          </a:p>
          <a:p>
            <a:pPr indent="457200" algn="just">
              <a:lnSpc>
                <a:spcPct val="150000"/>
              </a:lnSpc>
            </a:pPr>
            <a:r>
              <a:rPr lang="en-IN" sz="1800" dirty="0">
                <a:effectLst/>
                <a:latin typeface="Times New Roman" panose="02020603050405020304" pitchFamily="18" charset="0"/>
                <a:ea typeface="Lohit Devanagari"/>
                <a:cs typeface="Lohit Devanagari"/>
              </a:rPr>
              <a:t>In future work, I aim to explore and implement different advanced architectures to significantly enhance the accuracy of the emotion recognition model. Although the current architecture is functional and provides reasonable performance, it falls short of the desired level of accuracy needed for robust real-world </a:t>
            </a:r>
            <a:r>
              <a:rPr lang="en-IN" sz="1800" dirty="0" err="1">
                <a:effectLst/>
                <a:latin typeface="Times New Roman" panose="02020603050405020304" pitchFamily="18" charset="0"/>
                <a:ea typeface="Lohit Devanagari"/>
                <a:cs typeface="Lohit Devanagari"/>
              </a:rPr>
              <a:t>applications.To</a:t>
            </a:r>
            <a:r>
              <a:rPr lang="en-IN" sz="1800" dirty="0">
                <a:effectLst/>
                <a:latin typeface="Times New Roman" panose="02020603050405020304" pitchFamily="18" charset="0"/>
                <a:ea typeface="Lohit Devanagari"/>
                <a:cs typeface="Lohit Devanagari"/>
              </a:rPr>
              <a:t> address this limitation, I plan to experiment with state-of-the-art models .</a:t>
            </a:r>
          </a:p>
          <a:p>
            <a:pPr indent="0" algn="just">
              <a:lnSpc>
                <a:spcPct val="150000"/>
              </a:lnSpc>
              <a:buNone/>
            </a:pPr>
            <a:r>
              <a:rPr lang="en-IN" sz="2000" b="1" dirty="0">
                <a:latin typeface="Times New Roman" panose="02020603050405020304" pitchFamily="18" charset="0"/>
                <a:cs typeface="Times New Roman" panose="02020603050405020304" pitchFamily="18" charset="0"/>
              </a:rPr>
              <a:t>Spotify API:</a:t>
            </a:r>
          </a:p>
          <a:p>
            <a:pPr indent="0" algn="just">
              <a:lnSpc>
                <a:spcPct val="150000"/>
              </a:lnSpc>
              <a:buNone/>
            </a:pPr>
            <a:endParaRPr lang="en-IN" sz="2000" b="1" dirty="0">
              <a:latin typeface="Times New Roman" panose="02020603050405020304" pitchFamily="18" charset="0"/>
              <a:ea typeface="Lohit Devanagari"/>
              <a:cs typeface="Times New Roman" panose="02020603050405020304" pitchFamily="18" charset="0"/>
            </a:endParaRPr>
          </a:p>
        </p:txBody>
      </p:sp>
      <p:sp>
        <p:nvSpPr>
          <p:cNvPr id="10" name="Rectangle 7">
            <a:extLst>
              <a:ext uri="{FF2B5EF4-FFF2-40B4-BE49-F238E27FC236}">
                <a16:creationId xmlns:a16="http://schemas.microsoft.com/office/drawing/2014/main" id="{1B353B69-AC35-C2BE-0BF0-D44DD4FCC865}"/>
              </a:ext>
            </a:extLst>
          </p:cNvPr>
          <p:cNvSpPr>
            <a:spLocks noChangeArrowheads="1"/>
          </p:cNvSpPr>
          <p:nvPr/>
        </p:nvSpPr>
        <p:spPr bwMode="auto">
          <a:xfrm>
            <a:off x="1865338" y="4319782"/>
            <a:ext cx="89006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Authenticate: Use </a:t>
            </a:r>
            <a:r>
              <a:rPr kumimoji="0" lang="en-US" altLang="en-US" i="0" u="none" strike="noStrike" cap="none" normalizeH="0" baseline="0" dirty="0" err="1">
                <a:ln>
                  <a:noFill/>
                </a:ln>
                <a:solidFill>
                  <a:schemeClr val="tx1"/>
                </a:solidFill>
                <a:effectLst/>
                <a:latin typeface="Arial Unicode MS"/>
              </a:rPr>
              <a:t>spotipy.SpotifyOAuth</a:t>
            </a:r>
            <a:r>
              <a:rPr kumimoji="0" lang="en-US" altLang="en-US" i="0" u="none" strike="noStrike" cap="none" normalizeH="0" baseline="0" dirty="0">
                <a:ln>
                  <a:noFill/>
                </a:ln>
                <a:solidFill>
                  <a:schemeClr val="tx1"/>
                </a:solidFill>
                <a:effectLst/>
              </a:rPr>
              <a:t> to handle OAuth for user login and generate a</a:t>
            </a: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lang="en-US" altLang="en-US" dirty="0"/>
              <a:t>   </a:t>
            </a:r>
            <a:r>
              <a:rPr kumimoji="0" lang="en-US" altLang="en-US" i="0" u="none" strike="noStrike" cap="none" normalizeH="0" baseline="0" dirty="0">
                <a:ln>
                  <a:noFill/>
                </a:ln>
                <a:solidFill>
                  <a:schemeClr val="tx1"/>
                </a:solidFill>
                <a:effectLst/>
              </a:rPr>
              <a:t>access token.</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latin typeface="Arial" panose="020B0604020202020204" pitchFamily="34" charset="0"/>
              </a:rPr>
              <a:t>Connect: Initialize the </a:t>
            </a:r>
            <a:r>
              <a:rPr kumimoji="0" lang="en-US" altLang="en-US" i="0" u="none" strike="noStrike" cap="none" normalizeH="0" baseline="0" dirty="0" err="1">
                <a:ln>
                  <a:noFill/>
                </a:ln>
                <a:solidFill>
                  <a:schemeClr val="tx1"/>
                </a:solidFill>
                <a:effectLst/>
                <a:latin typeface="Arial Unicode MS"/>
              </a:rPr>
              <a:t>spotipy.Spotify</a:t>
            </a:r>
            <a:r>
              <a:rPr kumimoji="0" lang="en-US" altLang="en-US" i="0" u="none" strike="noStrike" cap="none" normalizeH="0" baseline="0" dirty="0">
                <a:ln>
                  <a:noFill/>
                </a:ln>
                <a:solidFill>
                  <a:schemeClr val="tx1"/>
                </a:solidFill>
                <a:effectLst/>
              </a:rPr>
              <a:t> object with the access token to make API calls</a:t>
            </a:r>
            <a:r>
              <a:rPr kumimoji="0" lang="en-US" altLang="en-US" sz="800" i="0" u="none" strike="noStrike" cap="none" normalizeH="0" baseline="0" dirty="0">
                <a:ln>
                  <a:noFill/>
                </a:ln>
                <a:solidFill>
                  <a:schemeClr val="tx1"/>
                </a:solidFill>
                <a:effectLst/>
              </a:rPr>
              <a:t>.</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latin typeface="Arial" panose="020B0604020202020204" pitchFamily="34" charset="0"/>
              </a:rPr>
              <a:t>Customize Results: Filter songs by attributes like energy, danceability, or tempo for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better match.</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a:ln>
                  <a:noFill/>
                </a:ln>
                <a:solidFill>
                  <a:schemeClr val="tx1"/>
                </a:solidFill>
                <a:effectLst/>
                <a:latin typeface="Arial" panose="020B0604020202020204" pitchFamily="34" charset="0"/>
              </a:rPr>
              <a:t>Play Songs: Provide song URIs or URLs to users for playback via Spotify.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This integrates Spotify's features seamlessly into your recommendation system.</a:t>
            </a:r>
          </a:p>
        </p:txBody>
      </p:sp>
    </p:spTree>
    <p:extLst>
      <p:ext uri="{BB962C8B-B14F-4D97-AF65-F5344CB8AC3E}">
        <p14:creationId xmlns:p14="http://schemas.microsoft.com/office/powerpoint/2010/main" val="371122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EAF8-71F6-9905-6C47-9B5ADD7A7BA0}"/>
              </a:ext>
            </a:extLst>
          </p:cNvPr>
          <p:cNvSpPr>
            <a:spLocks noGrp="1"/>
          </p:cNvSpPr>
          <p:nvPr>
            <p:ph type="title"/>
          </p:nvPr>
        </p:nvSpPr>
        <p:spPr>
          <a:xfrm>
            <a:off x="1796512" y="769256"/>
            <a:ext cx="8911687" cy="558100"/>
          </a:xfrm>
        </p:spPr>
        <p:txBody>
          <a:bodyPr/>
          <a:lstStyle/>
          <a:p>
            <a:r>
              <a:rPr lang="en-IN" sz="2400" b="1" dirty="0">
                <a:effectLst/>
                <a:latin typeface="Times New Roman" panose="02020603050405020304" pitchFamily="18" charset="0"/>
                <a:ea typeface="Lohit Devanagari"/>
                <a:cs typeface="Lohit Devanagari"/>
              </a:rPr>
              <a:t>CONCLUSION</a:t>
            </a:r>
            <a:br>
              <a:rPr lang="en-IN" sz="1800" dirty="0">
                <a:effectLst/>
                <a:latin typeface="Calibri" panose="020F0502020204030204" pitchFamily="34" charset="0"/>
                <a:ea typeface="Lohit Devanagari"/>
                <a:cs typeface="Lohit Devanagari"/>
              </a:rPr>
            </a:br>
            <a:endParaRPr lang="en-IN" dirty="0"/>
          </a:p>
        </p:txBody>
      </p:sp>
      <p:sp>
        <p:nvSpPr>
          <p:cNvPr id="3" name="Content Placeholder 2">
            <a:extLst>
              <a:ext uri="{FF2B5EF4-FFF2-40B4-BE49-F238E27FC236}">
                <a16:creationId xmlns:a16="http://schemas.microsoft.com/office/drawing/2014/main" id="{5207394F-0380-F0FF-0A9D-78914132FC68}"/>
              </a:ext>
            </a:extLst>
          </p:cNvPr>
          <p:cNvSpPr>
            <a:spLocks noGrp="1"/>
          </p:cNvSpPr>
          <p:nvPr>
            <p:ph idx="1"/>
          </p:nvPr>
        </p:nvSpPr>
        <p:spPr>
          <a:xfrm>
            <a:off x="1796512" y="769256"/>
            <a:ext cx="9235282" cy="4392562"/>
          </a:xfrm>
        </p:spPr>
        <p:txBody>
          <a:bodyPr/>
          <a:lstStyle/>
          <a:p>
            <a:pPr marL="0" marR="184785" indent="0">
              <a:lnSpc>
                <a:spcPct val="150000"/>
              </a:lnSpc>
              <a:buNone/>
            </a:pPr>
            <a:endParaRPr lang="en-IN" sz="1800" dirty="0">
              <a:effectLst/>
              <a:latin typeface="Calibri" panose="020F0502020204030204" pitchFamily="34" charset="0"/>
              <a:ea typeface="Lohit Devanagari"/>
              <a:cs typeface="Lohit Devanagari"/>
            </a:endParaRPr>
          </a:p>
          <a:p>
            <a:pPr algn="just">
              <a:lnSpc>
                <a:spcPct val="150000"/>
              </a:lnSpc>
            </a:pPr>
            <a:r>
              <a:rPr lang="en-IN" sz="1800" b="1" dirty="0">
                <a:effectLst/>
                <a:latin typeface="Times New Roman" panose="02020603050405020304" pitchFamily="18" charset="0"/>
                <a:ea typeface="Lohit Devanagari"/>
                <a:cs typeface="Lohit Devanagari"/>
              </a:rPr>
              <a:t>	</a:t>
            </a:r>
            <a:r>
              <a:rPr lang="en-IN" sz="1800" dirty="0">
                <a:effectLst/>
                <a:latin typeface="Times New Roman" panose="02020603050405020304" pitchFamily="18" charset="0"/>
                <a:ea typeface="Lohit Devanagari"/>
                <a:cs typeface="Lohit Devanagari"/>
              </a:rPr>
              <a:t>In conclusion, the project</a:t>
            </a:r>
            <a:r>
              <a:rPr lang="en-IN" sz="1800" dirty="0">
                <a:effectLst/>
                <a:latin typeface="Calibri" panose="020F0502020204030204" pitchFamily="34" charset="0"/>
                <a:ea typeface="Calibri" panose="020F0502020204030204" pitchFamily="34" charset="0"/>
                <a:cs typeface="F"/>
              </a:rPr>
              <a:t> </a:t>
            </a:r>
            <a:r>
              <a:rPr lang="en-IN" sz="1800" dirty="0">
                <a:effectLst/>
                <a:latin typeface="Times New Roman" panose="02020603050405020304" pitchFamily="18" charset="0"/>
                <a:ea typeface="Lohit Devanagari"/>
                <a:cs typeface="Lohit Devanagari"/>
              </a:rPr>
              <a:t>the Emotion-Based Music Recommendation System integrates emotion recognition with music recommendation, providing a seamless and engaging user experience. By leveraging the FER 2013 dataset, deep learning techniques.</a:t>
            </a:r>
          </a:p>
          <a:p>
            <a:pPr algn="just">
              <a:lnSpc>
                <a:spcPct val="150000"/>
              </a:lnSpc>
            </a:pPr>
            <a:r>
              <a:rPr lang="en-IN" sz="1800" dirty="0">
                <a:effectLst/>
                <a:latin typeface="Times New Roman" panose="02020603050405020304" pitchFamily="18" charset="0"/>
                <a:ea typeface="Lohit Devanagari"/>
                <a:cs typeface="Lohit Devanagari"/>
              </a:rPr>
              <a:t> Flask, it achieves real-time emotion detection and offers song suggestions that resonate with the user's mood. This project combines technology and creativity, making music more personalized and enjoyable for users. The system’s </a:t>
            </a:r>
            <a:r>
              <a:rPr lang="en-IN" sz="1800" dirty="0" err="1">
                <a:effectLst/>
                <a:latin typeface="Times New Roman" panose="02020603050405020304" pitchFamily="18" charset="0"/>
                <a:ea typeface="Lohit Devanagari"/>
                <a:cs typeface="Lohit Devanagari"/>
              </a:rPr>
              <a:t>neumorphism</a:t>
            </a:r>
            <a:r>
              <a:rPr lang="en-IN" sz="1800" dirty="0">
                <a:effectLst/>
                <a:latin typeface="Times New Roman" panose="02020603050405020304" pitchFamily="18" charset="0"/>
                <a:ea typeface="Lohit Devanagari"/>
                <a:cs typeface="Lohit Devanagari"/>
              </a:rPr>
              <a:t> UI enhances user interaction.</a:t>
            </a:r>
          </a:p>
          <a:p>
            <a:pPr algn="just">
              <a:lnSpc>
                <a:spcPct val="150000"/>
              </a:lnSpc>
            </a:pPr>
            <a:r>
              <a:rPr lang="en-IN" sz="1800" dirty="0">
                <a:effectLst/>
                <a:latin typeface="Times New Roman" panose="02020603050405020304" pitchFamily="18" charset="0"/>
                <a:ea typeface="Lohit Devanagari"/>
                <a:cs typeface="Lohit Devanagari"/>
              </a:rPr>
              <a:t> </a:t>
            </a:r>
            <a:r>
              <a:rPr lang="en-IN" dirty="0">
                <a:latin typeface="Times New Roman" panose="02020603050405020304" pitchFamily="18" charset="0"/>
                <a:ea typeface="Lohit Devanagari"/>
                <a:cs typeface="Lohit Devanagari"/>
              </a:rPr>
              <a:t>C</a:t>
            </a:r>
            <a:r>
              <a:rPr lang="en-IN" sz="1800" dirty="0">
                <a:effectLst/>
                <a:latin typeface="Times New Roman" panose="02020603050405020304" pitchFamily="18" charset="0"/>
                <a:ea typeface="Lohit Devanagari"/>
                <a:cs typeface="Lohit Devanagari"/>
              </a:rPr>
              <a:t>reating a visually appealing and functional platform. With ~76% accuracy, the model demonstrates reliable performance, showcasing the potential of AI-driven solutions in  life.</a:t>
            </a:r>
            <a:endParaRPr lang="en-IN" sz="1800" dirty="0">
              <a:effectLst/>
              <a:latin typeface="Calibri" panose="020F0502020204030204" pitchFamily="34" charset="0"/>
              <a:ea typeface="Lohit Devanagari"/>
              <a:cs typeface="Lohit Devanagari"/>
            </a:endParaRPr>
          </a:p>
          <a:p>
            <a:r>
              <a:rPr lang="en-IN" sz="1800" dirty="0">
                <a:effectLst/>
                <a:latin typeface="Times New Roman" panose="02020603050405020304" pitchFamily="18" charset="0"/>
                <a:ea typeface="Lohit Devanagari"/>
                <a:cs typeface="Times New Roman" panose="02020603050405020304" pitchFamily="18" charset="0"/>
              </a:rPr>
              <a:t>The system stands as a testament to how innovative applications of AI can enhance user satisfaction and redefine human-computer interaction.</a:t>
            </a:r>
          </a:p>
          <a:p>
            <a:pPr marL="0" indent="0">
              <a:buNone/>
            </a:pPr>
            <a:endParaRPr lang="en-IN" dirty="0"/>
          </a:p>
        </p:txBody>
      </p:sp>
    </p:spTree>
    <p:extLst>
      <p:ext uri="{BB962C8B-B14F-4D97-AF65-F5344CB8AC3E}">
        <p14:creationId xmlns:p14="http://schemas.microsoft.com/office/powerpoint/2010/main" val="3625889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60E4D-569B-6310-10F3-7AEF4B1BB678}"/>
              </a:ext>
            </a:extLst>
          </p:cNvPr>
          <p:cNvSpPr txBox="1"/>
          <p:nvPr/>
        </p:nvSpPr>
        <p:spPr>
          <a:xfrm>
            <a:off x="3905651" y="2784774"/>
            <a:ext cx="4671391"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237196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0EB019-D709-4673-B856-24B85B99E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0866DA9-5D88-42EA-A7A5-72245E5F8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Freeform 5">
            <a:extLst>
              <a:ext uri="{FF2B5EF4-FFF2-40B4-BE49-F238E27FC236}">
                <a16:creationId xmlns:a16="http://schemas.microsoft.com/office/drawing/2014/main" id="{2F1EAD63-88F7-4C03-9CFF-FD14BEFB6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59954FC5-0555-077D-7838-56A67271DB38}"/>
              </a:ext>
            </a:extLst>
          </p:cNvPr>
          <p:cNvSpPr>
            <a:spLocks noGrp="1"/>
          </p:cNvSpPr>
          <p:nvPr>
            <p:ph type="title"/>
          </p:nvPr>
        </p:nvSpPr>
        <p:spPr>
          <a:xfrm>
            <a:off x="541867" y="787400"/>
            <a:ext cx="7145866" cy="778933"/>
          </a:xfrm>
        </p:spPr>
        <p:txBody>
          <a:bodyPr anchor="ctr">
            <a:normAutofit/>
          </a:bodyPr>
          <a:lstStyle/>
          <a:p>
            <a:r>
              <a:rPr lang="en-US" sz="3200" b="1" i="1" dirty="0">
                <a:solidFill>
                  <a:srgbClr val="FEFFFF"/>
                </a:solidFill>
              </a:rPr>
              <a:t>Scope of the Project</a:t>
            </a:r>
          </a:p>
        </p:txBody>
      </p:sp>
      <p:sp>
        <p:nvSpPr>
          <p:cNvPr id="3" name="Content Placeholder 2">
            <a:extLst>
              <a:ext uri="{FF2B5EF4-FFF2-40B4-BE49-F238E27FC236}">
                <a16:creationId xmlns:a16="http://schemas.microsoft.com/office/drawing/2014/main" id="{D38D2CA1-173A-B195-1AC8-D3D93926CCC3}"/>
              </a:ext>
            </a:extLst>
          </p:cNvPr>
          <p:cNvSpPr>
            <a:spLocks noGrp="1"/>
          </p:cNvSpPr>
          <p:nvPr>
            <p:ph idx="1"/>
          </p:nvPr>
        </p:nvSpPr>
        <p:spPr>
          <a:xfrm>
            <a:off x="541866" y="2032000"/>
            <a:ext cx="7145867" cy="3879222"/>
          </a:xfrm>
        </p:spPr>
        <p:txBody>
          <a:bodyPr>
            <a:normAutofit/>
          </a:bodyPr>
          <a:lstStyle/>
          <a:p>
            <a:pPr>
              <a:lnSpc>
                <a:spcPct val="90000"/>
              </a:lnSpc>
            </a:pPr>
            <a:r>
              <a:rPr lang="en-US" dirty="0">
                <a:solidFill>
                  <a:srgbClr val="FEFFFF"/>
                </a:solidFill>
              </a:rPr>
              <a:t>Abstract</a:t>
            </a:r>
          </a:p>
          <a:p>
            <a:pPr>
              <a:lnSpc>
                <a:spcPct val="90000"/>
              </a:lnSpc>
            </a:pPr>
            <a:r>
              <a:rPr lang="en-US" dirty="0">
                <a:solidFill>
                  <a:srgbClr val="FEFFFF"/>
                </a:solidFill>
              </a:rPr>
              <a:t>Introduction</a:t>
            </a:r>
          </a:p>
          <a:p>
            <a:pPr>
              <a:lnSpc>
                <a:spcPct val="90000"/>
              </a:lnSpc>
            </a:pPr>
            <a:r>
              <a:rPr lang="en-US" dirty="0">
                <a:solidFill>
                  <a:srgbClr val="FEFFFF"/>
                </a:solidFill>
              </a:rPr>
              <a:t>Problem Statement</a:t>
            </a:r>
          </a:p>
          <a:p>
            <a:pPr>
              <a:lnSpc>
                <a:spcPct val="90000"/>
              </a:lnSpc>
            </a:pPr>
            <a:r>
              <a:rPr lang="en-US" dirty="0">
                <a:solidFill>
                  <a:srgbClr val="FEFFFF"/>
                </a:solidFill>
              </a:rPr>
              <a:t>Motivation</a:t>
            </a:r>
          </a:p>
          <a:p>
            <a:pPr>
              <a:lnSpc>
                <a:spcPct val="90000"/>
              </a:lnSpc>
            </a:pPr>
            <a:r>
              <a:rPr lang="en-US" dirty="0">
                <a:solidFill>
                  <a:srgbClr val="FEFFFF"/>
                </a:solidFill>
              </a:rPr>
              <a:t>Contribution</a:t>
            </a:r>
          </a:p>
          <a:p>
            <a:pPr>
              <a:lnSpc>
                <a:spcPct val="90000"/>
              </a:lnSpc>
            </a:pPr>
            <a:r>
              <a:rPr lang="en-US" dirty="0">
                <a:solidFill>
                  <a:srgbClr val="FEFFFF"/>
                </a:solidFill>
              </a:rPr>
              <a:t>Modules</a:t>
            </a:r>
          </a:p>
          <a:p>
            <a:pPr>
              <a:lnSpc>
                <a:spcPct val="90000"/>
              </a:lnSpc>
            </a:pPr>
            <a:r>
              <a:rPr lang="en-IN" dirty="0"/>
              <a:t>Implementation </a:t>
            </a:r>
            <a:endParaRPr lang="en-US" dirty="0">
              <a:solidFill>
                <a:srgbClr val="FEFFFF"/>
              </a:solidFill>
            </a:endParaRPr>
          </a:p>
          <a:p>
            <a:pPr>
              <a:lnSpc>
                <a:spcPct val="90000"/>
              </a:lnSpc>
            </a:pPr>
            <a:r>
              <a:rPr lang="en-US" dirty="0">
                <a:solidFill>
                  <a:srgbClr val="FEFFFF"/>
                </a:solidFill>
              </a:rPr>
              <a:t>Results</a:t>
            </a:r>
          </a:p>
          <a:p>
            <a:pPr>
              <a:lnSpc>
                <a:spcPct val="90000"/>
              </a:lnSpc>
            </a:pPr>
            <a:r>
              <a:rPr lang="en-US" dirty="0">
                <a:solidFill>
                  <a:srgbClr val="FEFFFF"/>
                </a:solidFill>
              </a:rPr>
              <a:t>Conclusion and Future Scope</a:t>
            </a:r>
          </a:p>
          <a:p>
            <a:pPr marL="0" indent="0">
              <a:lnSpc>
                <a:spcPct val="90000"/>
              </a:lnSpc>
              <a:buNone/>
            </a:pPr>
            <a:endParaRPr lang="en-US" dirty="0">
              <a:solidFill>
                <a:srgbClr val="FEFFFF"/>
              </a:solidFill>
            </a:endParaRPr>
          </a:p>
        </p:txBody>
      </p:sp>
      <p:pic>
        <p:nvPicPr>
          <p:cNvPr id="5" name="Picture 4" descr="Colorful blocks with letters on them&#10;&#10;Description automatically generated">
            <a:extLst>
              <a:ext uri="{FF2B5EF4-FFF2-40B4-BE49-F238E27FC236}">
                <a16:creationId xmlns:a16="http://schemas.microsoft.com/office/drawing/2014/main" id="{D19BA98B-17C9-809A-B173-BCA9F6907269}"/>
              </a:ext>
            </a:extLst>
          </p:cNvPr>
          <p:cNvPicPr>
            <a:picLocks noChangeAspect="1"/>
          </p:cNvPicPr>
          <p:nvPr/>
        </p:nvPicPr>
        <p:blipFill>
          <a:blip r:embed="rId2"/>
          <a:stretch>
            <a:fillRect/>
          </a:stretch>
        </p:blipFill>
        <p:spPr>
          <a:xfrm>
            <a:off x="8803241" y="1793995"/>
            <a:ext cx="3001931" cy="1673576"/>
          </a:xfrm>
          <a:prstGeom prst="rect">
            <a:avLst/>
          </a:prstGeom>
        </p:spPr>
      </p:pic>
      <p:pic>
        <p:nvPicPr>
          <p:cNvPr id="6" name="Picture 5">
            <a:extLst>
              <a:ext uri="{FF2B5EF4-FFF2-40B4-BE49-F238E27FC236}">
                <a16:creationId xmlns:a16="http://schemas.microsoft.com/office/drawing/2014/main" id="{EF0EA249-63B1-FA59-FF1C-059D1E6EB4DB}"/>
              </a:ext>
            </a:extLst>
          </p:cNvPr>
          <p:cNvPicPr>
            <a:picLocks noChangeAspect="1"/>
          </p:cNvPicPr>
          <p:nvPr/>
        </p:nvPicPr>
        <p:blipFill>
          <a:blip r:embed="rId3">
            <a:alphaModFix amt="85000"/>
          </a:blip>
          <a:stretch>
            <a:fillRect/>
          </a:stretch>
        </p:blipFill>
        <p:spPr>
          <a:xfrm>
            <a:off x="8519651" y="3646276"/>
            <a:ext cx="3382296" cy="2389238"/>
          </a:xfrm>
          <a:prstGeom prst="rect">
            <a:avLst/>
          </a:prstGeom>
        </p:spPr>
      </p:pic>
    </p:spTree>
    <p:extLst>
      <p:ext uri="{BB962C8B-B14F-4D97-AF65-F5344CB8AC3E}">
        <p14:creationId xmlns:p14="http://schemas.microsoft.com/office/powerpoint/2010/main" val="42429688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53196E-112E-AA4C-8525-62C3E4454E83}"/>
              </a:ext>
            </a:extLst>
          </p:cNvPr>
          <p:cNvSpPr txBox="1"/>
          <p:nvPr/>
        </p:nvSpPr>
        <p:spPr>
          <a:xfrm>
            <a:off x="1524000" y="668594"/>
            <a:ext cx="2989007" cy="707886"/>
          </a:xfrm>
          <a:prstGeom prst="rect">
            <a:avLst/>
          </a:prstGeom>
          <a:noFill/>
        </p:spPr>
        <p:txBody>
          <a:bodyPr wrap="square" rtlCol="0">
            <a:spAutoFit/>
          </a:bodyPr>
          <a:lstStyle/>
          <a:p>
            <a:pPr algn="ctr"/>
            <a:r>
              <a:rPr lang="en-US" sz="4000" b="1" i="1" dirty="0"/>
              <a:t>Abstract</a:t>
            </a:r>
          </a:p>
        </p:txBody>
      </p:sp>
      <p:sp>
        <p:nvSpPr>
          <p:cNvPr id="6" name="TextBox 5">
            <a:extLst>
              <a:ext uri="{FF2B5EF4-FFF2-40B4-BE49-F238E27FC236}">
                <a16:creationId xmlns:a16="http://schemas.microsoft.com/office/drawing/2014/main" id="{CDA55228-DA65-D703-CB94-8E761D7A5ED9}"/>
              </a:ext>
            </a:extLst>
          </p:cNvPr>
          <p:cNvSpPr txBox="1"/>
          <p:nvPr/>
        </p:nvSpPr>
        <p:spPr>
          <a:xfrm>
            <a:off x="1828800" y="1504336"/>
            <a:ext cx="9409471" cy="5028236"/>
          </a:xfrm>
          <a:prstGeom prst="rect">
            <a:avLst/>
          </a:prstGeom>
          <a:noFill/>
        </p:spPr>
        <p:txBody>
          <a:bodyPr wrap="square" rtlCol="0">
            <a:spAutoFit/>
          </a:bodyPr>
          <a:lstStyle/>
          <a:p>
            <a:pPr marR="184785" algn="just">
              <a:lnSpc>
                <a:spcPct val="150000"/>
              </a:lnSpc>
            </a:pPr>
            <a:r>
              <a:rPr lang="en-US" dirty="0"/>
              <a:t>			</a:t>
            </a:r>
            <a:r>
              <a:rPr lang="en-IN" dirty="0">
                <a:effectLst/>
                <a:latin typeface="Times New Roman" panose="02020603050405020304" pitchFamily="18" charset="0"/>
                <a:ea typeface="Lohit Devanagari"/>
                <a:cs typeface="Lohit Devanagari"/>
              </a:rPr>
              <a:t>T</a:t>
            </a:r>
            <a:r>
              <a:rPr lang="en-IN" sz="1800" dirty="0">
                <a:effectLst/>
                <a:latin typeface="Times New Roman" panose="02020603050405020304" pitchFamily="18" charset="0"/>
                <a:ea typeface="Lohit Devanagari"/>
                <a:cs typeface="Lohit Devanagari"/>
              </a:rPr>
              <a:t>he music recommendation system you've developed aims to provide personalized song suggestions based on user emotions detected through facial expressions. The system uses emotion recognition technology, </a:t>
            </a:r>
            <a:r>
              <a:rPr lang="en-IN" sz="1800" dirty="0" err="1">
                <a:effectLst/>
                <a:latin typeface="Times New Roman" panose="02020603050405020304" pitchFamily="18" charset="0"/>
                <a:ea typeface="Lohit Devanagari"/>
                <a:cs typeface="Lohit Devanagari"/>
              </a:rPr>
              <a:t>analyzing</a:t>
            </a:r>
            <a:r>
              <a:rPr lang="en-IN" sz="1800" dirty="0">
                <a:effectLst/>
                <a:latin typeface="Times New Roman" panose="02020603050405020304" pitchFamily="18" charset="0"/>
                <a:ea typeface="Lohit Devanagari"/>
                <a:cs typeface="Lohit Devanagari"/>
              </a:rPr>
              <a:t> real-time facial expressions to detect seven distinct emotions such as happiness, sadness, surprise, anger, disgust, fear, and neutral. Based on these emotions, the system recommends songs from Spotify that match or improve the user's mood. The recommendation process integrates real-time expression detection with a user-friendly interface, making it accessible and intuitive. </a:t>
            </a:r>
            <a:endParaRPr lang="en-IN" sz="1800" dirty="0">
              <a:effectLst/>
              <a:latin typeface="Calibri" panose="020F0502020204030204" pitchFamily="34" charset="0"/>
              <a:ea typeface="Lohit Devanagari"/>
              <a:cs typeface="Lohit Devanagari"/>
            </a:endParaRPr>
          </a:p>
          <a:p>
            <a:pPr marR="184785" algn="just">
              <a:lnSpc>
                <a:spcPct val="150000"/>
              </a:lnSpc>
            </a:pPr>
            <a:r>
              <a:rPr lang="en-IN" sz="1800" dirty="0">
                <a:effectLst/>
                <a:latin typeface="Times New Roman" panose="02020603050405020304" pitchFamily="18" charset="0"/>
                <a:ea typeface="Lohit Devanagari"/>
                <a:cs typeface="Lohit Devanagari"/>
              </a:rPr>
              <a:t>           The system utilizes a machine learning model built with a convolutional neural network (CNN), which has been trained on the FER 2013 dataset to recognize these emotions accurately. The architecture includes layers like Conv2D, MaxPool2D, Dropout, and Dense layers, and the model is optimized using the Adam optimizer with categorical </a:t>
            </a:r>
            <a:r>
              <a:rPr lang="en-IN" sz="1800" dirty="0" err="1">
                <a:effectLst/>
                <a:latin typeface="Times New Roman" panose="02020603050405020304" pitchFamily="18" charset="0"/>
                <a:ea typeface="Lohit Devanagari"/>
                <a:cs typeface="Lohit Devanagari"/>
              </a:rPr>
              <a:t>crossentropy</a:t>
            </a:r>
            <a:r>
              <a:rPr lang="en-IN" sz="1800" dirty="0">
                <a:effectLst/>
                <a:latin typeface="Times New Roman" panose="02020603050405020304" pitchFamily="18" charset="0"/>
                <a:ea typeface="Lohit Devanagari"/>
                <a:cs typeface="Lohit Devanagari"/>
              </a:rPr>
              <a:t> as the loss function. Despite achieving 76% accuracy.</a:t>
            </a:r>
            <a:endParaRPr lang="en-US" dirty="0"/>
          </a:p>
        </p:txBody>
      </p:sp>
    </p:spTree>
    <p:extLst>
      <p:ext uri="{BB962C8B-B14F-4D97-AF65-F5344CB8AC3E}">
        <p14:creationId xmlns:p14="http://schemas.microsoft.com/office/powerpoint/2010/main" val="117680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295D-FB98-5BA8-4CBB-BFF1159EB174}"/>
              </a:ext>
            </a:extLst>
          </p:cNvPr>
          <p:cNvSpPr>
            <a:spLocks noGrp="1"/>
          </p:cNvSpPr>
          <p:nvPr>
            <p:ph type="title"/>
          </p:nvPr>
        </p:nvSpPr>
        <p:spPr>
          <a:xfrm>
            <a:off x="1700982" y="633941"/>
            <a:ext cx="3569109" cy="831064"/>
          </a:xfrm>
          <a:prstGeom prst="rect">
            <a:avLst/>
          </a:prstGeom>
        </p:spPr>
        <p:txBody>
          <a:bodyPr>
            <a:normAutofit/>
          </a:bodyPr>
          <a:lstStyle/>
          <a:p>
            <a:r>
              <a:rPr lang="en-US" sz="4000" b="1" i="1" u="sng" dirty="0"/>
              <a:t>Introduction</a:t>
            </a:r>
            <a:r>
              <a:rPr lang="en-US" sz="4000" b="1" i="1" dirty="0"/>
              <a:t>:</a:t>
            </a:r>
          </a:p>
        </p:txBody>
      </p:sp>
      <p:sp>
        <p:nvSpPr>
          <p:cNvPr id="3" name="TextBox 2">
            <a:extLst>
              <a:ext uri="{FF2B5EF4-FFF2-40B4-BE49-F238E27FC236}">
                <a16:creationId xmlns:a16="http://schemas.microsoft.com/office/drawing/2014/main" id="{2059AC02-9C80-C864-0D60-439CA9B84FC4}"/>
              </a:ext>
            </a:extLst>
          </p:cNvPr>
          <p:cNvSpPr txBox="1"/>
          <p:nvPr/>
        </p:nvSpPr>
        <p:spPr>
          <a:xfrm>
            <a:off x="1700982" y="1217596"/>
            <a:ext cx="10156721" cy="5170646"/>
          </a:xfrm>
          <a:prstGeom prst="rect">
            <a:avLst/>
          </a:prstGeom>
          <a:noFill/>
        </p:spPr>
        <p:txBody>
          <a:bodyPr wrap="square" rtlCol="0">
            <a:spAutoFit/>
          </a:bodyPr>
          <a:lstStyle/>
          <a:p>
            <a:pPr algn="just"/>
            <a:r>
              <a:rPr lang="en-US" sz="2400" b="1" i="1" dirty="0"/>
              <a:t>		M</a:t>
            </a:r>
            <a:r>
              <a:rPr lang="en-US" dirty="0"/>
              <a:t>usic recommendation system you've developed aims to provide personalized song suggestions based on user emotions detected through facial expressions. The system uses emotion recognition technology, analyzing real-time facial expressions to detect seven distinct emotions such as happiness, sadness, surprise, anger, disgust, fear, and neutral. Based on these emotions, the system recommends songs from Spotify that match or improve the user's mood. The recommendation process integrates real-time expression detection with a user-friendly interface, making it accessible and intuitive. </a:t>
            </a:r>
          </a:p>
          <a:p>
            <a:pPr algn="just"/>
            <a:r>
              <a:rPr lang="en-US" dirty="0"/>
              <a:t>Additionally, the system’s design incorporates a </a:t>
            </a:r>
            <a:r>
              <a:rPr lang="en-US" dirty="0" err="1"/>
              <a:t>neumorphism</a:t>
            </a:r>
            <a:r>
              <a:rPr lang="en-US" dirty="0"/>
              <a:t> UI to enhance user interaction, providing an aesthetically pleasing experience. As part of future improvements, the system aims to make the video streaming client-side, ensuring better performance and user engagement. Another significant enhancement is the creation of a database for storing and updating song recommendations, eliminating the reliance on static CSV files. </a:t>
            </a:r>
          </a:p>
          <a:p>
            <a:pPr algn="just"/>
            <a:r>
              <a:rPr lang="en-US" dirty="0"/>
              <a:t>The goal is to create a dynamic, responsive, and user-focused platform that not only recognizes emotions but also offers a personalized and enjoyable music listening </a:t>
            </a:r>
            <a:r>
              <a:rPr lang="en-US" dirty="0" err="1"/>
              <a:t>experience.To</a:t>
            </a:r>
            <a:r>
              <a:rPr lang="en-US" dirty="0"/>
              <a:t> enhance the music recommendation system, emotion detection accuracy can be improved with transfer learning using pre-trained model integrating audio features like tempo, key, and rhythm would offer a richer context for recommendations, combining emotional and musical attributes. Considering factors like time of day or user activity would enable smarter, context-aware recommendations. </a:t>
            </a:r>
          </a:p>
        </p:txBody>
      </p:sp>
    </p:spTree>
    <p:extLst>
      <p:ext uri="{BB962C8B-B14F-4D97-AF65-F5344CB8AC3E}">
        <p14:creationId xmlns:p14="http://schemas.microsoft.com/office/powerpoint/2010/main" val="363101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dirty="0"/>
            </a:p>
          </p:txBody>
        </p:sp>
        <p:sp>
          <p:nvSpPr>
            <p:cNvPr id="12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dirty="0"/>
            </a:p>
          </p:txBody>
        </p:sp>
        <p:sp>
          <p:nvSpPr>
            <p:cNvPr id="49"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dirty="0"/>
            </a:p>
          </p:txBody>
        </p:sp>
        <p:sp>
          <p:nvSpPr>
            <p:cNvPr id="128"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dirty="0"/>
            </a:p>
          </p:txBody>
        </p:sp>
        <p:sp>
          <p:nvSpPr>
            <p:cNvPr id="51"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dirty="0"/>
            </a:p>
          </p:txBody>
        </p:sp>
        <p:sp>
          <p:nvSpPr>
            <p:cNvPr id="52"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dirty="0"/>
            </a:p>
          </p:txBody>
        </p:sp>
        <p:sp>
          <p:nvSpPr>
            <p:cNvPr id="53"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dirty="0"/>
            </a:p>
          </p:txBody>
        </p:sp>
        <p:sp>
          <p:nvSpPr>
            <p:cNvPr id="54"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dirty="0"/>
            </a:p>
          </p:txBody>
        </p:sp>
        <p:sp>
          <p:nvSpPr>
            <p:cNvPr id="55"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dirty="0"/>
            </a:p>
          </p:txBody>
        </p:sp>
        <p:sp>
          <p:nvSpPr>
            <p:cNvPr id="56"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dirty="0"/>
            </a:p>
          </p:txBody>
        </p:sp>
        <p:sp>
          <p:nvSpPr>
            <p:cNvPr id="57"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dirty="0"/>
            </a:p>
          </p:txBody>
        </p:sp>
        <p:sp>
          <p:nvSpPr>
            <p:cNvPr id="58"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dirty="0"/>
            </a:p>
          </p:txBody>
        </p:sp>
      </p:grpSp>
      <p:grpSp>
        <p:nvGrpSpPr>
          <p:cNvPr id="129" name="Group 12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dirty="0"/>
            </a:p>
          </p:txBody>
        </p:sp>
        <p:sp>
          <p:nvSpPr>
            <p:cNvPr id="130"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dirty="0"/>
            </a:p>
          </p:txBody>
        </p:sp>
        <p:sp>
          <p:nvSpPr>
            <p:cNvPr id="131"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dirty="0"/>
            </a:p>
          </p:txBody>
        </p:sp>
        <p:sp>
          <p:nvSpPr>
            <p:cNvPr id="6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dirty="0"/>
            </a:p>
          </p:txBody>
        </p:sp>
        <p:sp>
          <p:nvSpPr>
            <p:cNvPr id="6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dirty="0"/>
            </a:p>
          </p:txBody>
        </p:sp>
        <p:sp>
          <p:nvSpPr>
            <p:cNvPr id="66"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dirty="0"/>
            </a:p>
          </p:txBody>
        </p:sp>
        <p:sp>
          <p:nvSpPr>
            <p:cNvPr id="67"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dirty="0"/>
            </a:p>
          </p:txBody>
        </p:sp>
        <p:sp>
          <p:nvSpPr>
            <p:cNvPr id="68"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dirty="0"/>
            </a:p>
          </p:txBody>
        </p:sp>
        <p:sp>
          <p:nvSpPr>
            <p:cNvPr id="69"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dirty="0"/>
            </a:p>
          </p:txBody>
        </p:sp>
        <p:sp>
          <p:nvSpPr>
            <p:cNvPr id="70"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dirty="0"/>
            </a:p>
          </p:txBody>
        </p:sp>
        <p:sp>
          <p:nvSpPr>
            <p:cNvPr id="71"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dirty="0"/>
            </a:p>
          </p:txBody>
        </p:sp>
        <p:sp>
          <p:nvSpPr>
            <p:cNvPr id="72"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dirty="0"/>
            </a:p>
          </p:txBody>
        </p:sp>
      </p:grpSp>
      <p:sp>
        <p:nvSpPr>
          <p:cNvPr id="132" name="Rectangle 131">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3"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dirty="0"/>
          </a:p>
        </p:txBody>
      </p:sp>
      <p:sp>
        <p:nvSpPr>
          <p:cNvPr id="134" name="Freeform 5">
            <a:extLst>
              <a:ext uri="{FF2B5EF4-FFF2-40B4-BE49-F238E27FC236}">
                <a16:creationId xmlns:a16="http://schemas.microsoft.com/office/drawing/2014/main" id="{201543D1-8AF1-41DA-AB4A-ECE74D355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0391775" cy="6858000"/>
          </a:xfrm>
          <a:custGeom>
            <a:avLst/>
            <a:gdLst>
              <a:gd name="T0" fmla="*/ 0 w 2184"/>
              <a:gd name="T1" fmla="*/ 1441 h 1441"/>
              <a:gd name="T2" fmla="*/ 1482 w 2184"/>
              <a:gd name="T3" fmla="*/ 1441 h 1441"/>
              <a:gd name="T4" fmla="*/ 2161 w 2184"/>
              <a:gd name="T5" fmla="*/ 762 h 1441"/>
              <a:gd name="T6" fmla="*/ 2161 w 2184"/>
              <a:gd name="T7" fmla="*/ 678 h 1441"/>
              <a:gd name="T8" fmla="*/ 1483 w 2184"/>
              <a:gd name="T9" fmla="*/ 0 h 1441"/>
              <a:gd name="T10" fmla="*/ 0 w 2184"/>
              <a:gd name="T11" fmla="*/ 0 h 1441"/>
              <a:gd name="T12" fmla="*/ 0 w 2184"/>
              <a:gd name="T13" fmla="*/ 1441 h 1441"/>
            </a:gdLst>
            <a:ahLst/>
            <a:cxnLst>
              <a:cxn ang="0">
                <a:pos x="T0" y="T1"/>
              </a:cxn>
              <a:cxn ang="0">
                <a:pos x="T2" y="T3"/>
              </a:cxn>
              <a:cxn ang="0">
                <a:pos x="T4" y="T5"/>
              </a:cxn>
              <a:cxn ang="0">
                <a:pos x="T6" y="T7"/>
              </a:cxn>
              <a:cxn ang="0">
                <a:pos x="T8" y="T9"/>
              </a:cxn>
              <a:cxn ang="0">
                <a:pos x="T10" y="T11"/>
              </a:cxn>
              <a:cxn ang="0">
                <a:pos x="T12" y="T13"/>
              </a:cxn>
            </a:cxnLst>
            <a:rect l="0" t="0" r="r" b="b"/>
            <a:pathLst>
              <a:path w="2184" h="1441">
                <a:moveTo>
                  <a:pt x="0" y="1441"/>
                </a:moveTo>
                <a:cubicBezTo>
                  <a:pt x="1482" y="1441"/>
                  <a:pt x="1482" y="1441"/>
                  <a:pt x="1482" y="1441"/>
                </a:cubicBezTo>
                <a:cubicBezTo>
                  <a:pt x="2161" y="762"/>
                  <a:pt x="2161" y="762"/>
                  <a:pt x="2161" y="762"/>
                </a:cubicBezTo>
                <a:cubicBezTo>
                  <a:pt x="2184" y="739"/>
                  <a:pt x="2184" y="701"/>
                  <a:pt x="2161" y="678"/>
                </a:cubicBezTo>
                <a:cubicBezTo>
                  <a:pt x="1483" y="0"/>
                  <a:pt x="1483" y="0"/>
                  <a:pt x="1483" y="0"/>
                </a:cubicBezTo>
                <a:cubicBezTo>
                  <a:pt x="0" y="0"/>
                  <a:pt x="0" y="0"/>
                  <a:pt x="0" y="0"/>
                </a:cubicBezTo>
                <a:lnTo>
                  <a:pt x="0" y="1441"/>
                </a:lnTo>
                <a:close/>
              </a:path>
            </a:pathLst>
          </a:cu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US" dirty="0"/>
          </a:p>
        </p:txBody>
      </p:sp>
      <p:sp>
        <p:nvSpPr>
          <p:cNvPr id="7" name="TextBox 6">
            <a:extLst>
              <a:ext uri="{FF2B5EF4-FFF2-40B4-BE49-F238E27FC236}">
                <a16:creationId xmlns:a16="http://schemas.microsoft.com/office/drawing/2014/main" id="{B6224DD1-8C92-F4B7-29EF-951FD101725E}"/>
              </a:ext>
            </a:extLst>
          </p:cNvPr>
          <p:cNvSpPr txBox="1"/>
          <p:nvPr/>
        </p:nvSpPr>
        <p:spPr>
          <a:xfrm>
            <a:off x="541867" y="626533"/>
            <a:ext cx="7128933" cy="1278467"/>
          </a:xfrm>
          <a:prstGeom prst="rect">
            <a:avLst/>
          </a:prstGeom>
        </p:spPr>
        <p:txBody>
          <a:bodyPr vert="horz" lIns="91440" tIns="45720" rIns="91440" bIns="45720" rtlCol="0" anchor="ctr">
            <a:normAutofit/>
          </a:bodyPr>
          <a:lstStyle/>
          <a:p>
            <a:pPr>
              <a:spcBef>
                <a:spcPct val="0"/>
              </a:spcBef>
              <a:spcAft>
                <a:spcPts val="600"/>
              </a:spcAft>
            </a:pPr>
            <a:r>
              <a:rPr lang="en-US" sz="3200" b="1" i="1" u="sng" dirty="0">
                <a:solidFill>
                  <a:srgbClr val="FEFFFF"/>
                </a:solidFill>
                <a:latin typeface="+mj-lt"/>
                <a:ea typeface="+mj-ea"/>
                <a:cs typeface="+mj-cs"/>
              </a:rPr>
              <a:t>Problem Statement</a:t>
            </a:r>
            <a:r>
              <a:rPr lang="en-US" sz="3200" b="1" i="1" dirty="0">
                <a:solidFill>
                  <a:srgbClr val="FEFFFF"/>
                </a:solidFill>
                <a:latin typeface="+mj-lt"/>
                <a:ea typeface="+mj-ea"/>
                <a:cs typeface="+mj-cs"/>
              </a:rPr>
              <a:t>:</a:t>
            </a:r>
          </a:p>
        </p:txBody>
      </p:sp>
      <p:sp>
        <p:nvSpPr>
          <p:cNvPr id="4" name="Text Placeholder 3">
            <a:extLst>
              <a:ext uri="{FF2B5EF4-FFF2-40B4-BE49-F238E27FC236}">
                <a16:creationId xmlns:a16="http://schemas.microsoft.com/office/drawing/2014/main" id="{D2B043D6-67B4-1D50-687B-594CD5D0384D}"/>
              </a:ext>
            </a:extLst>
          </p:cNvPr>
          <p:cNvSpPr>
            <a:spLocks noGrp="1"/>
          </p:cNvSpPr>
          <p:nvPr>
            <p:ph type="body" sz="half" idx="2"/>
          </p:nvPr>
        </p:nvSpPr>
        <p:spPr>
          <a:xfrm>
            <a:off x="541868" y="2133599"/>
            <a:ext cx="7493000" cy="3809999"/>
          </a:xfrm>
        </p:spPr>
        <p:txBody>
          <a:bodyPr vert="horz" lIns="91440" tIns="45720" rIns="91440" bIns="45720" rtlCol="0">
            <a:normAutofit/>
          </a:bodyPr>
          <a:lstStyle/>
          <a:p>
            <a:pPr marL="342900" indent="-342900">
              <a:buFont typeface="Wingdings 3" charset="2"/>
              <a:buChar char=""/>
            </a:pPr>
            <a:r>
              <a:rPr lang="en-IN" sz="1800" dirty="0">
                <a:effectLst/>
                <a:latin typeface="Times New Roman" panose="02020603050405020304" pitchFamily="18" charset="0"/>
                <a:ea typeface="Lohit Devanagari"/>
                <a:cs typeface="Lohit Devanagari"/>
              </a:rPr>
              <a:t>The primary problem we aimed to solve in this project was to enhance the music recommendation process by incorporating emotion recognition. Specifically, we sought to detect the emotional state of a user based on their facial expressions and recommend music that aligns with their mood. </a:t>
            </a:r>
          </a:p>
          <a:p>
            <a:pPr marL="342900" indent="-342900">
              <a:buFont typeface="Wingdings 3" charset="2"/>
              <a:buChar char=""/>
            </a:pPr>
            <a:r>
              <a:rPr lang="en-IN" sz="1800" dirty="0">
                <a:effectLst/>
                <a:latin typeface="Times New Roman" panose="02020603050405020304" pitchFamily="18" charset="0"/>
                <a:ea typeface="Lohit Devanagari"/>
                <a:cs typeface="Lohit Devanagari"/>
              </a:rPr>
              <a:t>This system aims to provide a personalized and emotionally responsive music experience, going beyond traditional recommendation methods that focus on user preferences and history.</a:t>
            </a:r>
          </a:p>
          <a:p>
            <a:pPr marL="342900" indent="-342900">
              <a:buFont typeface="Wingdings 3" charset="2"/>
              <a:buChar char=""/>
            </a:pPr>
            <a:r>
              <a:rPr lang="en-IN" sz="1800" dirty="0">
                <a:effectLst/>
                <a:latin typeface="Times New Roman" panose="02020603050405020304" pitchFamily="18" charset="0"/>
                <a:ea typeface="Calibri" panose="020F0502020204030204" pitchFamily="34" charset="0"/>
              </a:rPr>
              <a:t>In conclusion, the Emotion-Based Music Recommendation System presents a promising solution to enhance user experience by adapting music recommendations to the user's emotional state. </a:t>
            </a:r>
            <a:endParaRPr lang="en-IN" sz="1800" dirty="0">
              <a:effectLst/>
              <a:latin typeface="Times New Roman" panose="02020603050405020304" pitchFamily="18" charset="0"/>
              <a:ea typeface="Lohit Devanagari"/>
              <a:cs typeface="Lohit Devanagari"/>
            </a:endParaRPr>
          </a:p>
          <a:p>
            <a:pPr marL="342900" indent="-342900">
              <a:buFont typeface="Wingdings 3" charset="2"/>
              <a:buChar char=""/>
            </a:pPr>
            <a:endParaRPr lang="en-IN" sz="1800" dirty="0">
              <a:effectLst/>
              <a:latin typeface="Calibri" panose="020F0502020204030204" pitchFamily="34" charset="0"/>
              <a:ea typeface="Lohit Devanagari"/>
              <a:cs typeface="Lohit Devanagari"/>
            </a:endParaRPr>
          </a:p>
          <a:p>
            <a:pPr marL="342900" indent="-342900">
              <a:buFont typeface="Wingdings 3" charset="2"/>
              <a:buChar char=""/>
            </a:pPr>
            <a:endParaRPr lang="en-US" dirty="0">
              <a:solidFill>
                <a:srgbClr val="FEFFFF"/>
              </a:solidFill>
            </a:endParaRPr>
          </a:p>
        </p:txBody>
      </p:sp>
      <p:pic>
        <p:nvPicPr>
          <p:cNvPr id="8" name="Content Placeholder 7">
            <a:extLst>
              <a:ext uri="{FF2B5EF4-FFF2-40B4-BE49-F238E27FC236}">
                <a16:creationId xmlns:a16="http://schemas.microsoft.com/office/drawing/2014/main" id="{94EED1FB-0ED0-DCA2-A36E-54BB547A5B64}"/>
              </a:ext>
            </a:extLst>
          </p:cNvPr>
          <p:cNvPicPr>
            <a:picLocks noGrp="1" noChangeAspect="1"/>
          </p:cNvPicPr>
          <p:nvPr>
            <p:ph idx="1"/>
          </p:nvPr>
        </p:nvPicPr>
        <p:blipFill>
          <a:blip r:embed="rId2">
            <a:alphaModFix amt="20000"/>
          </a:blip>
          <a:stretch>
            <a:fillRect/>
          </a:stretch>
        </p:blipFill>
        <p:spPr>
          <a:xfrm>
            <a:off x="0" y="-787"/>
            <a:ext cx="12142402" cy="6868010"/>
          </a:xfrm>
        </p:spPr>
      </p:pic>
    </p:spTree>
    <p:extLst>
      <p:ext uri="{BB962C8B-B14F-4D97-AF65-F5344CB8AC3E}">
        <p14:creationId xmlns:p14="http://schemas.microsoft.com/office/powerpoint/2010/main" val="17147021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dirty="0"/>
            </a:p>
          </p:txBody>
        </p:sp>
        <p:sp>
          <p:nvSpPr>
            <p:cNvPr id="14"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dirty="0"/>
            </a:p>
          </p:txBody>
        </p:sp>
        <p:sp>
          <p:nvSpPr>
            <p:cNvPr id="15"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dirty="0"/>
            </a:p>
          </p:txBody>
        </p:sp>
        <p:sp>
          <p:nvSpPr>
            <p:cNvPr id="16"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dirty="0"/>
            </a:p>
          </p:txBody>
        </p:sp>
        <p:sp>
          <p:nvSpPr>
            <p:cNvPr id="17"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dirty="0"/>
            </a:p>
          </p:txBody>
        </p:sp>
        <p:sp>
          <p:nvSpPr>
            <p:cNvPr id="18"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dirty="0"/>
            </a:p>
          </p:txBody>
        </p:sp>
        <p:sp>
          <p:nvSpPr>
            <p:cNvPr id="19"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dirty="0"/>
            </a:p>
          </p:txBody>
        </p:sp>
        <p:sp>
          <p:nvSpPr>
            <p:cNvPr id="20"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dirty="0"/>
            </a:p>
          </p:txBody>
        </p:sp>
        <p:sp>
          <p:nvSpPr>
            <p:cNvPr id="21"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dirty="0"/>
            </a:p>
          </p:txBody>
        </p:sp>
        <p:sp>
          <p:nvSpPr>
            <p:cNvPr id="22"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dirty="0"/>
            </a:p>
          </p:txBody>
        </p:sp>
        <p:sp>
          <p:nvSpPr>
            <p:cNvPr id="23"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dirty="0"/>
            </a:p>
          </p:txBody>
        </p:sp>
        <p:sp>
          <p:nvSpPr>
            <p:cNvPr id="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dirty="0"/>
            </a:p>
          </p:txBody>
        </p:sp>
      </p:grpSp>
      <p:grpSp>
        <p:nvGrpSpPr>
          <p:cNvPr id="26" name="Group 25">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dirty="0"/>
            </a:p>
          </p:txBody>
        </p:sp>
        <p:sp>
          <p:nvSpPr>
            <p:cNvPr id="28"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dirty="0"/>
            </a:p>
          </p:txBody>
        </p:sp>
        <p:sp>
          <p:nvSpPr>
            <p:cNvPr id="29"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dirty="0"/>
            </a:p>
          </p:txBody>
        </p:sp>
        <p:sp>
          <p:nvSpPr>
            <p:cNvPr id="30"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dirty="0"/>
            </a:p>
          </p:txBody>
        </p:sp>
        <p:sp>
          <p:nvSpPr>
            <p:cNvPr id="31"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dirty="0"/>
            </a:p>
          </p:txBody>
        </p:sp>
        <p:sp>
          <p:nvSpPr>
            <p:cNvPr id="32"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dirty="0"/>
            </a:p>
          </p:txBody>
        </p:sp>
        <p:sp>
          <p:nvSpPr>
            <p:cNvPr id="33"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dirty="0"/>
            </a:p>
          </p:txBody>
        </p:sp>
        <p:sp>
          <p:nvSpPr>
            <p:cNvPr id="34"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dirty="0"/>
            </a:p>
          </p:txBody>
        </p:sp>
        <p:sp>
          <p:nvSpPr>
            <p:cNvPr id="35"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dirty="0"/>
            </a:p>
          </p:txBody>
        </p:sp>
        <p:sp>
          <p:nvSpPr>
            <p:cNvPr id="36"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dirty="0"/>
            </a:p>
          </p:txBody>
        </p:sp>
        <p:sp>
          <p:nvSpPr>
            <p:cNvPr id="37"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dirty="0"/>
            </a:p>
          </p:txBody>
        </p:sp>
        <p:sp>
          <p:nvSpPr>
            <p:cNvPr id="1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dirty="0"/>
            </a:p>
          </p:txBody>
        </p:sp>
      </p:grpSp>
      <p:sp>
        <p:nvSpPr>
          <p:cNvPr id="25" name="Rectangle 2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9" name="Freeform 11">
            <a:extLst>
              <a:ext uri="{FF2B5EF4-FFF2-40B4-BE49-F238E27FC236}">
                <a16:creationId xmlns:a16="http://schemas.microsoft.com/office/drawing/2014/main" id="{A57352BE-A213-4040-BE8E-D4A925AD9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dirty="0"/>
          </a:p>
        </p:txBody>
      </p:sp>
      <p:sp useBgFill="1">
        <p:nvSpPr>
          <p:cNvPr id="41" name="Rectangle 40">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3" name="Rectangle 42">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5"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0B335EFD-4760-2137-261F-17F0A9FCE668}"/>
              </a:ext>
            </a:extLst>
          </p:cNvPr>
          <p:cNvSpPr>
            <a:spLocks noGrp="1"/>
          </p:cNvSpPr>
          <p:nvPr>
            <p:ph type="title"/>
          </p:nvPr>
        </p:nvSpPr>
        <p:spPr>
          <a:xfrm>
            <a:off x="308903" y="837500"/>
            <a:ext cx="7145866" cy="778933"/>
          </a:xfrm>
          <a:prstGeom prst="rect">
            <a:avLst/>
          </a:prstGeom>
        </p:spPr>
        <p:txBody>
          <a:bodyPr vert="horz" lIns="91440" tIns="45720" rIns="91440" bIns="45720" rtlCol="0" anchor="ctr">
            <a:normAutofit/>
          </a:bodyPr>
          <a:lstStyle/>
          <a:p>
            <a:r>
              <a:rPr lang="en-US" sz="2800" b="1" i="1" dirty="0">
                <a:solidFill>
                  <a:srgbClr val="FEFFFF"/>
                </a:solidFill>
                <a:latin typeface="Times New Roman" panose="02020603050405020304" pitchFamily="18" charset="0"/>
                <a:cs typeface="Times New Roman" panose="02020603050405020304" pitchFamily="18" charset="0"/>
              </a:rPr>
              <a:t>Motivation</a:t>
            </a:r>
            <a:r>
              <a:rPr lang="en-US" sz="3200" b="1" i="1" dirty="0">
                <a:solidFill>
                  <a:srgbClr val="FEFFFF"/>
                </a:solidFill>
              </a:rPr>
              <a:t>:</a:t>
            </a:r>
          </a:p>
        </p:txBody>
      </p:sp>
      <p:sp>
        <p:nvSpPr>
          <p:cNvPr id="3" name="TextBox 2">
            <a:extLst>
              <a:ext uri="{FF2B5EF4-FFF2-40B4-BE49-F238E27FC236}">
                <a16:creationId xmlns:a16="http://schemas.microsoft.com/office/drawing/2014/main" id="{D1C183D0-BFC3-187B-BEB1-13CCAC677991}"/>
              </a:ext>
            </a:extLst>
          </p:cNvPr>
          <p:cNvSpPr txBox="1"/>
          <p:nvPr/>
        </p:nvSpPr>
        <p:spPr>
          <a:xfrm>
            <a:off x="229259" y="1747607"/>
            <a:ext cx="7762346" cy="4711827"/>
          </a:xfrm>
          <a:prstGeom prst="rect">
            <a:avLst/>
          </a:prstGeom>
        </p:spPr>
        <p:txBody>
          <a:bodyPr vert="horz" lIns="91440" tIns="45720" rIns="91440" bIns="45720" rtlCol="0">
            <a:normAutofit fontScale="85000" lnSpcReduction="20000"/>
          </a:bodyPr>
          <a:lstStyle/>
          <a:p>
            <a:pPr algn="just">
              <a:lnSpc>
                <a:spcPct val="150000"/>
              </a:lnSpc>
            </a:pPr>
            <a:r>
              <a:rPr lang="en-IN" sz="1800" dirty="0">
                <a:effectLst/>
                <a:latin typeface="Times New Roman" panose="02020603050405020304" pitchFamily="18" charset="0"/>
                <a:ea typeface="Lohit Devanagari"/>
                <a:cs typeface="Lohit Devanagari"/>
              </a:rPr>
              <a:t> The motivation behind developing an emotion-based music recommendation system stems from the need to address gaps in current recommendation algorithms. Traditional music recommendation systems primarily focus on user preferences, listening history, and genre classifications. While these factors play a significant role, they fail to capture the emotional state of the user at the time of listening. Emotions heavily influence music choices, with individuals often seeking specific songs to reflect or alter their mood.</a:t>
            </a:r>
          </a:p>
          <a:p>
            <a:pPr algn="just">
              <a:lnSpc>
                <a:spcPct val="150000"/>
              </a:lnSpc>
            </a:pPr>
            <a:r>
              <a:rPr lang="en-IN" sz="1800" dirty="0">
                <a:effectLst/>
                <a:latin typeface="Times New Roman" panose="02020603050405020304" pitchFamily="18" charset="0"/>
                <a:ea typeface="Lohit Devanagari"/>
                <a:cs typeface="Lohit Devanagari"/>
              </a:rPr>
              <a:t> The ability to personalize music recommendations based on emotions would enhance the user experience, creating a stronger connection to the music. Emotion detection through technologies such as facial recognition, voice sentiment analysis, and physiological data provides new opportunities to cater to users' emotional needs more precisely. Music has a profound impact on the emotional state of individuals, and its therapeutic properties are well-documented. Studies have shown that listening to music can help regulate emotions, reduce stress, and enhance overall mental well-being (</a:t>
            </a:r>
            <a:r>
              <a:rPr lang="en-IN" sz="1800" dirty="0" err="1">
                <a:effectLst/>
                <a:latin typeface="Times New Roman" panose="02020603050405020304" pitchFamily="18" charset="0"/>
                <a:ea typeface="Lohit Devanagari"/>
                <a:cs typeface="Lohit Devanagari"/>
              </a:rPr>
              <a:t>Thoma</a:t>
            </a:r>
            <a:r>
              <a:rPr lang="en-IN" sz="1800" dirty="0">
                <a:effectLst/>
                <a:latin typeface="Times New Roman" panose="02020603050405020304" pitchFamily="18" charset="0"/>
                <a:ea typeface="Lohit Devanagari"/>
                <a:cs typeface="Lohit Devanagari"/>
              </a:rPr>
              <a:t> et al., 2013). By incorporating emotion recognition into a music recommendation system, the project aims to provide users with a more personalized and emotionally attuned music selection, improving their mental and emotional health.</a:t>
            </a:r>
            <a:r>
              <a:rPr lang="en-US" dirty="0">
                <a:solidFill>
                  <a:schemeClr val="bg2">
                    <a:lumMod val="20000"/>
                    <a:lumOff val="80000"/>
                  </a:schemeClr>
                </a:solidFill>
              </a:rPr>
              <a:t>.</a:t>
            </a:r>
          </a:p>
        </p:txBody>
      </p:sp>
      <p:pic>
        <p:nvPicPr>
          <p:cNvPr id="5" name="Picture 4">
            <a:extLst>
              <a:ext uri="{FF2B5EF4-FFF2-40B4-BE49-F238E27FC236}">
                <a16:creationId xmlns:a16="http://schemas.microsoft.com/office/drawing/2014/main" id="{7C720320-BCDD-716A-7841-626C2F4EF5C1}"/>
              </a:ext>
            </a:extLst>
          </p:cNvPr>
          <p:cNvPicPr>
            <a:picLocks noChangeAspect="1"/>
          </p:cNvPicPr>
          <p:nvPr/>
        </p:nvPicPr>
        <p:blipFill>
          <a:blip r:embed="rId2"/>
          <a:stretch>
            <a:fillRect/>
          </a:stretch>
        </p:blipFill>
        <p:spPr>
          <a:xfrm>
            <a:off x="8218591" y="-9225"/>
            <a:ext cx="4002462" cy="6858000"/>
          </a:xfrm>
          <a:prstGeom prst="rect">
            <a:avLst/>
          </a:prstGeom>
        </p:spPr>
      </p:pic>
    </p:spTree>
    <p:extLst>
      <p:ext uri="{BB962C8B-B14F-4D97-AF65-F5344CB8AC3E}">
        <p14:creationId xmlns:p14="http://schemas.microsoft.com/office/powerpoint/2010/main" val="19265349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788227-C38B-9400-E8AF-9D14323F58D6}"/>
              </a:ext>
            </a:extLst>
          </p:cNvPr>
          <p:cNvSpPr txBox="1"/>
          <p:nvPr/>
        </p:nvSpPr>
        <p:spPr>
          <a:xfrm>
            <a:off x="1558264" y="695740"/>
            <a:ext cx="10307782" cy="6386364"/>
          </a:xfrm>
          <a:prstGeom prst="rect">
            <a:avLst/>
          </a:prstGeom>
          <a:noFill/>
        </p:spPr>
        <p:txBody>
          <a:bodyPr wrap="square" rtlCol="0">
            <a:spAutoFit/>
          </a:bodyPr>
          <a:lstStyle/>
          <a:p>
            <a:r>
              <a:rPr lang="en-IN" sz="2800" b="1" dirty="0">
                <a:effectLst/>
                <a:latin typeface="Times New Roman" panose="02020603050405020304" pitchFamily="18" charset="0"/>
                <a:ea typeface="Calibri" panose="020F0502020204030204" pitchFamily="34" charset="0"/>
              </a:rPr>
              <a:t>Contribution</a:t>
            </a:r>
            <a:r>
              <a:rPr lang="en-US" sz="2400" b="1" dirty="0"/>
              <a:t>:</a:t>
            </a:r>
          </a:p>
          <a:p>
            <a:pPr algn="just">
              <a:lnSpc>
                <a:spcPct val="150000"/>
              </a:lnSpc>
            </a:pPr>
            <a:endParaRPr lang="en-US" sz="800" b="1" dirty="0"/>
          </a:p>
          <a:p>
            <a:pPr algn="just">
              <a:lnSpc>
                <a:spcPct val="150000"/>
              </a:lnSpc>
            </a:pPr>
            <a:r>
              <a:rPr lang="en-IN" sz="1800" dirty="0">
                <a:effectLst/>
                <a:latin typeface="Times New Roman" panose="02020603050405020304" pitchFamily="18" charset="0"/>
                <a:ea typeface="Lohit Devanagari"/>
                <a:cs typeface="Lohit Devanagari"/>
              </a:rPr>
              <a:t>This project makes several key contributions:</a:t>
            </a:r>
            <a:endParaRPr lang="en-IN" sz="1800" dirty="0">
              <a:effectLst/>
              <a:latin typeface="Calibri" panose="020F0502020204030204" pitchFamily="34" charset="0"/>
              <a:ea typeface="Lohit Devanagari"/>
              <a:cs typeface="Lohit Devanagari"/>
            </a:endParaRPr>
          </a:p>
          <a:p>
            <a:pPr marR="184785" algn="just">
              <a:lnSpc>
                <a:spcPct val="150000"/>
              </a:lnSpc>
            </a:pPr>
            <a:r>
              <a:rPr lang="en-IN" sz="1800" b="1" dirty="0">
                <a:effectLst/>
                <a:latin typeface="Times New Roman" panose="02020603050405020304" pitchFamily="18" charset="0"/>
                <a:ea typeface="Lohit Devanagari"/>
                <a:cs typeface="Lohit Devanagari"/>
              </a:rPr>
              <a:t>1.</a:t>
            </a:r>
            <a:r>
              <a:rPr lang="en-IN" sz="1800" dirty="0">
                <a:effectLst/>
                <a:latin typeface="Times New Roman" panose="02020603050405020304" pitchFamily="18" charset="0"/>
                <a:ea typeface="Lohit Devanagari"/>
                <a:cs typeface="Lohit Devanagari"/>
              </a:rPr>
              <a:t> </a:t>
            </a:r>
            <a:r>
              <a:rPr lang="en-IN" sz="1800" b="1" dirty="0">
                <a:effectLst/>
                <a:latin typeface="Times New Roman" panose="02020603050405020304" pitchFamily="18" charset="0"/>
                <a:ea typeface="Lohit Devanagari"/>
                <a:cs typeface="Lohit Devanagari"/>
              </a:rPr>
              <a:t>Emotion Recognition System</a:t>
            </a:r>
            <a:r>
              <a:rPr lang="en-IN" sz="1800" dirty="0">
                <a:effectLst/>
                <a:latin typeface="Times New Roman" panose="02020603050405020304" pitchFamily="18" charset="0"/>
                <a:ea typeface="Lohit Devanagari"/>
                <a:cs typeface="Lohit Devanagari"/>
              </a:rPr>
              <a:t>: We developed a robust system for recognizing emotions through facial expressions in real-time. The system utilizes deep learning techniques such as Convolutional Neural Networks (CNN) to classify facial expressions into seven emotions, including happiness, sadness, and surprise, which are critical for accurately understanding a user's emotional state.</a:t>
            </a:r>
            <a:endParaRPr lang="en-IN" sz="1800" dirty="0">
              <a:effectLst/>
              <a:latin typeface="Calibri" panose="020F0502020204030204" pitchFamily="34" charset="0"/>
              <a:ea typeface="Lohit Devanagari"/>
              <a:cs typeface="Lohit Devanagari"/>
            </a:endParaRPr>
          </a:p>
          <a:p>
            <a:pPr marR="184785" algn="just">
              <a:lnSpc>
                <a:spcPct val="150000"/>
              </a:lnSpc>
            </a:pPr>
            <a:r>
              <a:rPr lang="en-IN" sz="1800" b="1" dirty="0">
                <a:effectLst/>
                <a:latin typeface="Times New Roman" panose="02020603050405020304" pitchFamily="18" charset="0"/>
                <a:ea typeface="Lohit Devanagari"/>
                <a:cs typeface="Lohit Devanagari"/>
              </a:rPr>
              <a:t>2. Music Recommendation Algorithm</a:t>
            </a:r>
            <a:r>
              <a:rPr lang="en-IN" sz="1800" dirty="0">
                <a:effectLst/>
                <a:latin typeface="Times New Roman" panose="02020603050405020304" pitchFamily="18" charset="0"/>
                <a:ea typeface="Lohit Devanagari"/>
                <a:cs typeface="Lohit Devanagari"/>
              </a:rPr>
              <a:t>: We implemented an innovative music recommendation algorithm that uses emotion recognition data to suggest songs that match or improve the user's emotional state. By </a:t>
            </a:r>
            <a:r>
              <a:rPr lang="en-IN" sz="1800" dirty="0" err="1">
                <a:effectLst/>
                <a:latin typeface="Times New Roman" panose="02020603050405020304" pitchFamily="18" charset="0"/>
                <a:ea typeface="Lohit Devanagari"/>
                <a:cs typeface="Lohit Devanagari"/>
              </a:rPr>
              <a:t>analyzing</a:t>
            </a:r>
            <a:r>
              <a:rPr lang="en-IN" sz="1800" dirty="0">
                <a:effectLst/>
                <a:latin typeface="Times New Roman" panose="02020603050405020304" pitchFamily="18" charset="0"/>
                <a:ea typeface="Lohit Devanagari"/>
                <a:cs typeface="Lohit Devanagari"/>
              </a:rPr>
              <a:t> the detected emotion, the system selects music from a pre-processed database of tracks that align with the identified mood, whether it’s uplifting, calming, or energizing. We designed an intuitive, </a:t>
            </a:r>
            <a:r>
              <a:rPr lang="en-IN" sz="1800" dirty="0" err="1">
                <a:effectLst/>
                <a:latin typeface="Times New Roman" panose="02020603050405020304" pitchFamily="18" charset="0"/>
                <a:ea typeface="Lohit Devanagari"/>
                <a:cs typeface="Lohit Devanagari"/>
              </a:rPr>
              <a:t>neumorphic</a:t>
            </a:r>
            <a:r>
              <a:rPr lang="en-IN" sz="1800" dirty="0">
                <a:effectLst/>
                <a:latin typeface="Times New Roman" panose="02020603050405020304" pitchFamily="18" charset="0"/>
                <a:ea typeface="Lohit Devanagari"/>
                <a:cs typeface="Lohit Devanagari"/>
              </a:rPr>
              <a:t> user interface that provides a seamless and engaging user experience. The UI dynamically adapts to display emotional cues and music recommendations, creating an aesthetically pleasing and user-friendly environment.</a:t>
            </a:r>
            <a:endParaRPr lang="en-IN" sz="1800" dirty="0">
              <a:effectLst/>
              <a:latin typeface="Calibri" panose="020F0502020204030204" pitchFamily="34" charset="0"/>
              <a:ea typeface="Lohit Devanagari"/>
              <a:cs typeface="Lohit Devanagari"/>
            </a:endParaRPr>
          </a:p>
          <a:p>
            <a:pPr marR="184785" algn="just">
              <a:lnSpc>
                <a:spcPct val="150000"/>
              </a:lnSpc>
            </a:pPr>
            <a:endParaRPr lang="en-IN" sz="1800" dirty="0">
              <a:effectLst/>
              <a:latin typeface="Calibri" panose="020F0502020204030204" pitchFamily="34" charset="0"/>
              <a:ea typeface="Lohit Devanagari"/>
              <a:cs typeface="Lohit Devanagari"/>
            </a:endParaRP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6158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4" name="Group 11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dirty="0"/>
            </a:p>
          </p:txBody>
        </p:sp>
        <p:sp>
          <p:nvSpPr>
            <p:cNvPr id="11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dirty="0"/>
            </a:p>
          </p:txBody>
        </p:sp>
        <p:sp>
          <p:nvSpPr>
            <p:cNvPr id="11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dirty="0"/>
            </a:p>
          </p:txBody>
        </p:sp>
        <p:sp>
          <p:nvSpPr>
            <p:cNvPr id="11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dirty="0"/>
            </a:p>
          </p:txBody>
        </p:sp>
        <p:sp>
          <p:nvSpPr>
            <p:cNvPr id="12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dirty="0"/>
            </a:p>
          </p:txBody>
        </p:sp>
        <p:sp>
          <p:nvSpPr>
            <p:cNvPr id="12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dirty="0"/>
            </a:p>
          </p:txBody>
        </p:sp>
        <p:sp>
          <p:nvSpPr>
            <p:cNvPr id="12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dirty="0"/>
            </a:p>
          </p:txBody>
        </p:sp>
        <p:sp>
          <p:nvSpPr>
            <p:cNvPr id="12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dirty="0"/>
            </a:p>
          </p:txBody>
        </p:sp>
        <p:sp>
          <p:nvSpPr>
            <p:cNvPr id="12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dirty="0"/>
            </a:p>
          </p:txBody>
        </p:sp>
        <p:sp>
          <p:nvSpPr>
            <p:cNvPr id="12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dirty="0"/>
            </a:p>
          </p:txBody>
        </p:sp>
        <p:sp>
          <p:nvSpPr>
            <p:cNvPr id="12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dirty="0"/>
            </a:p>
          </p:txBody>
        </p:sp>
        <p:sp>
          <p:nvSpPr>
            <p:cNvPr id="12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dirty="0"/>
            </a:p>
          </p:txBody>
        </p:sp>
      </p:grpSp>
      <p:grpSp>
        <p:nvGrpSpPr>
          <p:cNvPr id="128" name="Group 12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dirty="0"/>
            </a:p>
          </p:txBody>
        </p:sp>
        <p:sp>
          <p:nvSpPr>
            <p:cNvPr id="13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dirty="0"/>
            </a:p>
          </p:txBody>
        </p:sp>
        <p:sp>
          <p:nvSpPr>
            <p:cNvPr id="13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dirty="0"/>
            </a:p>
          </p:txBody>
        </p:sp>
        <p:sp>
          <p:nvSpPr>
            <p:cNvPr id="13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dirty="0"/>
            </a:p>
          </p:txBody>
        </p:sp>
        <p:sp>
          <p:nvSpPr>
            <p:cNvPr id="13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dirty="0"/>
            </a:p>
          </p:txBody>
        </p:sp>
        <p:sp>
          <p:nvSpPr>
            <p:cNvPr id="13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dirty="0"/>
            </a:p>
          </p:txBody>
        </p:sp>
        <p:sp>
          <p:nvSpPr>
            <p:cNvPr id="13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dirty="0"/>
            </a:p>
          </p:txBody>
        </p:sp>
        <p:sp>
          <p:nvSpPr>
            <p:cNvPr id="13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dirty="0"/>
            </a:p>
          </p:txBody>
        </p:sp>
        <p:sp>
          <p:nvSpPr>
            <p:cNvPr id="13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dirty="0"/>
            </a:p>
          </p:txBody>
        </p:sp>
        <p:sp>
          <p:nvSpPr>
            <p:cNvPr id="13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dirty="0"/>
            </a:p>
          </p:txBody>
        </p:sp>
        <p:sp>
          <p:nvSpPr>
            <p:cNvPr id="13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dirty="0"/>
            </a:p>
          </p:txBody>
        </p:sp>
        <p:sp>
          <p:nvSpPr>
            <p:cNvPr id="14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dirty="0"/>
            </a:p>
          </p:txBody>
        </p:sp>
      </p:grpSp>
      <p:sp>
        <p:nvSpPr>
          <p:cNvPr id="141" name="Rectangle 1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2"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dirty="0"/>
          </a:p>
        </p:txBody>
      </p:sp>
      <p:sp useBgFill="1">
        <p:nvSpPr>
          <p:cNvPr id="143" name="Rectangle 14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921A9C-0FF4-8A90-584A-D99D53090F40}"/>
              </a:ext>
            </a:extLst>
          </p:cNvPr>
          <p:cNvSpPr>
            <a:spLocks noGrp="1"/>
          </p:cNvSpPr>
          <p:nvPr>
            <p:ph type="title"/>
          </p:nvPr>
        </p:nvSpPr>
        <p:spPr>
          <a:xfrm>
            <a:off x="769734" y="338076"/>
            <a:ext cx="3650279" cy="1259894"/>
          </a:xfrm>
          <a:prstGeom prst="rect">
            <a:avLst/>
          </a:prstGeom>
        </p:spPr>
        <p:txBody>
          <a:bodyPr vert="horz" lIns="91440" tIns="45720" rIns="91440" bIns="45720" rtlCol="0" anchor="t">
            <a:normAutofit/>
          </a:bodyPr>
          <a:lstStyle/>
          <a:p>
            <a:r>
              <a:rPr lang="en-US" sz="2800" b="1" i="1" u="sng" dirty="0">
                <a:latin typeface="Times New Roman" panose="02020603050405020304" pitchFamily="18" charset="0"/>
                <a:cs typeface="Times New Roman" panose="02020603050405020304" pitchFamily="18" charset="0"/>
              </a:rPr>
              <a:t>MODULES</a:t>
            </a:r>
            <a:r>
              <a:rPr lang="en-US" b="1" i="1" dirty="0"/>
              <a:t>:</a:t>
            </a:r>
            <a:br>
              <a:rPr lang="en-US" dirty="0"/>
            </a:br>
            <a:endParaRPr lang="en-US" dirty="0"/>
          </a:p>
        </p:txBody>
      </p:sp>
      <p:sp>
        <p:nvSpPr>
          <p:cNvPr id="113" name="Rectangle 1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TextBox 2">
            <a:extLst>
              <a:ext uri="{FF2B5EF4-FFF2-40B4-BE49-F238E27FC236}">
                <a16:creationId xmlns:a16="http://schemas.microsoft.com/office/drawing/2014/main" id="{AAE30EA6-4C68-2C02-8B18-93B66532CC42}"/>
              </a:ext>
            </a:extLst>
          </p:cNvPr>
          <p:cNvSpPr txBox="1"/>
          <p:nvPr/>
        </p:nvSpPr>
        <p:spPr>
          <a:xfrm>
            <a:off x="779516" y="1221671"/>
            <a:ext cx="10438758" cy="4770155"/>
          </a:xfrm>
          <a:prstGeom prst="rect">
            <a:avLst/>
          </a:prstGeom>
        </p:spPr>
        <p:txBody>
          <a:bodyPr vert="horz" lIns="91440" tIns="45720" rIns="91440" bIns="45720" rtlCol="0">
            <a:normAutofit fontScale="62500" lnSpcReduction="20000"/>
          </a:bodyPr>
          <a:lstStyle/>
          <a:p>
            <a:pPr>
              <a:lnSpc>
                <a:spcPct val="90000"/>
              </a:lnSpc>
              <a:spcBef>
                <a:spcPts val="1000"/>
              </a:spcBef>
              <a:buClr>
                <a:schemeClr val="accent1"/>
              </a:buClr>
            </a:pPr>
            <a:r>
              <a:rPr lang="en-IN" sz="3200" b="1" dirty="0">
                <a:effectLst/>
                <a:latin typeface="Times New Roman" panose="02020603050405020304" pitchFamily="18" charset="0"/>
                <a:cs typeface="Times New Roman" panose="02020603050405020304" pitchFamily="18" charset="0"/>
              </a:rPr>
              <a:t>Overview of FER 2013 Dataset</a:t>
            </a:r>
            <a:r>
              <a:rPr lang="en-US" b="1" i="1" dirty="0">
                <a:solidFill>
                  <a:schemeClr val="tx1">
                    <a:lumMod val="75000"/>
                    <a:lumOff val="25000"/>
                  </a:schemeClr>
                </a:solidFill>
              </a:rPr>
              <a:t>:</a:t>
            </a:r>
          </a:p>
          <a:p>
            <a:pPr algn="just">
              <a:lnSpc>
                <a:spcPct val="150000"/>
              </a:lnSpc>
            </a:pPr>
            <a:r>
              <a:rPr lang="en-IN" sz="2600" dirty="0">
                <a:effectLst/>
                <a:latin typeface="Times New Roman" panose="02020603050405020304" pitchFamily="18" charset="0"/>
                <a:ea typeface="Lohit Devanagari"/>
                <a:cs typeface="Lohit Devanagari"/>
              </a:rPr>
              <a:t>The FER 2013 (Facial Expression Recognition 2013) dataset is a widely used dataset for training and evaluating emotion recognition models. It was introduced as part of the ICML 2013 Challenges in Representation Learning. Below is a detailed breakdown of its features and importance.</a:t>
            </a:r>
            <a:r>
              <a:rPr lang="en-IN" sz="2600" b="1" dirty="0">
                <a:effectLst/>
                <a:latin typeface="Times New Roman" panose="02020603050405020304" pitchFamily="18" charset="0"/>
                <a:ea typeface="Lohit Devanagari"/>
                <a:cs typeface="Lohit Devanagari"/>
              </a:rPr>
              <a:t> </a:t>
            </a:r>
            <a:r>
              <a:rPr lang="en-IN" sz="2600" b="1" dirty="0">
                <a:effectLst/>
                <a:latin typeface="Times New Roman" panose="02020603050405020304" pitchFamily="18" charset="0"/>
                <a:ea typeface="Lohit Devanagari"/>
                <a:cs typeface="Times New Roman" panose="02020603050405020304" pitchFamily="18" charset="0"/>
              </a:rPr>
              <a:t>FER 2013 Dataset</a:t>
            </a:r>
          </a:p>
          <a:p>
            <a:pPr algn="just">
              <a:lnSpc>
                <a:spcPct val="150000"/>
              </a:lnSpc>
            </a:pPr>
            <a:endParaRPr lang="en-IN" sz="2600" dirty="0">
              <a:effectLst/>
              <a:latin typeface="Times New Roman" panose="02020603050405020304" pitchFamily="18" charset="0"/>
              <a:ea typeface="Lohit Devanagari"/>
              <a:cs typeface="Times New Roman" panose="02020603050405020304" pitchFamily="18" charset="0"/>
            </a:endParaRPr>
          </a:p>
          <a:p>
            <a:pPr marL="342900" lvl="0" indent="-342900" algn="just">
              <a:lnSpc>
                <a:spcPct val="150000"/>
              </a:lnSpc>
              <a:buSzPts val="1000"/>
              <a:buFont typeface="Wingdings" panose="05000000000000000000" pitchFamily="2" charset="2"/>
              <a:buChar char=""/>
            </a:pPr>
            <a:r>
              <a:rPr lang="en-IN" sz="2600" b="1" dirty="0">
                <a:effectLst/>
                <a:latin typeface="Times New Roman" panose="02020603050405020304" pitchFamily="18" charset="0"/>
                <a:ea typeface="Lohit Devanagari"/>
                <a:cs typeface="Times New Roman" panose="02020603050405020304" pitchFamily="18" charset="0"/>
              </a:rPr>
              <a:t>Objective</a:t>
            </a:r>
            <a:r>
              <a:rPr lang="en-IN" sz="2600" dirty="0">
                <a:effectLst/>
                <a:latin typeface="Times New Roman" panose="02020603050405020304" pitchFamily="18" charset="0"/>
                <a:ea typeface="Lohit Devanagari"/>
                <a:cs typeface="Times New Roman" panose="02020603050405020304" pitchFamily="18" charset="0"/>
              </a:rPr>
              <a:t>: The dataset is intended for the classification of emotions based on facial expressions in images.</a:t>
            </a:r>
          </a:p>
          <a:p>
            <a:pPr marL="342900" lvl="0" indent="-342900" algn="just">
              <a:lnSpc>
                <a:spcPct val="150000"/>
              </a:lnSpc>
              <a:buSzPts val="1000"/>
              <a:buFont typeface="Wingdings" panose="05000000000000000000" pitchFamily="2" charset="2"/>
              <a:buChar char=""/>
            </a:pPr>
            <a:r>
              <a:rPr lang="en-IN" sz="2600" b="1" dirty="0">
                <a:effectLst/>
                <a:latin typeface="Times New Roman" panose="02020603050405020304" pitchFamily="18" charset="0"/>
                <a:ea typeface="Lohit Devanagari"/>
                <a:cs typeface="Times New Roman" panose="02020603050405020304" pitchFamily="18" charset="0"/>
              </a:rPr>
              <a:t>Dataset Size</a:t>
            </a:r>
            <a:r>
              <a:rPr lang="en-IN" sz="2600" dirty="0">
                <a:effectLst/>
                <a:latin typeface="Times New Roman" panose="02020603050405020304" pitchFamily="18" charset="0"/>
                <a:ea typeface="Lohit Devanagari"/>
                <a:cs typeface="Times New Roman" panose="02020603050405020304" pitchFamily="18" charset="0"/>
              </a:rPr>
              <a:t>: Contains </a:t>
            </a:r>
            <a:r>
              <a:rPr lang="en-IN" sz="2600" b="1" dirty="0">
                <a:effectLst/>
                <a:latin typeface="Times New Roman" panose="02020603050405020304" pitchFamily="18" charset="0"/>
                <a:ea typeface="Lohit Devanagari"/>
                <a:cs typeface="Times New Roman" panose="02020603050405020304" pitchFamily="18" charset="0"/>
              </a:rPr>
              <a:t>35,887 grayscale images</a:t>
            </a:r>
            <a:r>
              <a:rPr lang="en-IN" sz="2600" dirty="0">
                <a:effectLst/>
                <a:latin typeface="Times New Roman" panose="02020603050405020304" pitchFamily="18" charset="0"/>
                <a:ea typeface="Lohit Devanagari"/>
                <a:cs typeface="Times New Roman" panose="02020603050405020304" pitchFamily="18" charset="0"/>
              </a:rPr>
              <a:t>, each sized at </a:t>
            </a:r>
            <a:r>
              <a:rPr lang="en-IN" sz="2600" b="1" dirty="0">
                <a:effectLst/>
                <a:latin typeface="Times New Roman" panose="02020603050405020304" pitchFamily="18" charset="0"/>
                <a:ea typeface="Lohit Devanagari"/>
                <a:cs typeface="Times New Roman" panose="02020603050405020304" pitchFamily="18" charset="0"/>
              </a:rPr>
              <a:t>48x48 pixels</a:t>
            </a:r>
            <a:r>
              <a:rPr lang="en-IN" sz="2600" dirty="0">
                <a:effectLst/>
                <a:latin typeface="Times New Roman" panose="02020603050405020304" pitchFamily="18" charset="0"/>
                <a:ea typeface="Lohit Devanagari"/>
                <a:cs typeface="Times New Roman" panose="02020603050405020304" pitchFamily="18" charset="0"/>
              </a:rPr>
              <a:t>.</a:t>
            </a:r>
          </a:p>
          <a:p>
            <a:pPr marL="342900" lvl="0" indent="-342900" algn="just">
              <a:lnSpc>
                <a:spcPct val="150000"/>
              </a:lnSpc>
              <a:buSzPts val="1000"/>
              <a:buFont typeface="Wingdings" panose="05000000000000000000" pitchFamily="2" charset="2"/>
              <a:buChar char=""/>
            </a:pPr>
            <a:r>
              <a:rPr lang="en-IN" sz="2600" b="1" dirty="0">
                <a:effectLst/>
                <a:latin typeface="Times New Roman" panose="02020603050405020304" pitchFamily="18" charset="0"/>
                <a:ea typeface="Lohit Devanagari"/>
                <a:cs typeface="Times New Roman" panose="02020603050405020304" pitchFamily="18" charset="0"/>
              </a:rPr>
              <a:t>Classes</a:t>
            </a:r>
            <a:r>
              <a:rPr lang="en-IN" sz="2600" dirty="0">
                <a:effectLst/>
                <a:latin typeface="Times New Roman" panose="02020603050405020304" pitchFamily="18" charset="0"/>
                <a:ea typeface="Lohit Devanagari"/>
                <a:cs typeface="Times New Roman" panose="02020603050405020304" pitchFamily="18" charset="0"/>
              </a:rPr>
              <a:t>: Divided into 7 emotion categories:</a:t>
            </a: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Angry</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Disgust</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Fear</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Happy</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Sad</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Surprise</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gn="just">
              <a:lnSpc>
                <a:spcPct val="150000"/>
              </a:lnSpc>
              <a:buFont typeface="+mj-lt"/>
              <a:buAutoNum type="arabicPeriod"/>
            </a:pPr>
            <a:r>
              <a:rPr lang="en-IN" sz="2600" b="1" dirty="0">
                <a:effectLst/>
                <a:latin typeface="Times New Roman" panose="02020603050405020304" pitchFamily="18" charset="0"/>
                <a:ea typeface="Lohit Devanagari"/>
                <a:cs typeface="Times New Roman" panose="02020603050405020304" pitchFamily="18" charset="0"/>
              </a:rPr>
              <a:t>Neutral</a:t>
            </a:r>
            <a:endParaRPr lang="en-IN" sz="2600" dirty="0">
              <a:effectLst/>
              <a:latin typeface="Times New Roman" panose="02020603050405020304" pitchFamily="18" charset="0"/>
              <a:ea typeface="Lohit Devanagari"/>
              <a:cs typeface="Times New Roman" panose="02020603050405020304" pitchFamily="18" charset="0"/>
            </a:endParaRPr>
          </a:p>
          <a:p>
            <a:pPr marL="742950" lvl="1" indent="-285750">
              <a:lnSpc>
                <a:spcPct val="90000"/>
              </a:lnSpc>
              <a:spcBef>
                <a:spcPts val="1000"/>
              </a:spcBef>
              <a:buClr>
                <a:schemeClr val="accent1"/>
              </a:buClr>
              <a:buFont typeface="Wingdings" panose="05000000000000000000" pitchFamily="2" charset="2"/>
              <a:buChar char="ü"/>
            </a:pPr>
            <a:endParaRPr lang="en-IN" sz="1800" dirty="0">
              <a:effectLst/>
              <a:latin typeface="Calibri" panose="020F0502020204030204" pitchFamily="34" charset="0"/>
              <a:ea typeface="Lohit Devanagari"/>
              <a:cs typeface="Lohit Devanagari"/>
            </a:endParaRPr>
          </a:p>
          <a:p>
            <a:pPr marL="742950" lvl="1" indent="-285750">
              <a:lnSpc>
                <a:spcPct val="90000"/>
              </a:lnSpc>
              <a:spcBef>
                <a:spcPts val="1000"/>
              </a:spcBef>
              <a:buClr>
                <a:schemeClr val="accent1"/>
              </a:buClr>
              <a:buFont typeface="Wingdings" panose="05000000000000000000" pitchFamily="2" charset="2"/>
              <a:buChar char="ü"/>
            </a:pPr>
            <a:endParaRPr lang="en-US" sz="1300" dirty="0">
              <a:solidFill>
                <a:schemeClr val="tx1">
                  <a:lumMod val="75000"/>
                  <a:lumOff val="25000"/>
                </a:schemeClr>
              </a:solidFill>
            </a:endParaRPr>
          </a:p>
        </p:txBody>
      </p:sp>
      <p:sp>
        <p:nvSpPr>
          <p:cNvPr id="1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6930F6A-4DDA-7A20-2FC0-EEA6BDF62A4A}"/>
              </a:ext>
            </a:extLst>
          </p:cNvPr>
          <p:cNvPicPr>
            <a:picLocks noChangeAspect="1"/>
          </p:cNvPicPr>
          <p:nvPr/>
        </p:nvPicPr>
        <p:blipFill>
          <a:blip r:embed="rId2"/>
          <a:stretch>
            <a:fillRect/>
          </a:stretch>
        </p:blipFill>
        <p:spPr>
          <a:xfrm>
            <a:off x="8020189" y="3528086"/>
            <a:ext cx="3297782" cy="2794436"/>
          </a:xfrm>
          <a:prstGeom prst="rect">
            <a:avLst/>
          </a:prstGeom>
        </p:spPr>
      </p:pic>
    </p:spTree>
    <p:extLst>
      <p:ext uri="{BB962C8B-B14F-4D97-AF65-F5344CB8AC3E}">
        <p14:creationId xmlns:p14="http://schemas.microsoft.com/office/powerpoint/2010/main" val="252227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op 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1343</TotalTime>
  <Words>2585</Words>
  <Application>Microsoft Office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Arial Unicode MS</vt:lpstr>
      <vt:lpstr>Calibri</vt:lpstr>
      <vt:lpstr>Symbol</vt:lpstr>
      <vt:lpstr>Times New Roman</vt:lpstr>
      <vt:lpstr>Wingdings</vt:lpstr>
      <vt:lpstr>Wingdings 3</vt:lpstr>
      <vt:lpstr>Wisp</vt:lpstr>
      <vt:lpstr>PowerPoint Presentation</vt:lpstr>
      <vt:lpstr>PowerPoint Presentation</vt:lpstr>
      <vt:lpstr>Scope of the Project</vt:lpstr>
      <vt:lpstr>PowerPoint Presentation</vt:lpstr>
      <vt:lpstr>Introduction:</vt:lpstr>
      <vt:lpstr>PowerPoint Presentation</vt:lpstr>
      <vt:lpstr>Motivation:</vt:lpstr>
      <vt:lpstr>PowerPoint Presentation</vt:lpstr>
      <vt:lpstr>MODULES: </vt:lpstr>
      <vt:lpstr>Why This Model is Effective for Emotion-Based Applicatio:</vt:lpstr>
      <vt:lpstr>CNN Sequential Model :   </vt:lpstr>
      <vt:lpstr>Layers of CNN Sequential Model  Convolutional Neural Network (CNN) Sequential Model is vital in image processing tasks because of its ability to automatically extract meaningful features such as edges, textures, and patterns</vt:lpstr>
      <vt:lpstr>Convolutional 2D Layer (Conv2D)</vt:lpstr>
      <vt:lpstr>MaxPooling2D Layer</vt:lpstr>
      <vt:lpstr>Dropout Layer</vt:lpstr>
      <vt:lpstr>Dense Layer</vt:lpstr>
      <vt:lpstr> IMPLEMENTATION</vt:lpstr>
      <vt:lpstr>Backend</vt:lpstr>
      <vt:lpstr>RESULT AND DISCUSSION </vt:lpstr>
      <vt:lpstr>PowerPoint Presentation</vt:lpstr>
      <vt:lpstr>PowerPoint Presentation</vt:lpstr>
      <vt:lpstr>Future Work</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Hareesh Molakala</dc:creator>
  <cp:lastModifiedBy>chiluka sunny</cp:lastModifiedBy>
  <cp:revision>137</cp:revision>
  <dcterms:created xsi:type="dcterms:W3CDTF">2024-07-07T16:04:22Z</dcterms:created>
  <dcterms:modified xsi:type="dcterms:W3CDTF">2024-11-30T11:37:43Z</dcterms:modified>
</cp:coreProperties>
</file>