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4"/>
    <p:restoredTop sz="94672"/>
  </p:normalViewPr>
  <p:slideViewPr>
    <p:cSldViewPr snapToGrid="0" snapToObjects="1">
      <p:cViewPr>
        <p:scale>
          <a:sx n="123" d="100"/>
          <a:sy n="123" d="100"/>
        </p:scale>
        <p:origin x="960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01B34-078C-EC46-B507-213374E41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742C4D-6CD3-8540-B48F-4F50ED069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1ED67-9B1B-1345-A6EF-F98AA6F5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A5EC-76FB-B843-ABF3-051B20E6B7E1}" type="datetimeFigureOut">
              <a:rPr kumimoji="1" lang="zh-CN" altLang="en-US" smtClean="0"/>
              <a:t>2019/3/5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ED0314-16BE-034A-BB72-8EE01525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8F6879-331A-1746-932A-9CA2ABAC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4AF3-5AF2-F24F-A97E-93D266E3D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721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D4C21-B0CD-CB49-B755-A2F12082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85800E47-6C4D-5A47-B22F-7B710D82B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749DA-072A-774F-8AE9-207E0EDF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A5EC-76FB-B843-ABF3-051B20E6B7E1}" type="datetimeFigureOut">
              <a:rPr kumimoji="1" lang="zh-CN" altLang="en-US" smtClean="0"/>
              <a:t>2019/3/5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D6B2C-04BA-734B-B8C2-5E2225DC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26B0557-5E2B-994D-8D5B-CCCEFC0B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4AF3-5AF2-F24F-A97E-93D266E3D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450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D73905-1F01-964A-8522-059EAF626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3DAA292-03EE-9641-AA79-61DB76FB8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189B7-5B9B-E445-93A4-8568120B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A5EC-76FB-B843-ABF3-051B20E6B7E1}" type="datetimeFigureOut">
              <a:rPr kumimoji="1" lang="zh-CN" altLang="en-US" smtClean="0"/>
              <a:t>2019/3/5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0990A-D437-3C48-8712-7D48211E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C980849-D700-3848-8520-68393CE9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4AF3-5AF2-F24F-A97E-93D266E3D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13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6F794-2482-B64D-86BF-8CF9613B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6EF09-3C51-2545-85C2-B645B5B6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79925-35D3-8242-A769-AAC697E6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A5EC-76FB-B843-ABF3-051B20E6B7E1}" type="datetimeFigureOut">
              <a:rPr kumimoji="1" lang="zh-CN" altLang="en-US" smtClean="0"/>
              <a:t>2019/3/5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3BD60-8E66-0C47-9EE0-36A459C7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5F78C2C-DB89-0B46-B3E9-AF935180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4AF3-5AF2-F24F-A97E-93D266E3D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279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AA39-C01F-8A40-B785-3AF02774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178FB8-FC3E-3143-A394-4346BDAA4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01501-DC95-D249-A06D-5A887C83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A5EC-76FB-B843-ABF3-051B20E6B7E1}" type="datetimeFigureOut">
              <a:rPr kumimoji="1" lang="zh-CN" altLang="en-US" smtClean="0"/>
              <a:t>2019/3/5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568EC-7F16-EF45-9749-0339C6A3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0BB5F61-B1A2-D545-AA4B-37665CF0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4AF3-5AF2-F24F-A97E-93D266E3D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892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E1F40-902C-1846-B77B-531F7A7A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B8A60-BBAF-9D4F-879E-89B381578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B658C-923C-1C4F-82C9-88826068A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85DEBA-4FD9-7F44-A59C-3FDC3124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A5EC-76FB-B843-ABF3-051B20E6B7E1}" type="datetimeFigureOut">
              <a:rPr kumimoji="1" lang="zh-CN" altLang="en-US" smtClean="0"/>
              <a:t>2019/3/5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919804-1283-BC47-93EE-BC4EAECF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2ADEDA1-27FC-2841-B4F8-1CCB8373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4AF3-5AF2-F24F-A97E-93D266E3D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75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17E4E-C731-AB44-965E-629EE2EF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30BB79-0281-064B-B185-8C952131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48A60D-8101-9346-893F-05C66D661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F5F6F7-F370-3E41-B0B0-A4538DBAE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1D2174-125D-0B4B-8686-FF8B59CB1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DF1F91-1C20-AF44-8940-E567F511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A5EC-76FB-B843-ABF3-051B20E6B7E1}" type="datetimeFigureOut">
              <a:rPr kumimoji="1" lang="zh-CN" altLang="en-US" smtClean="0"/>
              <a:t>2019/3/5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067C4D-D9E2-EB4C-BB83-1416182D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EE55DAF-EDF5-4F46-BF60-163ABB3C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4AF3-5AF2-F24F-A97E-93D266E3D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70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3211E-70A3-6241-AAF7-B0F910BC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BA2659-5CD5-9041-B92B-A3473C2C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A5EC-76FB-B843-ABF3-051B20E6B7E1}" type="datetimeFigureOut">
              <a:rPr kumimoji="1" lang="zh-CN" altLang="en-US" smtClean="0"/>
              <a:t>2019/3/5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9AD595-F307-104A-8C99-E9D4D50A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AF1E5A28-A3D0-C74E-8556-6797818E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4AF3-5AF2-F24F-A97E-93D266E3D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6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16F000-50E7-5D43-BE7D-2D2FCC10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A5EC-76FB-B843-ABF3-051B20E6B7E1}" type="datetimeFigureOut">
              <a:rPr kumimoji="1" lang="zh-CN" altLang="en-US" smtClean="0"/>
              <a:t>2019/3/5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262A18-FE29-9741-ABFD-5912820B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CB10C043-4063-3843-A216-7B5FA909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4AF3-5AF2-F24F-A97E-93D266E3D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67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87AEF-6641-DE4C-B2AD-157B7A8FB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DA21B0-C6F3-D446-8418-722068026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7EBAA2-1AB7-C04F-B2CB-E6DE97074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0F69B4-F7A3-0B48-9760-4D77AA42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A5EC-76FB-B843-ABF3-051B20E6B7E1}" type="datetimeFigureOut">
              <a:rPr kumimoji="1" lang="zh-CN" altLang="en-US" smtClean="0"/>
              <a:t>2019/3/5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703967-DD5E-EA43-83B2-477E7DBF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A1300FBC-1B42-D44D-9B20-A1B8805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4AF3-5AF2-F24F-A97E-93D266E3D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161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34FA7-97D2-8944-8EAF-B9424825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5B2229-77F0-9B44-9CBF-D13AD1591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E31EF2-A0D7-5B4F-93F4-33AF161D9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E4EBCE-3A81-6446-ABD6-AFD96221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A5EC-76FB-B843-ABF3-051B20E6B7E1}" type="datetimeFigureOut">
              <a:rPr kumimoji="1" lang="zh-CN" altLang="en-US" smtClean="0"/>
              <a:t>2019/3/5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A4E80B-9EF4-8340-85A6-9E19548A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4B95D0FB-CFAA-824E-B725-99267C5B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4AF3-5AF2-F24F-A97E-93D266E3D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756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ED953F-6FD6-944E-83F2-BAE9C405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014C86-0A75-A24D-BB63-E9E6D1D5F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795D2-B87F-FF46-812F-4A7272409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6A5EC-76FB-B843-ABF3-051B20E6B7E1}" type="datetimeFigureOut">
              <a:rPr kumimoji="1" lang="zh-CN" altLang="en-US" smtClean="0"/>
              <a:t>2019/3/5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2998D-E0EE-A546-82E5-2BE9525FE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F2DDC21-2298-A648-AA8A-AF607045C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4AF3-5AF2-F24F-A97E-93D266E3D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DA63323-60DF-6846-8180-C2D054727CD2}"/>
              </a:ext>
            </a:extLst>
          </p:cNvPr>
          <p:cNvSpPr/>
          <p:nvPr/>
        </p:nvSpPr>
        <p:spPr>
          <a:xfrm>
            <a:off x="0" y="-214752"/>
            <a:ext cx="12192000" cy="729952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圆角矩形 85">
            <a:extLst>
              <a:ext uri="{FF2B5EF4-FFF2-40B4-BE49-F238E27FC236}">
                <a16:creationId xmlns:a16="http://schemas.microsoft.com/office/drawing/2014/main" id="{BFABC01B-B112-0A48-B1FF-158B142A0F17}"/>
              </a:ext>
            </a:extLst>
          </p:cNvPr>
          <p:cNvSpPr/>
          <p:nvPr/>
        </p:nvSpPr>
        <p:spPr>
          <a:xfrm>
            <a:off x="2486196" y="581307"/>
            <a:ext cx="8003802" cy="1022641"/>
          </a:xfrm>
          <a:prstGeom prst="roundRect">
            <a:avLst/>
          </a:prstGeom>
          <a:solidFill>
            <a:schemeClr val="tx1"/>
          </a:solidFill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C69C564-75A3-4C41-9F8C-798246F9344E}"/>
              </a:ext>
            </a:extLst>
          </p:cNvPr>
          <p:cNvSpPr/>
          <p:nvPr/>
        </p:nvSpPr>
        <p:spPr>
          <a:xfrm>
            <a:off x="3272869" y="795686"/>
            <a:ext cx="1218663" cy="59388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/>
              <a:t>TCP</a:t>
            </a:r>
            <a:r>
              <a:rPr lang="zh-CN" altLang="en-US" dirty="0"/>
              <a:t>服务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96F1123-9164-B84B-9799-503EC18730A9}"/>
              </a:ext>
            </a:extLst>
          </p:cNvPr>
          <p:cNvSpPr/>
          <p:nvPr/>
        </p:nvSpPr>
        <p:spPr>
          <a:xfrm>
            <a:off x="5714632" y="795686"/>
            <a:ext cx="1284360" cy="59388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/>
              <a:t>UDP</a:t>
            </a:r>
            <a:r>
              <a:rPr lang="zh-CN" altLang="en-US" dirty="0"/>
              <a:t>服务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2DC1321-9B42-4E42-B561-44AFEE37143E}"/>
              </a:ext>
            </a:extLst>
          </p:cNvPr>
          <p:cNvSpPr/>
          <p:nvPr/>
        </p:nvSpPr>
        <p:spPr>
          <a:xfrm>
            <a:off x="8080020" y="803307"/>
            <a:ext cx="1713414" cy="59388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/>
              <a:t>WebSocket</a:t>
            </a:r>
            <a:r>
              <a:rPr lang="zh-CN" altLang="en-US" dirty="0"/>
              <a:t>服务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23861F2A-4EDD-9447-ACCA-30DF547F0237}"/>
              </a:ext>
            </a:extLst>
          </p:cNvPr>
          <p:cNvSpPr/>
          <p:nvPr/>
        </p:nvSpPr>
        <p:spPr>
          <a:xfrm>
            <a:off x="5758168" y="383236"/>
            <a:ext cx="1167234" cy="2700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服务层</a:t>
            </a:r>
            <a:endParaRPr lang="zh-CN" altLang="zh-CN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666855A8-50AA-B34A-81E3-C528B7BF9C40}"/>
              </a:ext>
            </a:extLst>
          </p:cNvPr>
          <p:cNvSpPr/>
          <p:nvPr/>
        </p:nvSpPr>
        <p:spPr>
          <a:xfrm>
            <a:off x="2486196" y="2172763"/>
            <a:ext cx="8003802" cy="1022641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32F251E-BFCF-B344-BB95-06045F7A0A86}"/>
              </a:ext>
            </a:extLst>
          </p:cNvPr>
          <p:cNvSpPr/>
          <p:nvPr/>
        </p:nvSpPr>
        <p:spPr>
          <a:xfrm>
            <a:off x="3272869" y="2387142"/>
            <a:ext cx="1218663" cy="59388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/>
              <a:t>MQTT</a:t>
            </a:r>
            <a:r>
              <a:rPr lang="zh-CN" altLang="en-US" dirty="0"/>
              <a:t>协议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FA25C56-BEFA-D94F-8492-F215CA8B7368}"/>
              </a:ext>
            </a:extLst>
          </p:cNvPr>
          <p:cNvSpPr/>
          <p:nvPr/>
        </p:nvSpPr>
        <p:spPr>
          <a:xfrm>
            <a:off x="5845917" y="2397370"/>
            <a:ext cx="1284360" cy="59388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/>
              <a:t>TGO</a:t>
            </a:r>
            <a:r>
              <a:rPr lang="zh-CN" altLang="en-US" dirty="0"/>
              <a:t>协议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4795527-E6B5-614A-825C-F7DE4CE9148E}"/>
              </a:ext>
            </a:extLst>
          </p:cNvPr>
          <p:cNvSpPr/>
          <p:nvPr/>
        </p:nvSpPr>
        <p:spPr>
          <a:xfrm>
            <a:off x="8535247" y="2400007"/>
            <a:ext cx="1258187" cy="59388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07BD5E81-E201-2B4F-946A-58F83A4F802A}"/>
              </a:ext>
            </a:extLst>
          </p:cNvPr>
          <p:cNvSpPr/>
          <p:nvPr/>
        </p:nvSpPr>
        <p:spPr>
          <a:xfrm>
            <a:off x="5845917" y="1973604"/>
            <a:ext cx="1167234" cy="27003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协议层</a:t>
            </a:r>
            <a:endParaRPr lang="zh-CN" altLang="zh-CN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3B35F13F-88CA-CE4D-920B-6C194F0DE145}"/>
              </a:ext>
            </a:extLst>
          </p:cNvPr>
          <p:cNvSpPr/>
          <p:nvPr/>
        </p:nvSpPr>
        <p:spPr>
          <a:xfrm>
            <a:off x="2486196" y="3676844"/>
            <a:ext cx="8003802" cy="1022641"/>
          </a:xfrm>
          <a:prstGeom prst="roundRect">
            <a:avLst/>
          </a:prstGeom>
          <a:solidFill>
            <a:schemeClr val="tx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5982F16-53A3-224C-B966-4836C3907ACB}"/>
              </a:ext>
            </a:extLst>
          </p:cNvPr>
          <p:cNvSpPr/>
          <p:nvPr/>
        </p:nvSpPr>
        <p:spPr>
          <a:xfrm>
            <a:off x="3272869" y="3891223"/>
            <a:ext cx="1218663" cy="59388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2889E84-04CE-4640-BB8E-2A7070153599}"/>
              </a:ext>
            </a:extLst>
          </p:cNvPr>
          <p:cNvSpPr/>
          <p:nvPr/>
        </p:nvSpPr>
        <p:spPr>
          <a:xfrm>
            <a:off x="5908426" y="3891223"/>
            <a:ext cx="1284360" cy="59388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E2A33DA-B7C3-D648-BA41-138AA7DF4E4F}"/>
              </a:ext>
            </a:extLst>
          </p:cNvPr>
          <p:cNvSpPr/>
          <p:nvPr/>
        </p:nvSpPr>
        <p:spPr>
          <a:xfrm>
            <a:off x="8535247" y="3891223"/>
            <a:ext cx="1258187" cy="59388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C3B63ED3-7C94-AE40-9548-2E58E711670F}"/>
              </a:ext>
            </a:extLst>
          </p:cNvPr>
          <p:cNvSpPr/>
          <p:nvPr/>
        </p:nvSpPr>
        <p:spPr>
          <a:xfrm>
            <a:off x="5852808" y="3472692"/>
            <a:ext cx="1167234" cy="27003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存储层</a:t>
            </a:r>
            <a:endParaRPr lang="zh-CN" altLang="zh-CN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F40FBEEE-FEA6-E04F-ACD6-B2A216BE2451}"/>
              </a:ext>
            </a:extLst>
          </p:cNvPr>
          <p:cNvSpPr/>
          <p:nvPr/>
        </p:nvSpPr>
        <p:spPr>
          <a:xfrm>
            <a:off x="1096933" y="581307"/>
            <a:ext cx="1096639" cy="5501778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E7CECDE-CE98-A142-92F1-EE1B58B7563B}"/>
              </a:ext>
            </a:extLst>
          </p:cNvPr>
          <p:cNvSpPr/>
          <p:nvPr/>
        </p:nvSpPr>
        <p:spPr>
          <a:xfrm>
            <a:off x="1240737" y="914799"/>
            <a:ext cx="745403" cy="591006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200" dirty="0"/>
              <a:t>日志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D8C3A70-7E1A-374E-8DE3-1272F539BF56}"/>
              </a:ext>
            </a:extLst>
          </p:cNvPr>
          <p:cNvSpPr/>
          <p:nvPr/>
        </p:nvSpPr>
        <p:spPr>
          <a:xfrm>
            <a:off x="1240737" y="1712292"/>
            <a:ext cx="745403" cy="591006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200" dirty="0"/>
              <a:t>监控</a:t>
            </a: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9D0160AD-3B23-F640-82F8-7B6B4686897D}"/>
              </a:ext>
            </a:extLst>
          </p:cNvPr>
          <p:cNvSpPr/>
          <p:nvPr/>
        </p:nvSpPr>
        <p:spPr>
          <a:xfrm>
            <a:off x="2486196" y="5115145"/>
            <a:ext cx="8003802" cy="1022641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2AC49F30-A69F-B648-A6AF-249B2AAF3101}"/>
              </a:ext>
            </a:extLst>
          </p:cNvPr>
          <p:cNvSpPr/>
          <p:nvPr/>
        </p:nvSpPr>
        <p:spPr>
          <a:xfrm>
            <a:off x="5852808" y="4980128"/>
            <a:ext cx="1167234" cy="27003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路由层</a:t>
            </a:r>
            <a:endParaRPr lang="zh-CN" altLang="zh-CN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7EE36B8-05F4-414F-9DD1-7DEA79F2A199}"/>
              </a:ext>
            </a:extLst>
          </p:cNvPr>
          <p:cNvSpPr/>
          <p:nvPr/>
        </p:nvSpPr>
        <p:spPr>
          <a:xfrm>
            <a:off x="3269893" y="5375600"/>
            <a:ext cx="1218663" cy="59388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/>
              <a:t>认证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1C30FB3-4FCF-024D-8115-7C598E135BA6}"/>
              </a:ext>
            </a:extLst>
          </p:cNvPr>
          <p:cNvSpPr/>
          <p:nvPr/>
        </p:nvSpPr>
        <p:spPr>
          <a:xfrm>
            <a:off x="4987263" y="5375600"/>
            <a:ext cx="1218663" cy="59388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/>
              <a:t>心跳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7054D2F-78ED-7F42-8527-46F61380D565}"/>
              </a:ext>
            </a:extLst>
          </p:cNvPr>
          <p:cNvSpPr/>
          <p:nvPr/>
        </p:nvSpPr>
        <p:spPr>
          <a:xfrm>
            <a:off x="6728618" y="5375600"/>
            <a:ext cx="1218663" cy="59388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/>
              <a:t>消息处理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54AFEC8-452B-D147-A9B8-AD93E8F07C94}"/>
              </a:ext>
            </a:extLst>
          </p:cNvPr>
          <p:cNvSpPr/>
          <p:nvPr/>
        </p:nvSpPr>
        <p:spPr>
          <a:xfrm>
            <a:off x="8601708" y="5375600"/>
            <a:ext cx="1258187" cy="59388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2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</Words>
  <Application>Microsoft Macintosh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a412145540@gmail.com</dc:creator>
  <cp:lastModifiedBy>a412145540@gmail.com</cp:lastModifiedBy>
  <cp:revision>7</cp:revision>
  <dcterms:created xsi:type="dcterms:W3CDTF">2019-03-05T14:07:36Z</dcterms:created>
  <dcterms:modified xsi:type="dcterms:W3CDTF">2019-03-05T14:34:25Z</dcterms:modified>
</cp:coreProperties>
</file>