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eddada0e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eddada0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65faa88f6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65faa88f6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5faa88f6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65faa88f6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eddada0e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eddada0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eddada0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eddada0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ccb3415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ccb3415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ccb34159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ccb34159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CCCC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.jp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y.uptale.io/experience/Launch?id=5fJUCV5dkimTpNWRzctA&amp;playbackMode=Smartload&amp;world=6c22814b-ab7e-4e23-9d24-bffc93571e6e" TargetMode="External"/><Relationship Id="rId4" Type="http://schemas.openxmlformats.org/officeDocument/2006/relationships/hyperlink" Target="https://my.uptale.io/experience/Launch?id=sUOACykK0uLl42v1Mh5Cw&amp;playbackMode=Smartload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88561" cy="54128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LEED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21791" l="3953" r="2351" t="10407"/>
          <a:stretch/>
        </p:blipFill>
        <p:spPr>
          <a:xfrm>
            <a:off x="4019802" y="0"/>
            <a:ext cx="502549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87599" y="2571750"/>
            <a:ext cx="3426300" cy="228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974550" y="539850"/>
            <a:ext cx="7194900" cy="7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Methods to improve </a:t>
            </a:r>
            <a:r>
              <a:rPr lang="en" sz="2600">
                <a:solidFill>
                  <a:schemeClr val="dk2"/>
                </a:solidFill>
              </a:rPr>
              <a:t>efficiency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40825"/>
            <a:ext cx="4982800" cy="2418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5225" y="1128717"/>
            <a:ext cx="3060375" cy="13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LEED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050" y="1914484"/>
            <a:ext cx="3763449" cy="13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21791" l="3953" r="2351" t="10407"/>
          <a:stretch/>
        </p:blipFill>
        <p:spPr>
          <a:xfrm>
            <a:off x="4493875" y="143913"/>
            <a:ext cx="4551424" cy="4658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225" y="857240"/>
            <a:ext cx="4572000" cy="342901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775" y="857244"/>
            <a:ext cx="4572000" cy="3429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46843" l="0" r="0" t="22405"/>
          <a:stretch/>
        </p:blipFill>
        <p:spPr>
          <a:xfrm>
            <a:off x="5926250" y="2571750"/>
            <a:ext cx="2835399" cy="18895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6" y="2227448"/>
            <a:ext cx="2347229" cy="233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99973" y="1152475"/>
            <a:ext cx="3008300" cy="107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Uptale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https://my.uptale.io/experience/Launch?id=5fJUCV5dkimTpNWRzctA&amp;playbackMode=Smartload&amp;world=6c22814b-ab7e-4e23-9d24-bffc93571e6e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https://my.uptale.io/experience/Launch?id=sUOACykK0uLl42v1Mh5Cw&amp;playbackMode=Smartload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MICDS2020GRS_FullPackage. “MICDS2020GRS_FullPackage.” Google Docs, 2020, docs.google.com/document/d/1ZnnwHDBLsD_pVfO0QWFFfosXBvhKfPNrPn6yrVrcK8s/edit. Accessed 14 Dec. 2023.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McDonnell. “McDonnell Hall and Brauer Hall Tour Talking Points.Admissions.docx.” Google Docs, 2019, docs.google.com/document/d/1rr3vXnut27e21m7vNA-taIT6TBxBhQRS/edit. Accessed 14 Dec. 2023.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Woodard, John. “What Is a UV Water Purifier and How Does It Work?” Fresh Water Systems, Fresh Water Systems, 2023, www.freshwatersystems.com/blogs/blog/what-is-a-uv-water-purifier-and-how-does-it-work#:~:text=An%20ultraviolet%20(UV)%20water%20purifier,microorganisms%20so%20they%20cannot%20reproduce. Accessed 14 Dec. 2023.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