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1" r:id="rId8"/>
    <p:sldId id="266" r:id="rId9"/>
    <p:sldId id="260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smika Gokal" userId="26984496-bb38-46b9-b1f7-7ea9534f0886" providerId="ADAL" clId="{12233573-BEDC-4A8E-98A6-028FB10CE315}"/>
    <pc:docChg chg="undo custSel addSld modSld">
      <pc:chgData name="Thasmika Gokal" userId="26984496-bb38-46b9-b1f7-7ea9534f0886" providerId="ADAL" clId="{12233573-BEDC-4A8E-98A6-028FB10CE315}" dt="2021-07-01T11:32:36.004" v="91" actId="20577"/>
      <pc:docMkLst>
        <pc:docMk/>
      </pc:docMkLst>
      <pc:sldChg chg="modSp add mod">
        <pc:chgData name="Thasmika Gokal" userId="26984496-bb38-46b9-b1f7-7ea9534f0886" providerId="ADAL" clId="{12233573-BEDC-4A8E-98A6-028FB10CE315}" dt="2021-07-01T11:32:36.004" v="91" actId="20577"/>
        <pc:sldMkLst>
          <pc:docMk/>
          <pc:sldMk cId="4195344830" sldId="267"/>
        </pc:sldMkLst>
        <pc:spChg chg="mod">
          <ac:chgData name="Thasmika Gokal" userId="26984496-bb38-46b9-b1f7-7ea9534f0886" providerId="ADAL" clId="{12233573-BEDC-4A8E-98A6-028FB10CE315}" dt="2021-07-01T11:32:36.004" v="91" actId="20577"/>
          <ac:spMkLst>
            <pc:docMk/>
            <pc:sldMk cId="4195344830" sldId="267"/>
            <ac:spMk id="2" creationId="{5D0FD2AE-4193-4C87-9AF5-D7C21DBFCF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2C5B-6755-4DFA-AA97-D997BB64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41E87-BBDF-4D95-AF30-3B0526F52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0161A-89C3-48F8-A9D9-6604E333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C18A-AF89-4F6D-B3BB-21F61D67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57B1-243F-41CC-9399-28DCD709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1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9F6F-E5E9-4A4B-ADA7-8DFB36AA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F75C9-0CB5-4EB8-9132-A7B72F33E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CE62-38D8-47B1-BBF2-0AA25F5F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8154-1245-4A17-B503-31AE00E3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1AF6-E2B5-42CD-A307-43F5866A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25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73491-EAF7-4FFA-9D7F-2B8ED91AC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016E-F9B6-4BF7-AE99-5A5AE7DB0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7615-692A-44E9-BB48-747BDF75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DE9E-3AB8-4281-A9B1-2BF7A4F2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CFFC-F7F7-406D-9B98-DA2EBB83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0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6B85-52BF-4E95-90AA-3712508E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6727-20E2-471F-9468-AAABBD84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7172-43FB-46BD-8ECF-65723D78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EA41-F626-4DA2-BBFD-FEB38A33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A6AE-5813-4D34-9D8D-36BFF700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94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D1B3-BDD0-4B78-9BB3-1FF72D15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EE032-64F6-477A-9C6B-FAB540B3B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3272-0D05-4CB7-9394-0B8F8B64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7894-C658-475D-AB5E-239529D2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F7756-C251-4ACE-865E-3CC4758B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63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6F4F-B43F-495A-97B7-6CD89C4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2977-2F63-42CF-ADB0-8643C489F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C9D75-E953-4F64-9DCF-07D31C234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BF17C-6989-40D5-B19A-1E2BD7E0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283A-5792-4B1B-A6F0-A2F8BE54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83B5A-2FD7-41AE-B066-3767F510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92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C384-E53B-465A-A456-27E553FF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A277-F1A9-451D-84D6-5E31E9EC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F23C-6196-49DF-BD7F-9224A17A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F471-3F70-47A1-9A7F-8F9E17D76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8A16E-6947-423A-8D51-70526AA4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6E92-24B9-4FA8-8A21-E10CBB88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BB174-AF51-4B03-A882-D7D88861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BD4A9-CE1E-41B7-90F0-BB14E0A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3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B949-8E36-44BC-9BB8-777EA2D5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33D23-D3E1-4C39-B827-C18E7FE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E10A7-91E7-4F05-9260-EA0D42A9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5C6B9-912F-4AD8-ABDB-813B1CD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2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442FB-DFE8-41A7-9808-D76CCC77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12DF7-68CD-45C6-9888-FF1B9217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6AFF-D31E-48D6-87A7-1B5D33BC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76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FF4C-D37D-4A5E-B1E3-92E7313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6D4E-0DA8-44ED-B440-54B7E3C5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6C45-CDBA-49AA-A1CC-578433983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38073-F0B0-45B2-B272-9B6B7B0B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8BD51-CF56-4564-B353-EC3BD169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F264F-10F5-406C-BA23-8A2921EB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01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F1E9-B542-41B2-8B2D-DA7C5E15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5400-81C4-4790-A99F-7D11B5CD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052E9-AFAD-4612-8F4E-F2A4E1119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3723-DEDE-4770-9689-281F1258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E630-8CFD-4B17-BA41-0C5D74E2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5676-A649-4C98-9879-02656181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62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4ECB4-8558-461A-92B8-59BA97C1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209A-6790-49C2-92C1-FB110B33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A4D9-78F2-4C2E-9066-E49E1A810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B248-F38E-40D3-800F-833B39A2F35A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0372-D1F8-4EA6-9ED5-AF2E7F856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5129-423F-47E0-8F86-25C855B1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FA750-6F12-4838-BDE1-87644F8E67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29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347468-4A50-4259-A315-F120606BD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568" y="2943221"/>
            <a:ext cx="8236150" cy="971558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Women in AI x Microsoft</a:t>
            </a:r>
            <a:endParaRPr lang="en-AU" sz="54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DB8532D0-DB90-4D5D-A286-8EF3FB68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A607ED-E754-49DD-8CA2-9D917B20628B}"/>
              </a:ext>
            </a:extLst>
          </p:cNvPr>
          <p:cNvSpPr txBox="1">
            <a:spLocks/>
          </p:cNvSpPr>
          <p:nvPr/>
        </p:nvSpPr>
        <p:spPr>
          <a:xfrm>
            <a:off x="3076488" y="4744624"/>
            <a:ext cx="5100862" cy="39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Thasmika Gokal Cloud Solution Architect (AI/ML)</a:t>
            </a:r>
            <a:endParaRPr lang="en-AU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904B9DB-27F8-44BE-B7AE-5BEAE4E82E8B}"/>
              </a:ext>
            </a:extLst>
          </p:cNvPr>
          <p:cNvSpPr txBox="1">
            <a:spLocks/>
          </p:cNvSpPr>
          <p:nvPr/>
        </p:nvSpPr>
        <p:spPr>
          <a:xfrm>
            <a:off x="3076488" y="4047178"/>
            <a:ext cx="6815057" cy="561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Workshop 1: </a:t>
            </a:r>
            <a:r>
              <a:rPr lang="en-US" sz="32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Azure</a:t>
            </a:r>
            <a:endParaRPr lang="en-AU" sz="32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BD2DA62-8659-487C-9B90-E3402FAD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" y="3057337"/>
            <a:ext cx="2132812" cy="20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Kahoot Quiz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Put your Azure knowledge to the challenge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83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 of Workshop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Fundamentals and Careers @ Microsoft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3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Workshop Wrap Up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You are the future of the Tech Industry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1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0A7CD6C-A343-4DF2-8029-469ACCB73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AE6E5-AA5D-442E-B5F3-32C27BFA893D}"/>
              </a:ext>
            </a:extLst>
          </p:cNvPr>
          <p:cNvSpPr txBox="1"/>
          <p:nvPr/>
        </p:nvSpPr>
        <p:spPr>
          <a:xfrm>
            <a:off x="644435" y="1711908"/>
            <a:ext cx="104677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Workshop Agenda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 and Aims (5 mins)</a:t>
            </a:r>
          </a:p>
          <a:p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Get-to-Know: Azure and its Cloud Economics (15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Hands-on-Lab 1: Create a WordPress Website hosted in Azure (15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Get-to-Know: Azure Compute and Cost Management (15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Hands-on-Lab 2: Provision Azure Compute Types (15 mins)</a:t>
            </a:r>
          </a:p>
          <a:p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Break (5 mins)</a:t>
            </a:r>
          </a:p>
          <a:p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Get-to-Know: Azure Data Storage and Data Security/Privacy (15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Hands-on-Lab 3: Provision a managed Azure SQL Database (15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Kahoot Quiz (15 mins)</a:t>
            </a:r>
          </a:p>
          <a:p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 of Workshop, Azure Fundamentals Certifications and Career Opportunities at Microsoft (15 mins)</a:t>
            </a:r>
          </a:p>
          <a:p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 of 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4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Get-to-Know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and its Cloud Economics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1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Hands-on-Lab 1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Create a Website hosted in Azure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8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Get-to-Know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Compute and Cost Management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4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Hands-on-Lab 2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Provision Azure Compute Types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7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Break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See you in 5 minutes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30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Get-to-Know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Data Storage and Security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2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2AE-4193-4C87-9AF5-D7C21DBF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982" y="3771482"/>
            <a:ext cx="8900160" cy="14369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Hands-on-Lab 3</a:t>
            </a:r>
            <a:b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spc="-147" dirty="0">
                <a:ln w="3175">
                  <a:noFill/>
                </a:ln>
                <a:solidFill>
                  <a:srgbClr val="0070C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Provision a managed Azure SQL Database</a:t>
            </a:r>
            <a:endParaRPr lang="en-AU" sz="4000" b="1" spc="-147" dirty="0">
              <a:ln w="3175">
                <a:noFill/>
              </a:ln>
              <a:solidFill>
                <a:srgbClr val="0070C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B2B56E-56AF-4067-86AF-F0B4668D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5" y="3562476"/>
            <a:ext cx="1645921" cy="1645921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9C085557-F5AE-4293-AB4E-B68F05AB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25886" cy="18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2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219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Segoe UI Semibold</vt:lpstr>
      <vt:lpstr>Office Theme</vt:lpstr>
      <vt:lpstr>Women in AI x Microsoft</vt:lpstr>
      <vt:lpstr>PowerPoint Presentation</vt:lpstr>
      <vt:lpstr>Get-to-Know Azure and its Cloud Economics</vt:lpstr>
      <vt:lpstr>Hands-on-Lab 1 Create a Website hosted in Azure</vt:lpstr>
      <vt:lpstr>Get-to-Know Azure Compute and Cost Management</vt:lpstr>
      <vt:lpstr>Hands-on-Lab 2 Provision Azure Compute Types</vt:lpstr>
      <vt:lpstr>Break See you in 5 minutes</vt:lpstr>
      <vt:lpstr>Get-to-Know Azure Data Storage and Security</vt:lpstr>
      <vt:lpstr>Hands-on-Lab 3 Provision a managed Azure SQL Database</vt:lpstr>
      <vt:lpstr>Kahoot Quiz Put your Azure knowledge to the challenge</vt:lpstr>
      <vt:lpstr>Summary of Workshop Azure Fundamentals and Careers @ Microsoft</vt:lpstr>
      <vt:lpstr>Workshop Wrap Up You are the future of the Tech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AI x Microsoft</dc:title>
  <dc:creator>Thasmika Gokal</dc:creator>
  <cp:lastModifiedBy>Thasmika Gokal</cp:lastModifiedBy>
  <cp:revision>1</cp:revision>
  <dcterms:created xsi:type="dcterms:W3CDTF">2021-07-01T10:59:26Z</dcterms:created>
  <dcterms:modified xsi:type="dcterms:W3CDTF">2021-07-01T11:32:59Z</dcterms:modified>
</cp:coreProperties>
</file>