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D0E05-AB83-4D66-8514-68622B2A14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5B4C-DAE1-4E44-843A-2FC43204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2133" y="3560821"/>
            <a:ext cx="11660117" cy="1923103"/>
            <a:chOff x="482133" y="3560821"/>
            <a:chExt cx="11660117" cy="19231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8919" t="68715" r="79357" b="10677"/>
            <a:stretch/>
          </p:blipFill>
          <p:spPr>
            <a:xfrm>
              <a:off x="482133" y="3838143"/>
              <a:ext cx="3296874" cy="1629784"/>
            </a:xfrm>
            <a:prstGeom prst="rect">
              <a:avLst/>
            </a:prstGeom>
          </p:spPr>
        </p:pic>
        <p:sp>
          <p:nvSpPr>
            <p:cNvPr id="15" name="Arrow: Right 14"/>
            <p:cNvSpPr/>
            <p:nvPr/>
          </p:nvSpPr>
          <p:spPr>
            <a:xfrm>
              <a:off x="3992240" y="4484226"/>
              <a:ext cx="615854" cy="2749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8645" t="69501" r="85531" b="10645"/>
            <a:stretch/>
          </p:blipFill>
          <p:spPr>
            <a:xfrm>
              <a:off x="5002389" y="3868598"/>
              <a:ext cx="1655485" cy="158730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89165" y="3560821"/>
              <a:ext cx="2684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39436" y="3560821"/>
              <a:ext cx="3902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 Indices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86184" y="3560822"/>
              <a:ext cx="4464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Sparse Matrix</a:t>
              </a:r>
            </a:p>
          </p:txBody>
        </p:sp>
        <p:sp>
          <p:nvSpPr>
            <p:cNvPr id="20" name="Plus Sign 19"/>
            <p:cNvSpPr/>
            <p:nvPr/>
          </p:nvSpPr>
          <p:spPr>
            <a:xfrm>
              <a:off x="7083773" y="4341915"/>
              <a:ext cx="567184" cy="55956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l="8822" t="69113" r="85424" b="11070"/>
            <a:stretch/>
          </p:blipFill>
          <p:spPr>
            <a:xfrm>
              <a:off x="8121495" y="3838143"/>
              <a:ext cx="1698976" cy="1645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69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</cp:revision>
  <dcterms:created xsi:type="dcterms:W3CDTF">2018-12-05T06:02:42Z</dcterms:created>
  <dcterms:modified xsi:type="dcterms:W3CDTF">2018-12-05T06:15:03Z</dcterms:modified>
</cp:coreProperties>
</file>