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</p:sldMasterIdLst>
  <p:notesMasterIdLst>
    <p:notesMasterId r:id="rId14"/>
  </p:notesMasterIdLst>
  <p:sldIdLst>
    <p:sldId id="256" r:id="rId13"/>
  </p:sldIdLst>
  <p:sldSz cx="43891200" cy="32918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EB323"/>
    <a:srgbClr val="C5C3B7"/>
    <a:srgbClr val="CDCDBD"/>
    <a:srgbClr val="D6D6CA"/>
    <a:srgbClr val="3333FF"/>
    <a:srgbClr val="59D93B"/>
    <a:srgbClr val="5BFBE0"/>
    <a:srgbClr val="33CCFF"/>
    <a:srgbClr val="00FF99"/>
    <a:srgbClr val="288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907" autoAdjust="0"/>
  </p:normalViewPr>
  <p:slideViewPr>
    <p:cSldViewPr>
      <p:cViewPr>
        <p:scale>
          <a:sx n="30" d="100"/>
          <a:sy n="30" d="100"/>
        </p:scale>
        <p:origin x="283" y="19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"/>
          <p:cNvSpPr/>
          <p:nvPr/>
        </p:nvSpPr>
        <p:spPr>
          <a:xfrm>
            <a:off x="0" y="0"/>
            <a:ext cx="6858000" cy="9144000"/>
          </a:xfrm>
          <a:custGeom>
            <a:avLst>
              <a:gd name="f0" fmla="val 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14341" name="Slide Image Placeholder 4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-922338"/>
            <a:ext cx="4570413" cy="6643688"/>
          </a:xfrm>
          <a:prstGeom prst="rect">
            <a:avLst/>
          </a:prstGeom>
          <a:noFill/>
          <a:ln w="93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" name="Rectangle 5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/>
          <a:lstStyle/>
          <a:p>
            <a:pPr lvl="0"/>
            <a:endParaRPr lang="en-US" noProof="0"/>
          </a:p>
        </p:txBody>
      </p:sp>
      <p:sp>
        <p:nvSpPr>
          <p:cNvPr id="7" name="Text Box 6"/>
          <p:cNvSpPr txBox="1"/>
          <p:nvPr/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8" name="Rectangle 7"/>
          <p:cNvSpPr txBox="1"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numCol="1" anchor="b" anchorCtr="0" compatLnSpc="1">
            <a:prstTxWarp prst="textNoShape">
              <a:avLst/>
            </a:prstTxWarp>
          </a:bodyPr>
          <a:lstStyle>
            <a:lvl1pPr algn="r" defTabSz="457200">
              <a:tabLst>
                <a:tab pos="723900" algn="l"/>
                <a:tab pos="1446213" algn="l"/>
                <a:tab pos="2170113" algn="l"/>
                <a:tab pos="2895600" algn="l"/>
              </a:tabLst>
              <a:defRPr sz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7200"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393BF650-76BA-AE4D-875C-8EF4DD2C02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30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ts val="400"/>
      </a:spcBef>
      <a:spcAft>
        <a:spcPct val="0"/>
      </a:spcAft>
      <a:defRPr lang="en-US" sz="1200" kern="1200">
        <a:solidFill>
          <a:srgbClr val="000000"/>
        </a:solidFill>
        <a:latin typeface="Times New Roman" pitchFamily="16"/>
        <a:ea typeface="ＭＳ Ｐゴシック" charset="0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/>
          <p:nvPr/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lIns="90004" tIns="46798" rIns="90004" bIns="46798" anchor="b"/>
          <a:lstStyle>
            <a:lvl1pPr defTabSz="457200"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57200"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/>
            <a:fld id="{2C5B0F99-3E2B-F24D-913E-5419364247E2}" type="slidenum">
              <a:rPr lang="en-US">
                <a:solidFill>
                  <a:srgbClr val="000000"/>
                </a:solidFill>
              </a:rPr>
              <a:pPr algn="r"/>
              <a:t>1</a:t>
            </a:fld>
            <a:endParaRPr lang="en-US" sz="1200">
              <a:solidFill>
                <a:srgbClr val="000000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3" name="Text Box 1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0004" tIns="46798" rIns="90004" bIns="46798" anchor="b"/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/>
            <a:fld id="{6773855A-DA13-F643-AD82-C4ADD9E6E65C}" type="slidenum">
              <a:rPr lang="en-US">
                <a:solidFill>
                  <a:srgbClr val="000000"/>
                </a:solidFill>
              </a:rPr>
              <a:pPr algn="r"/>
              <a:t>1</a:t>
            </a:fld>
            <a:endParaRPr lang="en-US" sz="1200">
              <a:solidFill>
                <a:srgbClr val="000000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1536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365" name="Rectangle 3"/>
          <p:cNvSpPr txBox="1">
            <a:spLocks noGrp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292470" y="10226677"/>
            <a:ext cx="37306248" cy="7054852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583359" y="18653129"/>
            <a:ext cx="30724470" cy="8413751"/>
          </a:xfrm>
        </p:spPr>
        <p:txBody>
          <a:bodyPr anchorCtr="1"/>
          <a:lstStyle>
            <a:lvl1pPr marL="0" indent="0" algn="ctr">
              <a:defRPr lang="en-US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450950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002484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292470" y="10226677"/>
            <a:ext cx="37306248" cy="7054852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583359" y="18653129"/>
            <a:ext cx="30724470" cy="8413751"/>
          </a:xfrm>
        </p:spPr>
        <p:txBody>
          <a:bodyPr anchorCtr="1"/>
          <a:lstStyle>
            <a:lvl1pPr marL="0" indent="0" algn="ctr">
              <a:defRPr lang="en-US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FAAF0B-3774-E549-8FEA-B15D1C2D72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17573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57B298-7A69-2E4E-857E-6C85CEF2F5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04910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67103" y="21153436"/>
            <a:ext cx="37307840" cy="6537329"/>
          </a:xfrm>
        </p:spPr>
        <p:txBody>
          <a:bodyPr anchor="t"/>
          <a:lstStyle>
            <a:lvl1pPr>
              <a:defRPr lang="en-US"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467103" y="13952536"/>
            <a:ext cx="37307840" cy="7200900"/>
          </a:xfrm>
        </p:spPr>
        <p:txBody>
          <a:bodyPr anchor="b"/>
          <a:lstStyle>
            <a:lvl1pPr marL="0" indent="0">
              <a:defRPr lang="en-US"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3510C6-4101-A846-AC63-BA87B0D528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2621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63670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2386926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D18AD-ABFF-8441-A688-F88AAF792A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25149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7622"/>
            <a:ext cx="39503351" cy="54864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193929" y="7369177"/>
            <a:ext cx="19392896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193929" y="10439403"/>
            <a:ext cx="19392896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22296436" y="7369177"/>
            <a:ext cx="19400833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22296436" y="10439403"/>
            <a:ext cx="19400833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8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B9111-59FF-8948-BDDE-A1E4AA16E6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84526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4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A07C6-3B5F-B448-83CB-8603273F8E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48127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3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CC7D7E-E813-B848-832E-33B0AF13D9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75237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1277"/>
            <a:ext cx="14439903" cy="5576889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7160873" y="1311277"/>
            <a:ext cx="24536396" cy="28093989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2193929" y="6888166"/>
            <a:ext cx="14439903" cy="22517100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5C8CB-C6A1-394C-B7C9-9E8610ECD8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04207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602666" y="23042559"/>
            <a:ext cx="26335040" cy="2720970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8602666" y="2941633"/>
            <a:ext cx="26335040" cy="19750089"/>
          </a:xfrm>
        </p:spPr>
        <p:txBody>
          <a:bodyPr/>
          <a:lstStyle>
            <a:lvl1pPr marL="0" indent="0">
              <a:defRPr lang="en-US" sz="3200"/>
            </a:lvl1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602666" y="25763540"/>
            <a:ext cx="26335040" cy="3862389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C88CF8-4E06-1042-B631-4F6A4A4200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0735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F89E73-3F23-5A4B-A56B-49B8EFBD4D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5449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32335790" y="1273173"/>
            <a:ext cx="10547347" cy="30927678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693736" y="1273173"/>
            <a:ext cx="31489650" cy="30927678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924820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32734248" y="2193929"/>
            <a:ext cx="10423529" cy="26989092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463670" y="2193929"/>
            <a:ext cx="31118175" cy="26989092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EC298-546B-AD4E-BFCA-E98064FAF8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49037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292470" y="10226677"/>
            <a:ext cx="37306248" cy="7054852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583359" y="18653129"/>
            <a:ext cx="30724470" cy="8413751"/>
          </a:xfrm>
        </p:spPr>
        <p:txBody>
          <a:bodyPr anchorCtr="1"/>
          <a:lstStyle>
            <a:lvl1pPr marL="0" indent="0" algn="ctr">
              <a:defRPr lang="en-US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C8FF3C-D3D3-1F4D-8EA3-068AA8F87F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66082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EDEB1A-CC8F-E94C-8469-BCD42F6FBA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84132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67103" y="21153436"/>
            <a:ext cx="37307840" cy="6537329"/>
          </a:xfrm>
        </p:spPr>
        <p:txBody>
          <a:bodyPr anchor="t"/>
          <a:lstStyle>
            <a:lvl1pPr>
              <a:defRPr lang="en-US"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467103" y="13952536"/>
            <a:ext cx="37307840" cy="7200900"/>
          </a:xfrm>
        </p:spPr>
        <p:txBody>
          <a:bodyPr anchor="b"/>
          <a:lstStyle>
            <a:lvl1pPr marL="0" indent="0">
              <a:defRPr lang="en-US"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C2CE15-20F7-A94C-8066-D184B3ADDF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06489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63670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2386926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B71903-B52A-DD43-8748-54E2BD4AF1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03824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7622"/>
            <a:ext cx="39503351" cy="54864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193929" y="7369177"/>
            <a:ext cx="19392896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193929" y="10439403"/>
            <a:ext cx="19392896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22296436" y="7369177"/>
            <a:ext cx="19400833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22296436" y="10439403"/>
            <a:ext cx="19400833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8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DF973-5BBD-7A4B-BF9B-0930320FA1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75124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4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0546CC-5F25-794F-AD11-EEA6B8E6AF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14161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3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01DFE0-D250-6046-8C40-1A6D3CC49B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33678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1277"/>
            <a:ext cx="14439903" cy="5576889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7160873" y="1311277"/>
            <a:ext cx="24536396" cy="28093989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2193929" y="6888166"/>
            <a:ext cx="14439903" cy="22517100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895FE7-9989-0D42-8D5F-0740049A91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27370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602666" y="23042559"/>
            <a:ext cx="26335040" cy="2720970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8602666" y="2941633"/>
            <a:ext cx="26335040" cy="19750089"/>
          </a:xfrm>
        </p:spPr>
        <p:txBody>
          <a:bodyPr/>
          <a:lstStyle>
            <a:lvl1pPr marL="0" indent="0">
              <a:defRPr lang="en-US" sz="3200"/>
            </a:lvl1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602666" y="25763540"/>
            <a:ext cx="26335040" cy="3862389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811EE0-E4B7-1F4D-BFE6-1D33308F53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974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292470" y="10226677"/>
            <a:ext cx="37306248" cy="7054852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583359" y="18653129"/>
            <a:ext cx="30724470" cy="8413751"/>
          </a:xfrm>
        </p:spPr>
        <p:txBody>
          <a:bodyPr anchorCtr="1"/>
          <a:lstStyle>
            <a:lvl1pPr marL="0" indent="0" algn="ctr">
              <a:defRPr lang="en-US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01759592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E23EB5-5D70-2A4F-A110-B9A17ED884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85590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32734248" y="2193929"/>
            <a:ext cx="10423529" cy="26989092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463670" y="2193929"/>
            <a:ext cx="31118175" cy="26989092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8289E-092E-4247-B095-98DB01BFA0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44952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292470" y="10226677"/>
            <a:ext cx="37306248" cy="7054852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583359" y="18653129"/>
            <a:ext cx="30724470" cy="8413751"/>
          </a:xfrm>
        </p:spPr>
        <p:txBody>
          <a:bodyPr anchorCtr="1"/>
          <a:lstStyle>
            <a:lvl1pPr marL="0" indent="0" algn="ctr">
              <a:defRPr lang="en-US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2F4E3D-DAB7-9740-A9E8-F7EF411F07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45522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9D09-C8BC-B545-BACA-0842042E7F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03807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67103" y="21153436"/>
            <a:ext cx="37307840" cy="6537329"/>
          </a:xfrm>
        </p:spPr>
        <p:txBody>
          <a:bodyPr anchor="t"/>
          <a:lstStyle>
            <a:lvl1pPr>
              <a:defRPr lang="en-US"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467103" y="13952536"/>
            <a:ext cx="37307840" cy="7200900"/>
          </a:xfrm>
        </p:spPr>
        <p:txBody>
          <a:bodyPr anchor="b"/>
          <a:lstStyle>
            <a:lvl1pPr marL="0" indent="0">
              <a:defRPr lang="en-US"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840EB-3D90-B040-81E4-138815264F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28447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63670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2386926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9CB3A-4B80-4B47-B5CB-D0EF7BB6C7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17944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7622"/>
            <a:ext cx="39503351" cy="54864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193929" y="7369177"/>
            <a:ext cx="19392896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193929" y="10439403"/>
            <a:ext cx="19392896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22296436" y="7369177"/>
            <a:ext cx="19400833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22296436" y="10439403"/>
            <a:ext cx="19400833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8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0A5FD2-4E0F-F04C-8450-6138D2B722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21550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4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AEBA04-0E24-8B45-AF1D-82F4AC167A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83715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3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7718A-5171-CE45-97F8-24B15E1DAD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87384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1277"/>
            <a:ext cx="14439903" cy="5576889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7160873" y="1311277"/>
            <a:ext cx="24536396" cy="28093989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2193929" y="6888166"/>
            <a:ext cx="14439903" cy="22517100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6B088F-F7E8-9D47-9F9E-23FDD49BD0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6246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1050679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602666" y="23042559"/>
            <a:ext cx="26335040" cy="2720970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8602666" y="2941633"/>
            <a:ext cx="26335040" cy="19750089"/>
          </a:xfrm>
        </p:spPr>
        <p:txBody>
          <a:bodyPr/>
          <a:lstStyle>
            <a:lvl1pPr marL="0" indent="0">
              <a:defRPr lang="en-US" sz="3200"/>
            </a:lvl1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602666" y="25763540"/>
            <a:ext cx="26335040" cy="3862389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4CFE7C-83B4-8347-A436-704607FFA5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41270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4155D3-9A04-AC42-A9C7-5A60D1A741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11723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32734248" y="2193929"/>
            <a:ext cx="10423529" cy="26989092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463670" y="2193929"/>
            <a:ext cx="31118175" cy="26989092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099AAA-0D0E-6740-A7FA-AB27EA3A88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1200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67103" y="21153436"/>
            <a:ext cx="37307840" cy="6537329"/>
          </a:xfrm>
        </p:spPr>
        <p:txBody>
          <a:bodyPr anchor="t" anchorCtr="0"/>
          <a:lstStyle>
            <a:lvl1pPr algn="l">
              <a:defRPr lang="en-US"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467103" y="13952536"/>
            <a:ext cx="37307840" cy="7200900"/>
          </a:xfrm>
        </p:spPr>
        <p:txBody>
          <a:bodyPr anchor="b"/>
          <a:lstStyle>
            <a:lvl1pPr marL="0" indent="0">
              <a:defRPr lang="en-US"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483900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93736" y="5638803"/>
            <a:ext cx="4910135" cy="26562048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756276" y="5638803"/>
            <a:ext cx="4910135" cy="26562048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5032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7622"/>
            <a:ext cx="39503351" cy="54864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193929" y="7369177"/>
            <a:ext cx="19392896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193929" y="10439403"/>
            <a:ext cx="19392896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22296436" y="7369177"/>
            <a:ext cx="19400833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22296436" y="10439403"/>
            <a:ext cx="19400833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592426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615662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95488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1277"/>
            <a:ext cx="14439903" cy="5576889"/>
          </a:xfrm>
        </p:spPr>
        <p:txBody>
          <a:bodyPr anchor="b" anchorCtr="0"/>
          <a:lstStyle>
            <a:lvl1pPr algn="l"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7160873" y="1311277"/>
            <a:ext cx="24536396" cy="28093989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/>
            </a:lvl3pPr>
            <a:lvl4pPr>
              <a:defRPr lang="en-US" sz="2000"/>
            </a:lvl4pPr>
            <a:lvl5pPr>
              <a:defRPr lang="en-US"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2193929" y="6888166"/>
            <a:ext cx="14439903" cy="22517100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727614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366428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602666" y="23042559"/>
            <a:ext cx="26335040" cy="2720970"/>
          </a:xfrm>
        </p:spPr>
        <p:txBody>
          <a:bodyPr anchor="b" anchorCtr="0"/>
          <a:lstStyle>
            <a:lvl1pPr algn="l"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8602666" y="2941633"/>
            <a:ext cx="26335040" cy="19750089"/>
          </a:xfrm>
        </p:spPr>
        <p:txBody>
          <a:bodyPr/>
          <a:lstStyle>
            <a:lvl1pPr marL="0" indent="0">
              <a:defRPr lang="en-US" sz="3200"/>
            </a:lvl1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602666" y="25763540"/>
            <a:ext cx="26335040" cy="3862389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934922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357676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32335790" y="1273173"/>
            <a:ext cx="10547347" cy="30927678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693736" y="1273173"/>
            <a:ext cx="31489650" cy="30927678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436156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292470" y="10226677"/>
            <a:ext cx="37306248" cy="7054852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583359" y="18653129"/>
            <a:ext cx="30724470" cy="8413751"/>
          </a:xfrm>
        </p:spPr>
        <p:txBody>
          <a:bodyPr anchorCtr="1"/>
          <a:lstStyle>
            <a:lvl1pPr marL="0" indent="0" algn="ctr">
              <a:defRPr lang="en-US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03098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950559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67103" y="21153436"/>
            <a:ext cx="37307840" cy="6537329"/>
          </a:xfrm>
        </p:spPr>
        <p:txBody>
          <a:bodyPr anchor="t" anchorCtr="0"/>
          <a:lstStyle>
            <a:lvl1pPr algn="l">
              <a:defRPr lang="en-US"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467103" y="13952536"/>
            <a:ext cx="37307840" cy="7200900"/>
          </a:xfrm>
        </p:spPr>
        <p:txBody>
          <a:bodyPr anchor="b"/>
          <a:lstStyle>
            <a:lvl1pPr marL="0" indent="0">
              <a:defRPr lang="en-US"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895554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93736" y="5638803"/>
            <a:ext cx="21018498" cy="26562048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1864639" y="5638803"/>
            <a:ext cx="21018498" cy="26562048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355890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7622"/>
            <a:ext cx="39503351" cy="54864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193929" y="7369177"/>
            <a:ext cx="19392896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193929" y="10439403"/>
            <a:ext cx="19392896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22296436" y="7369177"/>
            <a:ext cx="19400833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22296436" y="10439403"/>
            <a:ext cx="19400833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27460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5035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3873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67103" y="21153436"/>
            <a:ext cx="37307840" cy="6537329"/>
          </a:xfrm>
        </p:spPr>
        <p:txBody>
          <a:bodyPr anchor="t" anchorCtr="0"/>
          <a:lstStyle>
            <a:lvl1pPr algn="l">
              <a:defRPr lang="en-US"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467103" y="13952536"/>
            <a:ext cx="37307840" cy="7200900"/>
          </a:xfrm>
        </p:spPr>
        <p:txBody>
          <a:bodyPr anchor="b"/>
          <a:lstStyle>
            <a:lvl1pPr marL="0" indent="0">
              <a:defRPr lang="en-US"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249284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1277"/>
            <a:ext cx="14439903" cy="5576889"/>
          </a:xfrm>
        </p:spPr>
        <p:txBody>
          <a:bodyPr anchor="b" anchorCtr="0"/>
          <a:lstStyle>
            <a:lvl1pPr algn="l"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7160873" y="1311277"/>
            <a:ext cx="24536396" cy="28093989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/>
            </a:lvl3pPr>
            <a:lvl4pPr>
              <a:defRPr lang="en-US" sz="2000"/>
            </a:lvl4pPr>
            <a:lvl5pPr>
              <a:defRPr lang="en-US"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2193929" y="6888166"/>
            <a:ext cx="14439903" cy="22517100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6338238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602666" y="23042559"/>
            <a:ext cx="26335040" cy="2720970"/>
          </a:xfrm>
        </p:spPr>
        <p:txBody>
          <a:bodyPr anchor="b" anchorCtr="0"/>
          <a:lstStyle>
            <a:lvl1pPr algn="l"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8602666" y="2941633"/>
            <a:ext cx="26335040" cy="19750089"/>
          </a:xfrm>
        </p:spPr>
        <p:txBody>
          <a:bodyPr/>
          <a:lstStyle>
            <a:lvl1pPr marL="0" indent="0">
              <a:defRPr lang="en-US" sz="3200"/>
            </a:lvl1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602666" y="25763540"/>
            <a:ext cx="26335040" cy="3862389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845961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075250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32335790" y="1273173"/>
            <a:ext cx="10547347" cy="30927678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693736" y="1273173"/>
            <a:ext cx="31489650" cy="30927678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982336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292470" y="10226677"/>
            <a:ext cx="37306248" cy="7054852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583359" y="18653129"/>
            <a:ext cx="30724470" cy="8413751"/>
          </a:xfrm>
        </p:spPr>
        <p:txBody>
          <a:bodyPr anchorCtr="1"/>
          <a:lstStyle>
            <a:lvl1pPr marL="0" indent="0" algn="ctr">
              <a:defRPr lang="en-US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7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20E9B2-EA16-4246-A210-6CC468F865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70449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7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D9FB21-7B47-D54D-903B-3D8B6CA3E4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5332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67103" y="21153436"/>
            <a:ext cx="37307840" cy="6537329"/>
          </a:xfrm>
        </p:spPr>
        <p:txBody>
          <a:bodyPr anchor="t"/>
          <a:lstStyle>
            <a:lvl1pPr>
              <a:defRPr lang="en-US"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467103" y="13952536"/>
            <a:ext cx="37307840" cy="7200900"/>
          </a:xfrm>
        </p:spPr>
        <p:txBody>
          <a:bodyPr anchor="b"/>
          <a:lstStyle>
            <a:lvl1pPr marL="0" indent="0">
              <a:defRPr lang="en-US"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7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8CD76-4358-A748-B21A-3B97A421C9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6537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63670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2386926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7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1EC20-249C-D641-AFD0-6DD2AC0B06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30705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7622"/>
            <a:ext cx="39503351" cy="54864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193929" y="7369177"/>
            <a:ext cx="19392896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193929" y="10439403"/>
            <a:ext cx="19392896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22296436" y="7369177"/>
            <a:ext cx="19400833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22296436" y="10439403"/>
            <a:ext cx="19400833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8" name="Rectangle 7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FD819E-DE85-9840-BA00-D1941FE17B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8776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4" name="Rectangle 7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50039-1C6C-B24A-B037-B6DB3141EE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1169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93736" y="5638803"/>
            <a:ext cx="4910135" cy="26562048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756276" y="5638803"/>
            <a:ext cx="4910135" cy="26562048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905270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3" name="Rectangle 7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62A8C-B061-C845-987A-5875E610CF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73965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1277"/>
            <a:ext cx="14439903" cy="5576889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7160873" y="1311277"/>
            <a:ext cx="24536396" cy="28093989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2193929" y="6888166"/>
            <a:ext cx="14439903" cy="22517100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7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D04BA6-43A1-2C49-A5F5-AC130A8C33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57222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602666" y="23042559"/>
            <a:ext cx="26335040" cy="2720970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8602666" y="2941633"/>
            <a:ext cx="26335040" cy="19750089"/>
          </a:xfrm>
        </p:spPr>
        <p:txBody>
          <a:bodyPr/>
          <a:lstStyle>
            <a:lvl1pPr marL="0" indent="0">
              <a:defRPr lang="en-US" sz="3200"/>
            </a:lvl1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602666" y="25763540"/>
            <a:ext cx="26335040" cy="3862389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7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501A3-3F4B-C640-8761-1EE0A3DC73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4970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7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52C108-48B3-F849-96BB-AF32F651E8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6086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32734248" y="2193929"/>
            <a:ext cx="10423529" cy="26989092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463670" y="2193929"/>
            <a:ext cx="31118175" cy="26989092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7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6EBAA-C9E9-BC46-B83E-AB81975767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2629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292470" y="10226677"/>
            <a:ext cx="37306248" cy="7054852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583359" y="18653129"/>
            <a:ext cx="30724470" cy="8413751"/>
          </a:xfrm>
        </p:spPr>
        <p:txBody>
          <a:bodyPr anchorCtr="1"/>
          <a:lstStyle>
            <a:lvl1pPr marL="0" indent="0" algn="ctr">
              <a:defRPr lang="en-US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636044-DF87-1646-B494-C044531A2B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902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3AF6E9-7DF6-3649-BE53-66946927E4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35578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67103" y="21153436"/>
            <a:ext cx="37307840" cy="6537329"/>
          </a:xfrm>
        </p:spPr>
        <p:txBody>
          <a:bodyPr anchor="t"/>
          <a:lstStyle>
            <a:lvl1pPr>
              <a:defRPr lang="en-US"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467103" y="13952536"/>
            <a:ext cx="37307840" cy="7200900"/>
          </a:xfrm>
        </p:spPr>
        <p:txBody>
          <a:bodyPr anchor="b"/>
          <a:lstStyle>
            <a:lvl1pPr marL="0" indent="0">
              <a:defRPr lang="en-US"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DDA34D-EBA5-6F44-A41B-9E5538D159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93359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63670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2386926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ADEC1C-6769-C548-87D8-90DA0A8E52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86327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7622"/>
            <a:ext cx="39503351" cy="54864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193929" y="7369177"/>
            <a:ext cx="19392896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193929" y="10439403"/>
            <a:ext cx="19392896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22296436" y="7369177"/>
            <a:ext cx="19400833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22296436" y="10439403"/>
            <a:ext cx="19400833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8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CD41A5-135D-6E45-9378-361EBB3380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713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7622"/>
            <a:ext cx="39503351" cy="54864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193929" y="7369177"/>
            <a:ext cx="19392896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193929" y="10439403"/>
            <a:ext cx="19392896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22296436" y="7369177"/>
            <a:ext cx="19400833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22296436" y="10439403"/>
            <a:ext cx="19400833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1190206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4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A287B1-3A8F-2942-9F69-64D7E256C9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6371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3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CC7D20-4CD3-BF46-BB4D-A733827314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4556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1277"/>
            <a:ext cx="14439903" cy="5576889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7160873" y="1311277"/>
            <a:ext cx="24536396" cy="28093989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2193929" y="6888166"/>
            <a:ext cx="14439903" cy="22517100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5B44D8-D9E6-FD4B-BD6E-93CF68427A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042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602666" y="23042559"/>
            <a:ext cx="26335040" cy="2720970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8602666" y="2941633"/>
            <a:ext cx="26335040" cy="19750089"/>
          </a:xfrm>
        </p:spPr>
        <p:txBody>
          <a:bodyPr/>
          <a:lstStyle>
            <a:lvl1pPr marL="0" indent="0">
              <a:defRPr lang="en-US" sz="3200"/>
            </a:lvl1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602666" y="25763540"/>
            <a:ext cx="26335040" cy="3862389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602F0F-D89F-0846-9790-3860C97575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79565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947537-51A5-DF46-89D6-4371E08988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0827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32734248" y="2193929"/>
            <a:ext cx="10423529" cy="26989092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463670" y="2193929"/>
            <a:ext cx="31118175" cy="26989092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8A0EAD-51AB-744C-8556-DDCD8F0E31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53397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292470" y="10226677"/>
            <a:ext cx="37306248" cy="7054852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583359" y="18653129"/>
            <a:ext cx="30724470" cy="8413751"/>
          </a:xfrm>
        </p:spPr>
        <p:txBody>
          <a:bodyPr anchorCtr="1"/>
          <a:lstStyle>
            <a:lvl1pPr marL="0" indent="0" algn="ctr">
              <a:defRPr lang="en-US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Rectangle 17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19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511088-D053-824C-B9C2-E34C16DDE4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03478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19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995B22-8FF6-2C43-91FE-57E876C477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30750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67103" y="21153436"/>
            <a:ext cx="37307840" cy="6537329"/>
          </a:xfrm>
        </p:spPr>
        <p:txBody>
          <a:bodyPr anchor="t"/>
          <a:lstStyle>
            <a:lvl1pPr>
              <a:defRPr lang="en-US"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467103" y="13952536"/>
            <a:ext cx="37307840" cy="7200900"/>
          </a:xfrm>
        </p:spPr>
        <p:txBody>
          <a:bodyPr anchor="b"/>
          <a:lstStyle>
            <a:lvl1pPr marL="0" indent="0">
              <a:defRPr lang="en-US"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19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E8ED19-5DBC-9A41-8CF5-DEE6F5AAC6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65108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63670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2386926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19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084445-CB3E-8F47-9641-EB0112BB31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8555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2245689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7622"/>
            <a:ext cx="39503351" cy="54864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193929" y="7369177"/>
            <a:ext cx="19392896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193929" y="10439403"/>
            <a:ext cx="19392896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22296436" y="7369177"/>
            <a:ext cx="19400833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22296436" y="10439403"/>
            <a:ext cx="19400833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8" name="Rectangle 19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38B58-06BD-9A4A-B10C-526646DC6B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71193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4" name="Rectangle 19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136370-9D22-3F43-AB87-A6147CAF2C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71278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3" name="Rectangle 19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F1B3C-5076-774F-A55F-96DD27E9CD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91146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1277"/>
            <a:ext cx="14439903" cy="5576889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7160873" y="1311277"/>
            <a:ext cx="24536396" cy="28093989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2193929" y="6888166"/>
            <a:ext cx="14439903" cy="22517100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19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C35F7C-4CB8-B749-9AD0-D9BDF0871E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60657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602666" y="23042559"/>
            <a:ext cx="26335040" cy="2720970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8602666" y="2941633"/>
            <a:ext cx="26335040" cy="19750089"/>
          </a:xfrm>
        </p:spPr>
        <p:txBody>
          <a:bodyPr/>
          <a:lstStyle>
            <a:lvl1pPr marL="0" indent="0">
              <a:defRPr lang="en-US" sz="3200"/>
            </a:lvl1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602666" y="25763540"/>
            <a:ext cx="26335040" cy="3862389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19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54658-E01F-754D-A129-8894E0234E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68981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19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4E489F-67F2-BC49-A8C6-9BA04005C9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07345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32734248" y="2193929"/>
            <a:ext cx="10423529" cy="26989092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463670" y="2193929"/>
            <a:ext cx="31118175" cy="26989092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19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5B1FC8-FFF8-BB44-BABD-5896EAAC4B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9396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292470" y="10226677"/>
            <a:ext cx="37306248" cy="7054852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583359" y="18653129"/>
            <a:ext cx="30724470" cy="8413751"/>
          </a:xfrm>
        </p:spPr>
        <p:txBody>
          <a:bodyPr anchorCtr="1"/>
          <a:lstStyle>
            <a:lvl1pPr marL="0" indent="0" algn="ctr">
              <a:defRPr lang="en-US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E592B8-7FC3-4B47-85CF-5041FD8BE3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5824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AD6BE-191C-9144-8015-570A0B16CE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98343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67103" y="21153436"/>
            <a:ext cx="37307840" cy="6537329"/>
          </a:xfrm>
        </p:spPr>
        <p:txBody>
          <a:bodyPr anchor="t"/>
          <a:lstStyle>
            <a:lvl1pPr>
              <a:defRPr lang="en-US"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467103" y="13952536"/>
            <a:ext cx="37307840" cy="7200900"/>
          </a:xfrm>
        </p:spPr>
        <p:txBody>
          <a:bodyPr anchor="b"/>
          <a:lstStyle>
            <a:lvl1pPr marL="0" indent="0">
              <a:defRPr lang="en-US"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011F9-C1D3-284C-A27E-5C530E314F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8002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587604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63670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2386926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4DF889-A8BC-4643-8E22-78DD8C7A37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34140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7622"/>
            <a:ext cx="39503351" cy="54864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193929" y="7369177"/>
            <a:ext cx="19392896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193929" y="10439403"/>
            <a:ext cx="19392896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22296436" y="7369177"/>
            <a:ext cx="19400833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22296436" y="10439403"/>
            <a:ext cx="19400833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8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058E7-BF5C-4D4D-A9B4-E75C1EC8D8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64148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4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7B6E3-5EB6-F44B-AEAE-599111BF3F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17808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3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F268DF-E93E-1D46-B0AF-BDAA8DF62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96450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1277"/>
            <a:ext cx="14439903" cy="5576889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7160873" y="1311277"/>
            <a:ext cx="24536396" cy="28093989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2193929" y="6888166"/>
            <a:ext cx="14439903" cy="22517100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439B51-9700-244B-B00D-270BD0AB79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77937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602666" y="23042559"/>
            <a:ext cx="26335040" cy="2720970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8602666" y="2941633"/>
            <a:ext cx="26335040" cy="19750089"/>
          </a:xfrm>
        </p:spPr>
        <p:txBody>
          <a:bodyPr/>
          <a:lstStyle>
            <a:lvl1pPr marL="0" indent="0">
              <a:defRPr lang="en-US" sz="3200"/>
            </a:lvl1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602666" y="25763540"/>
            <a:ext cx="26335040" cy="3862389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19985F-73AA-6149-A4DD-9C2D5A4102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32974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A74C0E-2CD7-0245-ADA4-625506D37D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17433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32734248" y="2193929"/>
            <a:ext cx="10423529" cy="26989092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463670" y="2193929"/>
            <a:ext cx="31118175" cy="26989092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09B77F-5BBE-0F40-B084-3F95EE071C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61924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292470" y="10226677"/>
            <a:ext cx="37306248" cy="7054852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583359" y="18653129"/>
            <a:ext cx="30724470" cy="8413751"/>
          </a:xfrm>
        </p:spPr>
        <p:txBody>
          <a:bodyPr anchorCtr="1"/>
          <a:lstStyle>
            <a:lvl1pPr marL="0" indent="0" algn="ctr">
              <a:defRPr lang="en-US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275552-FDC8-DA49-8B24-AC85EA25BC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0005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1872EC-95C3-A94C-BD15-9BC7B2FD05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318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1277"/>
            <a:ext cx="14439903" cy="5576889"/>
          </a:xfrm>
        </p:spPr>
        <p:txBody>
          <a:bodyPr anchor="b" anchorCtr="0"/>
          <a:lstStyle>
            <a:lvl1pPr algn="l"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7160873" y="1311277"/>
            <a:ext cx="24536396" cy="28093989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/>
            </a:lvl3pPr>
            <a:lvl4pPr>
              <a:defRPr lang="en-US" sz="2000"/>
            </a:lvl4pPr>
            <a:lvl5pPr>
              <a:defRPr lang="en-US"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2193929" y="6888166"/>
            <a:ext cx="14439903" cy="22517100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1896066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67103" y="21153436"/>
            <a:ext cx="37307840" cy="6537329"/>
          </a:xfrm>
        </p:spPr>
        <p:txBody>
          <a:bodyPr anchor="t"/>
          <a:lstStyle>
            <a:lvl1pPr>
              <a:defRPr lang="en-US"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467103" y="13952536"/>
            <a:ext cx="37307840" cy="7200900"/>
          </a:xfrm>
        </p:spPr>
        <p:txBody>
          <a:bodyPr anchor="b"/>
          <a:lstStyle>
            <a:lvl1pPr marL="0" indent="0">
              <a:defRPr lang="en-US"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E69ED7-5DE7-3B4D-9E8B-F285D985D4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5507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63670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2386926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A7CE39-D111-4641-A8A1-B4DD5BA014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63377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7622"/>
            <a:ext cx="39503351" cy="54864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193929" y="7369177"/>
            <a:ext cx="19392896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193929" y="10439403"/>
            <a:ext cx="19392896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22296436" y="7369177"/>
            <a:ext cx="19400833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22296436" y="10439403"/>
            <a:ext cx="19400833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8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BA78A-98E6-F54F-B9B9-AACE828171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56862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4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77733F-1519-F84B-A244-429FC11BEB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55389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3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A58C3C-47C7-B544-814F-A15FF1AD5E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09970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1277"/>
            <a:ext cx="14439903" cy="5576889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7160873" y="1311277"/>
            <a:ext cx="24536396" cy="28093989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2193929" y="6888166"/>
            <a:ext cx="14439903" cy="22517100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FC1505-E5AE-904C-8CEA-4B803EB13A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30542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602666" y="23042559"/>
            <a:ext cx="26335040" cy="2720970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8602666" y="2941633"/>
            <a:ext cx="26335040" cy="19750089"/>
          </a:xfrm>
        </p:spPr>
        <p:txBody>
          <a:bodyPr/>
          <a:lstStyle>
            <a:lvl1pPr marL="0" indent="0">
              <a:defRPr lang="en-US" sz="3200"/>
            </a:lvl1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602666" y="25763540"/>
            <a:ext cx="26335040" cy="3862389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648B4-5A33-224C-9F6D-0113ABB3B1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87418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3FB2C0-4DB0-C64E-B7E9-38B086102C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58020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32734248" y="2193929"/>
            <a:ext cx="10423529" cy="26989092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463670" y="2193929"/>
            <a:ext cx="31118175" cy="26989092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825EC0-55DD-1549-B0F3-17F318B9DF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00032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292470" y="10226677"/>
            <a:ext cx="37306248" cy="7054852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583359" y="18653129"/>
            <a:ext cx="30724470" cy="8413751"/>
          </a:xfrm>
        </p:spPr>
        <p:txBody>
          <a:bodyPr anchorCtr="1"/>
          <a:lstStyle>
            <a:lvl1pPr marL="0" indent="0" algn="ctr">
              <a:defRPr lang="en-US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14F58E-D750-364B-B631-3D06B43FFE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7697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602666" y="23042559"/>
            <a:ext cx="26335040" cy="2720970"/>
          </a:xfrm>
        </p:spPr>
        <p:txBody>
          <a:bodyPr anchor="b" anchorCtr="0"/>
          <a:lstStyle>
            <a:lvl1pPr algn="l"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8602666" y="2941633"/>
            <a:ext cx="26335040" cy="19750089"/>
          </a:xfrm>
        </p:spPr>
        <p:txBody>
          <a:bodyPr/>
          <a:lstStyle>
            <a:lvl1pPr marL="0" indent="0">
              <a:defRPr lang="en-US" sz="3200"/>
            </a:lvl1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602666" y="25763540"/>
            <a:ext cx="26335040" cy="3862389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9673250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76481-C4DC-FF48-9694-1DC3B768D5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79309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67103" y="21153436"/>
            <a:ext cx="37307840" cy="6537329"/>
          </a:xfrm>
        </p:spPr>
        <p:txBody>
          <a:bodyPr anchor="t"/>
          <a:lstStyle>
            <a:lvl1pPr>
              <a:defRPr lang="en-US"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467103" y="13952536"/>
            <a:ext cx="37307840" cy="7200900"/>
          </a:xfrm>
        </p:spPr>
        <p:txBody>
          <a:bodyPr anchor="b"/>
          <a:lstStyle>
            <a:lvl1pPr marL="0" indent="0">
              <a:defRPr lang="en-US"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CFF9CB-E14C-E249-8EE5-CD7A632B40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84509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63670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2386926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514F3-97FF-E946-A595-BF181DB25F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32850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7622"/>
            <a:ext cx="39503351" cy="54864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193929" y="7369177"/>
            <a:ext cx="19392896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193929" y="10439403"/>
            <a:ext cx="19392896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22296436" y="7369177"/>
            <a:ext cx="19400833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22296436" y="10439403"/>
            <a:ext cx="19400833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8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5426D0-5920-5248-B6C0-828D90BA66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23215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4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16CA6F-9E97-5A48-9825-96AA195E4D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2776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3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D8D4F9-2A76-F649-814D-42AD9CE849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24285"/>
      </p:ext>
    </p:extLst>
  </p:cSld>
  <p:clrMapOvr>
    <a:masterClrMapping/>
  </p:clrMapOvr>
  <p:transition/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1277"/>
            <a:ext cx="14439903" cy="5576889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7160873" y="1311277"/>
            <a:ext cx="24536396" cy="28093989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2193929" y="6888166"/>
            <a:ext cx="14439903" cy="22517100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55E660-8B10-FD42-BC12-8FD44C659F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25379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602666" y="23042559"/>
            <a:ext cx="26335040" cy="2720970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8602666" y="2941633"/>
            <a:ext cx="26335040" cy="19750089"/>
          </a:xfrm>
        </p:spPr>
        <p:txBody>
          <a:bodyPr/>
          <a:lstStyle>
            <a:lvl1pPr marL="0" indent="0">
              <a:defRPr lang="en-US" sz="3200"/>
            </a:lvl1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602666" y="25763540"/>
            <a:ext cx="26335040" cy="3862389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62B71C-2EE8-1640-9B5F-F7A03D45A8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56344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5893E-1329-C749-8CAC-F2BA9C3683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72372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32734248" y="2193929"/>
            <a:ext cx="10423529" cy="26989092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463670" y="2193929"/>
            <a:ext cx="31118175" cy="26989092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5FCE02-CDCC-0B4F-AB65-9E7FEBC7B2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656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3891200" cy="4800600"/>
          </a:xfrm>
          <a:prstGeom prst="rect">
            <a:avLst/>
          </a:prstGeom>
          <a:solidFill>
            <a:srgbClr val="003466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3738" y="5638800"/>
            <a:ext cx="9974262" cy="26563638"/>
          </a:xfrm>
          <a:prstGeom prst="rect">
            <a:avLst/>
          </a:prstGeom>
          <a:solidFill>
            <a:srgbClr val="FFFFFF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800600"/>
            <a:ext cx="43891200" cy="130175"/>
          </a:xfrm>
          <a:prstGeom prst="rect">
            <a:avLst/>
          </a:prstGeom>
          <a:solidFill>
            <a:srgbClr val="660000"/>
          </a:solidFill>
          <a:ln w="152284">
            <a:solidFill>
              <a:srgbClr val="FF99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32445325"/>
            <a:ext cx="2514600" cy="319088"/>
          </a:xfrm>
          <a:prstGeom prst="rect">
            <a:avLst/>
          </a:prstGeom>
          <a:noFill/>
          <a:ln>
            <a:noFill/>
          </a:ln>
        </p:spPr>
        <p:txBody>
          <a:bodyPr lIns="91083" rIns="91083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lnSpc>
                <a:spcPct val="65000"/>
              </a:lnSpc>
              <a:spcBef>
                <a:spcPts val="313"/>
              </a:spcBef>
            </a:pPr>
            <a:r>
              <a:rPr lang="en-US" sz="500" b="1">
                <a:solidFill>
                  <a:srgbClr val="000000"/>
                </a:solidFill>
                <a:latin typeface="Arial" charset="0"/>
                <a:cs typeface="ＭＳ Ｐゴシック" charset="0"/>
              </a:rPr>
              <a:t>TEMPLATE DESIGN © 2008</a:t>
            </a:r>
          </a:p>
          <a:p>
            <a:pPr>
              <a:lnSpc>
                <a:spcPct val="65000"/>
              </a:lnSpc>
              <a:spcBef>
                <a:spcPts val="625"/>
              </a:spcBef>
            </a:pPr>
            <a:r>
              <a:rPr lang="en-US" sz="1000" b="1">
                <a:solidFill>
                  <a:srgbClr val="000000"/>
                </a:solidFill>
                <a:latin typeface="Arial" charset="0"/>
                <a:cs typeface="ＭＳ Ｐゴシック" charset="0"/>
              </a:rPr>
              <a:t>www.PosterPresentations.com</a:t>
            </a:r>
          </a:p>
        </p:txBody>
      </p:sp>
      <p:sp>
        <p:nvSpPr>
          <p:cNvPr id="1030" name="Rectangle 5"/>
          <p:cNvSpPr txBox="1">
            <a:spLocks noGrp="1"/>
          </p:cNvSpPr>
          <p:nvPr>
            <p:ph type="title"/>
          </p:nvPr>
        </p:nvSpPr>
        <p:spPr bwMode="auto">
          <a:xfrm>
            <a:off x="960438" y="1273175"/>
            <a:ext cx="419227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83" tIns="45720" rIns="91083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31" name="Rectangle 6"/>
          <p:cNvSpPr txBox="1">
            <a:spLocks noGrp="1"/>
          </p:cNvSpPr>
          <p:nvPr>
            <p:ph type="body" idx="1"/>
          </p:nvPr>
        </p:nvSpPr>
        <p:spPr bwMode="auto">
          <a:xfrm>
            <a:off x="693738" y="5638800"/>
            <a:ext cx="9972675" cy="265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6477" tIns="456477" rIns="456477" bIns="4564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3891200" cy="32918400"/>
          </a:xfrm>
          <a:prstGeom prst="rect">
            <a:avLst/>
          </a:prstGeom>
          <a:noFill/>
          <a:ln w="3236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90325" y="5638800"/>
            <a:ext cx="9982200" cy="26563638"/>
          </a:xfrm>
          <a:prstGeom prst="rect">
            <a:avLst/>
          </a:prstGeom>
          <a:solidFill>
            <a:srgbClr val="FFFFFF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272625" y="5638800"/>
            <a:ext cx="9982200" cy="26563638"/>
          </a:xfrm>
          <a:prstGeom prst="rect">
            <a:avLst/>
          </a:prstGeom>
          <a:solidFill>
            <a:srgbClr val="FFFFFF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078738" y="5638800"/>
            <a:ext cx="9982200" cy="26563638"/>
          </a:xfrm>
          <a:prstGeom prst="rect">
            <a:avLst/>
          </a:prstGeom>
          <a:solidFill>
            <a:srgbClr val="FFFFFF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lang="en-GB" sz="8600">
          <a:solidFill>
            <a:srgbClr val="FFFFFF"/>
          </a:solidFill>
          <a:latin typeface="Arial Black"/>
          <a:ea typeface="ＭＳ Ｐゴシック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charset="0"/>
          <a:ea typeface="ＭＳ Ｐゴシック" charset="0"/>
          <a:cs typeface="ＭＳ Ｐゴシック" charset="0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charset="0"/>
          <a:ea typeface="ＭＳ Ｐゴシック" charset="0"/>
          <a:cs typeface="ＭＳ Ｐゴシック" charset="0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charset="0"/>
          <a:ea typeface="ＭＳ Ｐゴシック" charset="0"/>
          <a:cs typeface="ＭＳ Ｐゴシック" charset="0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charset="0"/>
          <a:ea typeface="ＭＳ Ｐゴシック" charset="0"/>
          <a:cs typeface="ＭＳ Ｐゴシック" charset="0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725"/>
        </a:spcBef>
        <a:spcAft>
          <a:spcPct val="0"/>
        </a:spcAft>
        <a:defRPr lang="en-GB" sz="2900">
          <a:solidFill>
            <a:srgbClr val="000000"/>
          </a:solidFill>
          <a:latin typeface="Arial"/>
          <a:ea typeface="ＭＳ Ｐゴシック"/>
          <a:cs typeface="ＭＳ Ｐゴシック" charset="0"/>
        </a:defRPr>
      </a:lvl1pPr>
      <a:lvl2pPr marL="742950" lvl="1" indent="-285750" algn="l" defTabSz="457200" rtl="0" eaLnBrk="0" fontAlgn="base" hangingPunct="0">
        <a:spcBef>
          <a:spcPts val="725"/>
        </a:spcBef>
        <a:spcAft>
          <a:spcPct val="0"/>
        </a:spcAft>
        <a:defRPr lang="en-GB" sz="2900">
          <a:solidFill>
            <a:srgbClr val="000000"/>
          </a:solidFill>
          <a:latin typeface="Arial"/>
          <a:ea typeface="ＭＳ Ｐゴシック"/>
        </a:defRPr>
      </a:lvl2pPr>
      <a:lvl3pPr marL="1143000" lvl="2" indent="-228600" algn="l" defTabSz="457200" rtl="0" eaLnBrk="0" fontAlgn="base" hangingPunct="0">
        <a:spcBef>
          <a:spcPts val="600"/>
        </a:spcBef>
        <a:spcAft>
          <a:spcPct val="0"/>
        </a:spcAft>
        <a:defRPr lang="en-GB" sz="2400">
          <a:solidFill>
            <a:srgbClr val="000000"/>
          </a:solidFill>
          <a:latin typeface="Arial"/>
          <a:ea typeface="ＭＳ Ｐゴシック"/>
        </a:defRPr>
      </a:lvl3pPr>
      <a:lvl4pPr marL="1600200" lvl="3" indent="-228600" algn="l" defTabSz="457200" rtl="0" eaLnBrk="0" fontAlgn="base" hangingPunct="0">
        <a:spcBef>
          <a:spcPts val="475"/>
        </a:spcBef>
        <a:spcAft>
          <a:spcPct val="0"/>
        </a:spcAft>
        <a:defRPr lang="en-GB" sz="1900">
          <a:solidFill>
            <a:srgbClr val="000000"/>
          </a:solidFill>
          <a:latin typeface="Arial"/>
          <a:ea typeface="ＭＳ Ｐゴシック"/>
        </a:defRPr>
      </a:lvl4pPr>
      <a:lvl5pPr marL="2057400" lvl="4" indent="-228600" algn="l" defTabSz="457200" rtl="0" eaLnBrk="0" fontAlgn="base" hangingPunct="0">
        <a:spcBef>
          <a:spcPts val="475"/>
        </a:spcBef>
        <a:spcAft>
          <a:spcPct val="0"/>
        </a:spcAft>
        <a:defRPr lang="en-GB" sz="1900">
          <a:solidFill>
            <a:srgbClr val="000000"/>
          </a:solidFill>
          <a:latin typeface="Arial"/>
          <a:ea typeface="ＭＳ Ｐゴシック"/>
        </a:defRPr>
      </a:lvl5pPr>
      <a:lvl6pPr marL="2057400" marR="0" lvl="4" indent="-228600" algn="l" defTabSz="457200" rtl="0" fontAlgn="auto" hangingPunct="0">
        <a:lnSpc>
          <a:spcPct val="100000"/>
        </a:lnSpc>
        <a:spcBef>
          <a:spcPts val="475"/>
        </a:spcBef>
        <a:spcAft>
          <a:spcPts val="0"/>
        </a:spcAft>
        <a:buNone/>
        <a:tabLst/>
        <a:defRPr lang="en-GB" sz="19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6pPr>
      <a:lvl7pPr marL="2057400" marR="0" lvl="4" indent="-228600" algn="l" defTabSz="457200" rtl="0" fontAlgn="auto" hangingPunct="0">
        <a:lnSpc>
          <a:spcPct val="100000"/>
        </a:lnSpc>
        <a:spcBef>
          <a:spcPts val="475"/>
        </a:spcBef>
        <a:spcAft>
          <a:spcPts val="0"/>
        </a:spcAft>
        <a:buNone/>
        <a:tabLst/>
        <a:defRPr lang="en-GB" sz="19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7pPr>
      <a:lvl8pPr marL="2057400" marR="0" lvl="4" indent="-228600" algn="l" defTabSz="457200" rtl="0" fontAlgn="auto" hangingPunct="0">
        <a:lnSpc>
          <a:spcPct val="100000"/>
        </a:lnSpc>
        <a:spcBef>
          <a:spcPts val="475"/>
        </a:spcBef>
        <a:spcAft>
          <a:spcPts val="0"/>
        </a:spcAft>
        <a:buNone/>
        <a:tabLst/>
        <a:defRPr lang="en-GB" sz="19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8pPr>
      <a:lvl9pPr marL="2057400" marR="0" lvl="4" indent="-228600" algn="l" defTabSz="457200" rtl="0" fontAlgn="auto" hangingPunct="0">
        <a:lnSpc>
          <a:spcPct val="100000"/>
        </a:lnSpc>
        <a:spcBef>
          <a:spcPts val="475"/>
        </a:spcBef>
        <a:spcAft>
          <a:spcPts val="0"/>
        </a:spcAft>
        <a:buNone/>
        <a:tabLst/>
        <a:defRPr lang="en-GB" sz="19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9pPr>
    </p:bodyStyle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"/>
          <p:cNvGrpSpPr>
            <a:grpSpLocks/>
          </p:cNvGrpSpPr>
          <p:nvPr/>
        </p:nvGrpSpPr>
        <p:grpSpPr bwMode="auto">
          <a:xfrm>
            <a:off x="2462213" y="28065413"/>
            <a:ext cx="41435337" cy="31750"/>
            <a:chOff x="2462214" y="28065414"/>
            <a:chExt cx="41435341" cy="31747"/>
          </a:xfrm>
        </p:grpSpPr>
        <p:pic>
          <p:nvPicPr>
            <p:cNvPr id="10248" name="Picture 2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214" y="28065414"/>
              <a:ext cx="41435341" cy="31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 Box 3"/>
            <p:cNvSpPr txBox="1"/>
            <p:nvPr/>
          </p:nvSpPr>
          <p:spPr>
            <a:xfrm>
              <a:off x="2468564" y="28076525"/>
              <a:ext cx="1587" cy="15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900">
                <a:solidFill>
                  <a:srgbClr val="FFFFFF"/>
                </a:solidFill>
                <a:latin typeface="Arial Narrow"/>
                <a:ea typeface="ＭＳ Ｐゴシック"/>
                <a:cs typeface="+mn-cs"/>
              </a:endParaRPr>
            </a:p>
          </p:txBody>
        </p:sp>
      </p:grpSp>
      <p:sp>
        <p:nvSpPr>
          <p:cNvPr id="10243" name="Rectangle 4"/>
          <p:cNvSpPr txBox="1">
            <a:spLocks noGrp="1"/>
          </p:cNvSpPr>
          <p:nvPr>
            <p:ph type="body" idx="1"/>
          </p:nvPr>
        </p:nvSpPr>
        <p:spPr bwMode="auto">
          <a:xfrm>
            <a:off x="1463675" y="7459663"/>
            <a:ext cx="41694100" cy="2172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44" name="Rectangle 5"/>
          <p:cNvSpPr txBox="1">
            <a:spLocks noGrp="1"/>
          </p:cNvSpPr>
          <p:nvPr>
            <p:ph type="title"/>
          </p:nvPr>
        </p:nvSpPr>
        <p:spPr bwMode="auto">
          <a:xfrm>
            <a:off x="1463675" y="2193925"/>
            <a:ext cx="416941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8838" tIns="219602" rIns="438838" bIns="2196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7" name="Rectangle 6"/>
          <p:cNvSpPr txBox="1">
            <a:spLocks noGrp="1"/>
          </p:cNvSpPr>
          <p:nvPr>
            <p:ph type="dt" sz="half" idx="2"/>
          </p:nvPr>
        </p:nvSpPr>
        <p:spPr>
          <a:xfrm>
            <a:off x="31089600" y="365125"/>
            <a:ext cx="12068175" cy="13858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4995525" y="365125"/>
            <a:ext cx="16094075" cy="1387475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9" name="Rectangle 8"/>
          <p:cNvSpPr txBox="1">
            <a:spLocks noGrp="1"/>
          </p:cNvSpPr>
          <p:nvPr>
            <p:ph type="sldNum" sz="quarter" idx="4"/>
          </p:nvPr>
        </p:nvSpPr>
        <p:spPr>
          <a:xfrm>
            <a:off x="39501763" y="31089600"/>
            <a:ext cx="3656012" cy="13223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 algn="r"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fld id="{5B7C0E7E-2D0E-6243-8DF5-722033BE777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ransition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GB" sz="17300">
          <a:solidFill>
            <a:srgbClr val="4E3B30"/>
          </a:solidFill>
          <a:latin typeface="Franklin Gothic Medium"/>
          <a:ea typeface="ＭＳ Ｐゴシック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3850"/>
        </a:spcBef>
        <a:spcAft>
          <a:spcPct val="0"/>
        </a:spcAft>
        <a:defRPr lang="en-GB" sz="15400">
          <a:solidFill>
            <a:srgbClr val="4E3B30"/>
          </a:solidFill>
          <a:latin typeface="Franklin Gothic Book"/>
          <a:ea typeface="ＭＳ Ｐゴシック"/>
          <a:cs typeface="ＭＳ Ｐゴシック" charset="0"/>
        </a:defRPr>
      </a:lvl1pPr>
      <a:lvl2pPr marL="742950" lvl="1" indent="-285750" algn="l" defTabSz="457200" rtl="0" eaLnBrk="0" fontAlgn="base" hangingPunct="0">
        <a:spcBef>
          <a:spcPts val="3350"/>
        </a:spcBef>
        <a:spcAft>
          <a:spcPct val="0"/>
        </a:spcAft>
        <a:defRPr lang="en-GB" sz="13400">
          <a:solidFill>
            <a:srgbClr val="4E3B30"/>
          </a:solidFill>
          <a:latin typeface="Franklin Gothic Book"/>
          <a:ea typeface="ＭＳ Ｐゴシック"/>
        </a:defRPr>
      </a:lvl2pPr>
      <a:lvl3pPr marL="1143000" lvl="2" indent="-228600" algn="l" defTabSz="457200" rtl="0" eaLnBrk="0" fontAlgn="base" hangingPunct="0">
        <a:spcBef>
          <a:spcPts val="2875"/>
        </a:spcBef>
        <a:spcAft>
          <a:spcPct val="0"/>
        </a:spcAft>
        <a:defRPr lang="en-GB" sz="11500">
          <a:solidFill>
            <a:srgbClr val="4E3B30"/>
          </a:solidFill>
          <a:latin typeface="Franklin Gothic Book"/>
          <a:ea typeface="ＭＳ Ｐゴシック"/>
        </a:defRPr>
      </a:lvl3pPr>
      <a:lvl4pPr marL="1600200" lvl="3" indent="-228600" algn="l" defTabSz="457200" rtl="0" eaLnBrk="0" fontAlgn="base" hangingPunct="0">
        <a:spcBef>
          <a:spcPts val="2400"/>
        </a:spcBef>
        <a:spcAft>
          <a:spcPct val="0"/>
        </a:spcAft>
        <a:defRPr lang="en-GB" sz="9600">
          <a:solidFill>
            <a:srgbClr val="4E3B30"/>
          </a:solidFill>
          <a:latin typeface="Franklin Gothic Book"/>
          <a:ea typeface="ＭＳ Ｐゴシック"/>
        </a:defRPr>
      </a:lvl4pPr>
      <a:lvl5pPr marL="2057400" lvl="4" indent="-228600" algn="l" defTabSz="457200" rtl="0" eaLnBrk="0" fontAlgn="base" hangingPunct="0">
        <a:spcBef>
          <a:spcPts val="2150"/>
        </a:spcBef>
        <a:spcAft>
          <a:spcPct val="0"/>
        </a:spcAft>
        <a:defRPr lang="en-GB" sz="8600">
          <a:solidFill>
            <a:srgbClr val="4E3B30"/>
          </a:solidFill>
          <a:latin typeface="Franklin Gothic Book"/>
          <a:ea typeface="ＭＳ Ｐゴシック"/>
        </a:defRPr>
      </a:lvl5pPr>
      <a:lvl6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6pPr>
      <a:lvl7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7pPr>
      <a:lvl8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8pPr>
      <a:lvl9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9pPr>
    </p:bodyStyle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 txBox="1">
            <a:spLocks noGrp="1"/>
          </p:cNvSpPr>
          <p:nvPr>
            <p:ph type="body" idx="1"/>
          </p:nvPr>
        </p:nvSpPr>
        <p:spPr bwMode="auto">
          <a:xfrm>
            <a:off x="1463675" y="7459663"/>
            <a:ext cx="41694100" cy="2172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1267" name="Rectangle 2"/>
          <p:cNvSpPr txBox="1">
            <a:spLocks noGrp="1"/>
          </p:cNvSpPr>
          <p:nvPr>
            <p:ph type="title"/>
          </p:nvPr>
        </p:nvSpPr>
        <p:spPr bwMode="auto">
          <a:xfrm>
            <a:off x="1463675" y="2193925"/>
            <a:ext cx="416941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8838" tIns="219602" rIns="438838" bIns="2196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2"/>
          </p:nvPr>
        </p:nvSpPr>
        <p:spPr>
          <a:xfrm>
            <a:off x="31089600" y="365125"/>
            <a:ext cx="12068175" cy="13858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4995525" y="365125"/>
            <a:ext cx="16094075" cy="1387475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4"/>
          </p:nvPr>
        </p:nvSpPr>
        <p:spPr>
          <a:xfrm>
            <a:off x="39501763" y="31089600"/>
            <a:ext cx="3656012" cy="13223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 algn="r"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fld id="{018AA238-E6F9-CF40-A2F3-FDF986B354B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ransition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GB" sz="17300">
          <a:solidFill>
            <a:srgbClr val="4E3B30"/>
          </a:solidFill>
          <a:latin typeface="Franklin Gothic Medium"/>
          <a:ea typeface="ＭＳ Ｐゴシック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3850"/>
        </a:spcBef>
        <a:spcAft>
          <a:spcPct val="0"/>
        </a:spcAft>
        <a:defRPr lang="en-GB" sz="15400">
          <a:solidFill>
            <a:srgbClr val="4E3B30"/>
          </a:solidFill>
          <a:latin typeface="Franklin Gothic Book"/>
          <a:ea typeface="ＭＳ Ｐゴシック"/>
          <a:cs typeface="ＭＳ Ｐゴシック" charset="0"/>
        </a:defRPr>
      </a:lvl1pPr>
      <a:lvl2pPr marL="742950" lvl="1" indent="-285750" algn="l" defTabSz="457200" rtl="0" eaLnBrk="0" fontAlgn="base" hangingPunct="0">
        <a:spcBef>
          <a:spcPts val="3350"/>
        </a:spcBef>
        <a:spcAft>
          <a:spcPct val="0"/>
        </a:spcAft>
        <a:defRPr lang="en-GB" sz="13400">
          <a:solidFill>
            <a:srgbClr val="4E3B30"/>
          </a:solidFill>
          <a:latin typeface="Franklin Gothic Book"/>
          <a:ea typeface="ＭＳ Ｐゴシック"/>
        </a:defRPr>
      </a:lvl2pPr>
      <a:lvl3pPr marL="1143000" lvl="2" indent="-228600" algn="l" defTabSz="457200" rtl="0" eaLnBrk="0" fontAlgn="base" hangingPunct="0">
        <a:spcBef>
          <a:spcPts val="2875"/>
        </a:spcBef>
        <a:spcAft>
          <a:spcPct val="0"/>
        </a:spcAft>
        <a:defRPr lang="en-GB" sz="11500">
          <a:solidFill>
            <a:srgbClr val="4E3B30"/>
          </a:solidFill>
          <a:latin typeface="Franklin Gothic Book"/>
          <a:ea typeface="ＭＳ Ｐゴシック"/>
        </a:defRPr>
      </a:lvl3pPr>
      <a:lvl4pPr marL="1600200" lvl="3" indent="-228600" algn="l" defTabSz="457200" rtl="0" eaLnBrk="0" fontAlgn="base" hangingPunct="0">
        <a:spcBef>
          <a:spcPts val="2400"/>
        </a:spcBef>
        <a:spcAft>
          <a:spcPct val="0"/>
        </a:spcAft>
        <a:defRPr lang="en-GB" sz="9600">
          <a:solidFill>
            <a:srgbClr val="4E3B30"/>
          </a:solidFill>
          <a:latin typeface="Franklin Gothic Book"/>
          <a:ea typeface="ＭＳ Ｐゴシック"/>
        </a:defRPr>
      </a:lvl4pPr>
      <a:lvl5pPr marL="2057400" lvl="4" indent="-228600" algn="l" defTabSz="457200" rtl="0" eaLnBrk="0" fontAlgn="base" hangingPunct="0">
        <a:spcBef>
          <a:spcPts val="2150"/>
        </a:spcBef>
        <a:spcAft>
          <a:spcPct val="0"/>
        </a:spcAft>
        <a:defRPr lang="en-GB" sz="8600">
          <a:solidFill>
            <a:srgbClr val="4E3B30"/>
          </a:solidFill>
          <a:latin typeface="Franklin Gothic Book"/>
          <a:ea typeface="ＭＳ Ｐゴシック"/>
        </a:defRPr>
      </a:lvl5pPr>
      <a:lvl6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6pPr>
      <a:lvl7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7pPr>
      <a:lvl8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8pPr>
      <a:lvl9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9pPr>
    </p:bodyStyle>
    <p:otherStyle/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 txBox="1">
            <a:spLocks noGrp="1"/>
          </p:cNvSpPr>
          <p:nvPr>
            <p:ph type="body" idx="1"/>
          </p:nvPr>
        </p:nvSpPr>
        <p:spPr bwMode="auto">
          <a:xfrm>
            <a:off x="1463675" y="7459663"/>
            <a:ext cx="41694100" cy="2172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2291" name="Rectangle 2"/>
          <p:cNvSpPr txBox="1">
            <a:spLocks noGrp="1"/>
          </p:cNvSpPr>
          <p:nvPr>
            <p:ph type="title"/>
          </p:nvPr>
        </p:nvSpPr>
        <p:spPr bwMode="auto">
          <a:xfrm>
            <a:off x="1463675" y="2193925"/>
            <a:ext cx="416941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8838" tIns="219602" rIns="438838" bIns="2196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2"/>
          </p:nvPr>
        </p:nvSpPr>
        <p:spPr>
          <a:xfrm>
            <a:off x="31089600" y="365125"/>
            <a:ext cx="12068175" cy="13858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4995525" y="365125"/>
            <a:ext cx="16094075" cy="1387475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4"/>
          </p:nvPr>
        </p:nvSpPr>
        <p:spPr>
          <a:xfrm>
            <a:off x="39501763" y="31089600"/>
            <a:ext cx="3656012" cy="13223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 algn="r"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fld id="{7FB726E2-8AAD-6E4E-8ED1-2C470CE867A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transition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GB" sz="17300">
          <a:solidFill>
            <a:srgbClr val="4E3B30"/>
          </a:solidFill>
          <a:latin typeface="Franklin Gothic Medium"/>
          <a:ea typeface="ＭＳ Ｐゴシック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3850"/>
        </a:spcBef>
        <a:spcAft>
          <a:spcPct val="0"/>
        </a:spcAft>
        <a:defRPr lang="en-GB" sz="15400">
          <a:solidFill>
            <a:srgbClr val="4E3B30"/>
          </a:solidFill>
          <a:latin typeface="Franklin Gothic Book"/>
          <a:ea typeface="ＭＳ Ｐゴシック"/>
          <a:cs typeface="ＭＳ Ｐゴシック" charset="0"/>
        </a:defRPr>
      </a:lvl1pPr>
      <a:lvl2pPr marL="742950" lvl="1" indent="-285750" algn="l" defTabSz="457200" rtl="0" eaLnBrk="0" fontAlgn="base" hangingPunct="0">
        <a:spcBef>
          <a:spcPts val="3350"/>
        </a:spcBef>
        <a:spcAft>
          <a:spcPct val="0"/>
        </a:spcAft>
        <a:defRPr lang="en-GB" sz="13400">
          <a:solidFill>
            <a:srgbClr val="4E3B30"/>
          </a:solidFill>
          <a:latin typeface="Franklin Gothic Book"/>
          <a:ea typeface="ＭＳ Ｐゴシック"/>
        </a:defRPr>
      </a:lvl2pPr>
      <a:lvl3pPr marL="1143000" lvl="2" indent="-228600" algn="l" defTabSz="457200" rtl="0" eaLnBrk="0" fontAlgn="base" hangingPunct="0">
        <a:spcBef>
          <a:spcPts val="2875"/>
        </a:spcBef>
        <a:spcAft>
          <a:spcPct val="0"/>
        </a:spcAft>
        <a:defRPr lang="en-GB" sz="11500">
          <a:solidFill>
            <a:srgbClr val="4E3B30"/>
          </a:solidFill>
          <a:latin typeface="Franklin Gothic Book"/>
          <a:ea typeface="ＭＳ Ｐゴシック"/>
        </a:defRPr>
      </a:lvl3pPr>
      <a:lvl4pPr marL="1600200" lvl="3" indent="-228600" algn="l" defTabSz="457200" rtl="0" eaLnBrk="0" fontAlgn="base" hangingPunct="0">
        <a:spcBef>
          <a:spcPts val="2400"/>
        </a:spcBef>
        <a:spcAft>
          <a:spcPct val="0"/>
        </a:spcAft>
        <a:defRPr lang="en-GB" sz="9600">
          <a:solidFill>
            <a:srgbClr val="4E3B30"/>
          </a:solidFill>
          <a:latin typeface="Franklin Gothic Book"/>
          <a:ea typeface="ＭＳ Ｐゴシック"/>
        </a:defRPr>
      </a:lvl4pPr>
      <a:lvl5pPr marL="2057400" lvl="4" indent="-228600" algn="l" defTabSz="457200" rtl="0" eaLnBrk="0" fontAlgn="base" hangingPunct="0">
        <a:spcBef>
          <a:spcPts val="2150"/>
        </a:spcBef>
        <a:spcAft>
          <a:spcPct val="0"/>
        </a:spcAft>
        <a:defRPr lang="en-GB" sz="8600">
          <a:solidFill>
            <a:srgbClr val="4E3B30"/>
          </a:solidFill>
          <a:latin typeface="Franklin Gothic Book"/>
          <a:ea typeface="ＭＳ Ｐゴシック"/>
        </a:defRPr>
      </a:lvl5pPr>
      <a:lvl6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6pPr>
      <a:lvl7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7pPr>
      <a:lvl8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8pPr>
      <a:lvl9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3891200" cy="4800600"/>
          </a:xfrm>
          <a:prstGeom prst="rect">
            <a:avLst/>
          </a:prstGeom>
          <a:solidFill>
            <a:srgbClr val="D7D7D7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3738" y="5638800"/>
            <a:ext cx="9974262" cy="26563638"/>
          </a:xfrm>
          <a:prstGeom prst="rect">
            <a:avLst/>
          </a:prstGeom>
          <a:solidFill>
            <a:srgbClr val="D7D7D7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800600"/>
            <a:ext cx="43891200" cy="130175"/>
          </a:xfrm>
          <a:prstGeom prst="rect">
            <a:avLst/>
          </a:prstGeom>
          <a:solidFill>
            <a:srgbClr val="660000"/>
          </a:solidFill>
          <a:ln>
            <a:noFill/>
            <a:prstDash val="solid"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32445325"/>
            <a:ext cx="2514600" cy="319088"/>
          </a:xfrm>
          <a:prstGeom prst="rect">
            <a:avLst/>
          </a:prstGeom>
          <a:noFill/>
          <a:ln>
            <a:noFill/>
          </a:ln>
        </p:spPr>
        <p:txBody>
          <a:bodyPr lIns="91083" rIns="91083">
            <a:spAutoFit/>
          </a:bodyPr>
          <a:lstStyle/>
          <a:p>
            <a:pPr defTabSz="457200" fontAlgn="auto">
              <a:lnSpc>
                <a:spcPct val="65000"/>
              </a:lnSpc>
              <a:spcBef>
                <a:spcPts val="315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" b="1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POSTER TEMPLATE BY:</a:t>
            </a:r>
          </a:p>
          <a:p>
            <a:pPr defTabSz="457200" fontAlgn="auto">
              <a:lnSpc>
                <a:spcPct val="65000"/>
              </a:lnSpc>
              <a:spcBef>
                <a:spcPts val="625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www.PosterPresentations.com</a:t>
            </a:r>
          </a:p>
        </p:txBody>
      </p:sp>
      <p:sp>
        <p:nvSpPr>
          <p:cNvPr id="2054" name="Rectangle 5"/>
          <p:cNvSpPr txBox="1">
            <a:spLocks noGrp="1"/>
          </p:cNvSpPr>
          <p:nvPr>
            <p:ph type="title"/>
          </p:nvPr>
        </p:nvSpPr>
        <p:spPr bwMode="auto">
          <a:xfrm>
            <a:off x="960438" y="1273175"/>
            <a:ext cx="419227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83" tIns="45720" rIns="91083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5" name="Rectangle 6"/>
          <p:cNvSpPr txBox="1">
            <a:spLocks noGrp="1"/>
          </p:cNvSpPr>
          <p:nvPr>
            <p:ph type="body" idx="1"/>
          </p:nvPr>
        </p:nvSpPr>
        <p:spPr bwMode="auto">
          <a:xfrm>
            <a:off x="693738" y="5638800"/>
            <a:ext cx="9972675" cy="265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6477" tIns="456477" rIns="456477" bIns="4564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3891200" cy="32918400"/>
          </a:xfrm>
          <a:prstGeom prst="rect">
            <a:avLst/>
          </a:prstGeom>
          <a:noFill/>
          <a:ln w="3236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90325" y="5638800"/>
            <a:ext cx="20764500" cy="26563638"/>
          </a:xfrm>
          <a:prstGeom prst="rect">
            <a:avLst/>
          </a:prstGeom>
          <a:solidFill>
            <a:srgbClr val="D7D7D7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078738" y="5638800"/>
            <a:ext cx="9982200" cy="26563638"/>
          </a:xfrm>
          <a:prstGeom prst="rect">
            <a:avLst/>
          </a:prstGeom>
          <a:solidFill>
            <a:srgbClr val="D7D7D7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ransition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lang="en-GB" sz="8600">
          <a:solidFill>
            <a:srgbClr val="000000"/>
          </a:solidFill>
          <a:latin typeface="Arial Black"/>
          <a:ea typeface="ＭＳ Ｐゴシック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725"/>
        </a:spcBef>
        <a:spcAft>
          <a:spcPct val="0"/>
        </a:spcAft>
        <a:defRPr lang="en-GB" sz="2900">
          <a:solidFill>
            <a:srgbClr val="000000"/>
          </a:solidFill>
          <a:latin typeface="Arial"/>
          <a:ea typeface="ＭＳ Ｐゴシック"/>
          <a:cs typeface="ＭＳ Ｐゴシック" charset="0"/>
        </a:defRPr>
      </a:lvl1pPr>
      <a:lvl2pPr marL="742950" lvl="1" indent="-285750" algn="l" defTabSz="457200" rtl="0" eaLnBrk="0" fontAlgn="base" hangingPunct="0">
        <a:spcBef>
          <a:spcPts val="725"/>
        </a:spcBef>
        <a:spcAft>
          <a:spcPct val="0"/>
        </a:spcAft>
        <a:defRPr lang="en-GB" sz="2900">
          <a:solidFill>
            <a:srgbClr val="000000"/>
          </a:solidFill>
          <a:latin typeface="Arial"/>
          <a:ea typeface="ＭＳ Ｐゴシック"/>
        </a:defRPr>
      </a:lvl2pPr>
      <a:lvl3pPr marL="1143000" lvl="2" indent="-228600" algn="l" defTabSz="457200" rtl="0" eaLnBrk="0" fontAlgn="base" hangingPunct="0">
        <a:spcBef>
          <a:spcPts val="600"/>
        </a:spcBef>
        <a:spcAft>
          <a:spcPct val="0"/>
        </a:spcAft>
        <a:defRPr lang="en-GB" sz="2400">
          <a:solidFill>
            <a:srgbClr val="000000"/>
          </a:solidFill>
          <a:latin typeface="Arial"/>
          <a:ea typeface="ＭＳ Ｐゴシック"/>
        </a:defRPr>
      </a:lvl3pPr>
      <a:lvl4pPr marL="1600200" lvl="3" indent="-228600" algn="l" defTabSz="457200" rtl="0" eaLnBrk="0" fontAlgn="base" hangingPunct="0">
        <a:spcBef>
          <a:spcPts val="475"/>
        </a:spcBef>
        <a:spcAft>
          <a:spcPct val="0"/>
        </a:spcAft>
        <a:defRPr lang="en-GB" sz="1900">
          <a:solidFill>
            <a:srgbClr val="000000"/>
          </a:solidFill>
          <a:latin typeface="Arial"/>
          <a:ea typeface="ＭＳ Ｐゴシック"/>
        </a:defRPr>
      </a:lvl4pPr>
      <a:lvl5pPr marL="2057400" lvl="4" indent="-228600" algn="l" defTabSz="457200" rtl="0" eaLnBrk="0" fontAlgn="base" hangingPunct="0">
        <a:spcBef>
          <a:spcPts val="475"/>
        </a:spcBef>
        <a:spcAft>
          <a:spcPct val="0"/>
        </a:spcAft>
        <a:defRPr lang="en-GB" sz="1900">
          <a:solidFill>
            <a:srgbClr val="000000"/>
          </a:solidFill>
          <a:latin typeface="Arial"/>
          <a:ea typeface="ＭＳ Ｐゴシック"/>
        </a:defRPr>
      </a:lvl5pPr>
      <a:lvl6pPr marL="2057400" marR="0" lvl="4" indent="-228600" algn="l" defTabSz="457200" rtl="0" fontAlgn="auto" hangingPunct="0">
        <a:lnSpc>
          <a:spcPct val="100000"/>
        </a:lnSpc>
        <a:spcBef>
          <a:spcPts val="475"/>
        </a:spcBef>
        <a:spcAft>
          <a:spcPts val="0"/>
        </a:spcAft>
        <a:buNone/>
        <a:tabLst/>
        <a:defRPr lang="en-GB" sz="19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6pPr>
      <a:lvl7pPr marL="2057400" marR="0" lvl="4" indent="-228600" algn="l" defTabSz="457200" rtl="0" fontAlgn="auto" hangingPunct="0">
        <a:lnSpc>
          <a:spcPct val="100000"/>
        </a:lnSpc>
        <a:spcBef>
          <a:spcPts val="475"/>
        </a:spcBef>
        <a:spcAft>
          <a:spcPts val="0"/>
        </a:spcAft>
        <a:buNone/>
        <a:tabLst/>
        <a:defRPr lang="en-GB" sz="19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7pPr>
      <a:lvl8pPr marL="2057400" marR="0" lvl="4" indent="-228600" algn="l" defTabSz="457200" rtl="0" fontAlgn="auto" hangingPunct="0">
        <a:lnSpc>
          <a:spcPct val="100000"/>
        </a:lnSpc>
        <a:spcBef>
          <a:spcPts val="475"/>
        </a:spcBef>
        <a:spcAft>
          <a:spcPts val="0"/>
        </a:spcAft>
        <a:buNone/>
        <a:tabLst/>
        <a:defRPr lang="en-GB" sz="19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8pPr>
      <a:lvl9pPr marL="2057400" marR="0" lvl="4" indent="-228600" algn="l" defTabSz="457200" rtl="0" fontAlgn="auto" hangingPunct="0">
        <a:lnSpc>
          <a:spcPct val="100000"/>
        </a:lnSpc>
        <a:spcBef>
          <a:spcPts val="475"/>
        </a:spcBef>
        <a:spcAft>
          <a:spcPts val="0"/>
        </a:spcAft>
        <a:buNone/>
        <a:tabLst/>
        <a:defRPr lang="en-GB" sz="19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3891200" cy="4800600"/>
          </a:xfrm>
          <a:prstGeom prst="rect">
            <a:avLst/>
          </a:prstGeom>
          <a:solidFill>
            <a:srgbClr val="D7D7D7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3738" y="5638800"/>
            <a:ext cx="42367200" cy="26563638"/>
          </a:xfrm>
          <a:prstGeom prst="rect">
            <a:avLst/>
          </a:prstGeom>
          <a:solidFill>
            <a:srgbClr val="D7D7D7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800600"/>
            <a:ext cx="43891200" cy="130175"/>
          </a:xfrm>
          <a:prstGeom prst="rect">
            <a:avLst/>
          </a:prstGeom>
          <a:solidFill>
            <a:srgbClr val="660000"/>
          </a:solidFill>
          <a:ln>
            <a:noFill/>
            <a:prstDash val="solid"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32445325"/>
            <a:ext cx="2514600" cy="319088"/>
          </a:xfrm>
          <a:prstGeom prst="rect">
            <a:avLst/>
          </a:prstGeom>
          <a:noFill/>
          <a:ln>
            <a:noFill/>
          </a:ln>
        </p:spPr>
        <p:txBody>
          <a:bodyPr lIns="91083" rIns="91083">
            <a:spAutoFit/>
          </a:bodyPr>
          <a:lstStyle/>
          <a:p>
            <a:pPr defTabSz="457200" fontAlgn="auto">
              <a:lnSpc>
                <a:spcPct val="65000"/>
              </a:lnSpc>
              <a:spcBef>
                <a:spcPts val="315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" b="1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POSTER TEMPLATE BY:</a:t>
            </a:r>
          </a:p>
          <a:p>
            <a:pPr defTabSz="457200" fontAlgn="auto">
              <a:lnSpc>
                <a:spcPct val="65000"/>
              </a:lnSpc>
              <a:spcBef>
                <a:spcPts val="625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www.PosterPresentations.com</a:t>
            </a:r>
          </a:p>
        </p:txBody>
      </p:sp>
      <p:sp>
        <p:nvSpPr>
          <p:cNvPr id="3078" name="Rectangle 5"/>
          <p:cNvSpPr txBox="1">
            <a:spLocks noGrp="1"/>
          </p:cNvSpPr>
          <p:nvPr>
            <p:ph type="title"/>
          </p:nvPr>
        </p:nvSpPr>
        <p:spPr bwMode="auto">
          <a:xfrm>
            <a:off x="960438" y="1273175"/>
            <a:ext cx="419227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83" tIns="45720" rIns="91083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079" name="Rectangle 6"/>
          <p:cNvSpPr txBox="1">
            <a:spLocks noGrp="1"/>
          </p:cNvSpPr>
          <p:nvPr>
            <p:ph type="body" idx="1"/>
          </p:nvPr>
        </p:nvSpPr>
        <p:spPr bwMode="auto">
          <a:xfrm>
            <a:off x="693738" y="5638800"/>
            <a:ext cx="42189400" cy="265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6477" tIns="456477" rIns="456477" bIns="4564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3891200" cy="32918400"/>
          </a:xfrm>
          <a:prstGeom prst="rect">
            <a:avLst/>
          </a:prstGeom>
          <a:noFill/>
          <a:ln w="3236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ransition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lang="en-GB" sz="8600">
          <a:solidFill>
            <a:srgbClr val="000000"/>
          </a:solidFill>
          <a:latin typeface="Arial Black"/>
          <a:ea typeface="ＭＳ Ｐゴシック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725"/>
        </a:spcBef>
        <a:spcAft>
          <a:spcPct val="0"/>
        </a:spcAft>
        <a:defRPr lang="en-GB" sz="2900">
          <a:solidFill>
            <a:srgbClr val="000000"/>
          </a:solidFill>
          <a:latin typeface="Arial"/>
          <a:ea typeface="ＭＳ Ｐゴシック"/>
          <a:cs typeface="ＭＳ Ｐゴシック" charset="0"/>
        </a:defRPr>
      </a:lvl1pPr>
      <a:lvl2pPr marL="742950" lvl="1" indent="-285750" algn="l" defTabSz="457200" rtl="0" eaLnBrk="0" fontAlgn="base" hangingPunct="0">
        <a:spcBef>
          <a:spcPts val="725"/>
        </a:spcBef>
        <a:spcAft>
          <a:spcPct val="0"/>
        </a:spcAft>
        <a:defRPr lang="en-GB" sz="2900">
          <a:solidFill>
            <a:srgbClr val="000000"/>
          </a:solidFill>
          <a:latin typeface="Arial"/>
          <a:ea typeface="ＭＳ Ｐゴシック"/>
        </a:defRPr>
      </a:lvl2pPr>
      <a:lvl3pPr marL="1143000" lvl="2" indent="-228600" algn="l" defTabSz="457200" rtl="0" eaLnBrk="0" fontAlgn="base" hangingPunct="0">
        <a:spcBef>
          <a:spcPts val="600"/>
        </a:spcBef>
        <a:spcAft>
          <a:spcPct val="0"/>
        </a:spcAft>
        <a:defRPr lang="en-GB" sz="2400">
          <a:solidFill>
            <a:srgbClr val="000000"/>
          </a:solidFill>
          <a:latin typeface="Arial"/>
          <a:ea typeface="ＭＳ Ｐゴシック"/>
        </a:defRPr>
      </a:lvl3pPr>
      <a:lvl4pPr marL="1600200" lvl="3" indent="-228600" algn="l" defTabSz="457200" rtl="0" eaLnBrk="0" fontAlgn="base" hangingPunct="0">
        <a:spcBef>
          <a:spcPts val="475"/>
        </a:spcBef>
        <a:spcAft>
          <a:spcPct val="0"/>
        </a:spcAft>
        <a:defRPr lang="en-GB" sz="1900">
          <a:solidFill>
            <a:srgbClr val="000000"/>
          </a:solidFill>
          <a:latin typeface="Arial"/>
          <a:ea typeface="ＭＳ Ｐゴシック"/>
        </a:defRPr>
      </a:lvl4pPr>
      <a:lvl5pPr marL="2057400" lvl="4" indent="-228600" algn="l" defTabSz="457200" rtl="0" eaLnBrk="0" fontAlgn="base" hangingPunct="0">
        <a:spcBef>
          <a:spcPts val="475"/>
        </a:spcBef>
        <a:spcAft>
          <a:spcPct val="0"/>
        </a:spcAft>
        <a:defRPr lang="en-GB" sz="1900">
          <a:solidFill>
            <a:srgbClr val="000000"/>
          </a:solidFill>
          <a:latin typeface="Arial"/>
          <a:ea typeface="ＭＳ Ｐゴシック"/>
        </a:defRPr>
      </a:lvl5pPr>
      <a:lvl6pPr marL="2057400" marR="0" lvl="4" indent="-228600" algn="l" defTabSz="457200" rtl="0" fontAlgn="auto" hangingPunct="0">
        <a:lnSpc>
          <a:spcPct val="100000"/>
        </a:lnSpc>
        <a:spcBef>
          <a:spcPts val="475"/>
        </a:spcBef>
        <a:spcAft>
          <a:spcPts val="0"/>
        </a:spcAft>
        <a:buNone/>
        <a:tabLst/>
        <a:defRPr lang="en-GB" sz="19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6pPr>
      <a:lvl7pPr marL="2057400" marR="0" lvl="4" indent="-228600" algn="l" defTabSz="457200" rtl="0" fontAlgn="auto" hangingPunct="0">
        <a:lnSpc>
          <a:spcPct val="100000"/>
        </a:lnSpc>
        <a:spcBef>
          <a:spcPts val="475"/>
        </a:spcBef>
        <a:spcAft>
          <a:spcPts val="0"/>
        </a:spcAft>
        <a:buNone/>
        <a:tabLst/>
        <a:defRPr lang="en-GB" sz="19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7pPr>
      <a:lvl8pPr marL="2057400" marR="0" lvl="4" indent="-228600" algn="l" defTabSz="457200" rtl="0" fontAlgn="auto" hangingPunct="0">
        <a:lnSpc>
          <a:spcPct val="100000"/>
        </a:lnSpc>
        <a:spcBef>
          <a:spcPts val="475"/>
        </a:spcBef>
        <a:spcAft>
          <a:spcPts val="0"/>
        </a:spcAft>
        <a:buNone/>
        <a:tabLst/>
        <a:defRPr lang="en-GB" sz="19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8pPr>
      <a:lvl9pPr marL="2057400" marR="0" lvl="4" indent="-228600" algn="l" defTabSz="457200" rtl="0" fontAlgn="auto" hangingPunct="0">
        <a:lnSpc>
          <a:spcPct val="100000"/>
        </a:lnSpc>
        <a:spcBef>
          <a:spcPts val="475"/>
        </a:spcBef>
        <a:spcAft>
          <a:spcPts val="0"/>
        </a:spcAft>
        <a:buNone/>
        <a:tabLst/>
        <a:defRPr lang="en-GB" sz="19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1"/>
          <p:cNvGrpSpPr>
            <a:grpSpLocks/>
          </p:cNvGrpSpPr>
          <p:nvPr/>
        </p:nvGrpSpPr>
        <p:grpSpPr bwMode="auto">
          <a:xfrm>
            <a:off x="2462213" y="5029200"/>
            <a:ext cx="41435337" cy="36513"/>
            <a:chOff x="2462214" y="5029200"/>
            <a:chExt cx="41435341" cy="36511"/>
          </a:xfrm>
        </p:grpSpPr>
        <p:pic>
          <p:nvPicPr>
            <p:cNvPr id="4115" name="Picture 2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214" y="5029200"/>
              <a:ext cx="41435341" cy="36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 Box 3"/>
            <p:cNvSpPr txBox="1"/>
            <p:nvPr/>
          </p:nvSpPr>
          <p:spPr>
            <a:xfrm>
              <a:off x="2468564" y="5045074"/>
              <a:ext cx="1587" cy="15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900">
                <a:solidFill>
                  <a:srgbClr val="FFFFFF"/>
                </a:solidFill>
                <a:latin typeface="Arial Narrow"/>
                <a:ea typeface="ＭＳ Ｐゴシック"/>
                <a:cs typeface="+mn-cs"/>
              </a:endParaRPr>
            </a:p>
          </p:txBody>
        </p:sp>
      </p:grpSp>
      <p:sp>
        <p:nvSpPr>
          <p:cNvPr id="4099" name="Rectangle 4"/>
          <p:cNvSpPr txBox="1">
            <a:spLocks noGrp="1"/>
          </p:cNvSpPr>
          <p:nvPr>
            <p:ph type="body" idx="1"/>
          </p:nvPr>
        </p:nvSpPr>
        <p:spPr bwMode="auto">
          <a:xfrm>
            <a:off x="1463675" y="7459663"/>
            <a:ext cx="41694100" cy="2172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6" name="Rectangle 5"/>
          <p:cNvSpPr txBox="1">
            <a:spLocks noGrp="1"/>
          </p:cNvSpPr>
          <p:nvPr>
            <p:ph type="dt" sz="half" idx="2"/>
          </p:nvPr>
        </p:nvSpPr>
        <p:spPr>
          <a:xfrm>
            <a:off x="31089600" y="365125"/>
            <a:ext cx="12068175" cy="13858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4995525" y="365125"/>
            <a:ext cx="16094075" cy="1387475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8" name="Rectangle 7"/>
          <p:cNvSpPr txBox="1">
            <a:spLocks noGrp="1"/>
          </p:cNvSpPr>
          <p:nvPr>
            <p:ph type="sldNum" sz="quarter" idx="4"/>
          </p:nvPr>
        </p:nvSpPr>
        <p:spPr>
          <a:xfrm>
            <a:off x="39501763" y="31089600"/>
            <a:ext cx="3656012" cy="13223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 algn="r"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fld id="{A26BF315-F678-2144-B53E-B15C77770E9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3" name="Rectangle 8"/>
          <p:cNvSpPr txBox="1">
            <a:spLocks noGrp="1"/>
          </p:cNvSpPr>
          <p:nvPr>
            <p:ph type="title"/>
          </p:nvPr>
        </p:nvSpPr>
        <p:spPr bwMode="auto">
          <a:xfrm>
            <a:off x="1463675" y="2193925"/>
            <a:ext cx="416941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8838" tIns="219602" rIns="438838" bIns="2196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grpSp>
        <p:nvGrpSpPr>
          <p:cNvPr id="4104" name="Group 9"/>
          <p:cNvGrpSpPr>
            <a:grpSpLocks/>
          </p:cNvGrpSpPr>
          <p:nvPr/>
        </p:nvGrpSpPr>
        <p:grpSpPr bwMode="auto">
          <a:xfrm>
            <a:off x="2462213" y="5029200"/>
            <a:ext cx="41435337" cy="36513"/>
            <a:chOff x="2462214" y="5029200"/>
            <a:chExt cx="41435341" cy="36511"/>
          </a:xfrm>
        </p:grpSpPr>
        <p:pic>
          <p:nvPicPr>
            <p:cNvPr id="4113" name="Picture 10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214" y="5029200"/>
              <a:ext cx="41435341" cy="36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11"/>
            <p:cNvSpPr txBox="1"/>
            <p:nvPr/>
          </p:nvSpPr>
          <p:spPr>
            <a:xfrm>
              <a:off x="2468564" y="5045074"/>
              <a:ext cx="1587" cy="15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900">
                <a:solidFill>
                  <a:srgbClr val="FFFFFF"/>
                </a:solidFill>
                <a:latin typeface="Arial Narrow"/>
                <a:ea typeface="ＭＳ Ｐゴシック"/>
                <a:cs typeface="+mn-cs"/>
              </a:endParaRPr>
            </a:p>
          </p:txBody>
        </p:sp>
      </p:grpSp>
      <p:grpSp>
        <p:nvGrpSpPr>
          <p:cNvPr id="4105" name="Group 12"/>
          <p:cNvGrpSpPr>
            <a:grpSpLocks/>
          </p:cNvGrpSpPr>
          <p:nvPr/>
        </p:nvGrpSpPr>
        <p:grpSpPr bwMode="auto">
          <a:xfrm>
            <a:off x="2462213" y="5065713"/>
            <a:ext cx="41435337" cy="36512"/>
            <a:chOff x="2462214" y="5065711"/>
            <a:chExt cx="41435341" cy="36511"/>
          </a:xfrm>
        </p:grpSpPr>
        <p:pic>
          <p:nvPicPr>
            <p:cNvPr id="4111" name="Picture 13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214" y="5065711"/>
              <a:ext cx="41435341" cy="36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14"/>
            <p:cNvSpPr txBox="1"/>
            <p:nvPr/>
          </p:nvSpPr>
          <p:spPr>
            <a:xfrm>
              <a:off x="2468564" y="5078411"/>
              <a:ext cx="1587" cy="15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900">
                <a:solidFill>
                  <a:srgbClr val="FFFFFF"/>
                </a:solidFill>
                <a:latin typeface="Arial Narrow"/>
                <a:ea typeface="ＭＳ Ｐゴシック"/>
                <a:cs typeface="+mn-cs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0"/>
            <a:ext cx="43891200" cy="4800600"/>
          </a:xfrm>
          <a:prstGeom prst="rect">
            <a:avLst/>
          </a:prstGeom>
          <a:solidFill>
            <a:srgbClr val="F0A22E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3738" y="5638800"/>
            <a:ext cx="42367200" cy="26563638"/>
          </a:xfrm>
          <a:prstGeom prst="rect">
            <a:avLst/>
          </a:prstGeom>
          <a:solidFill>
            <a:srgbClr val="F0A22E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4800600"/>
            <a:ext cx="43891200" cy="130175"/>
          </a:xfrm>
          <a:prstGeom prst="rect">
            <a:avLst/>
          </a:prstGeom>
          <a:solidFill>
            <a:srgbClr val="660000"/>
          </a:solidFill>
          <a:ln>
            <a:noFill/>
            <a:prstDash val="solid"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609600" y="32445325"/>
            <a:ext cx="2514600" cy="319088"/>
          </a:xfrm>
          <a:prstGeom prst="rect">
            <a:avLst/>
          </a:prstGeom>
          <a:noFill/>
          <a:ln>
            <a:noFill/>
          </a:ln>
        </p:spPr>
        <p:txBody>
          <a:bodyPr lIns="91083" rIns="91083">
            <a:spAutoFit/>
          </a:bodyPr>
          <a:lstStyle/>
          <a:p>
            <a:pPr defTabSz="457200" fontAlgn="auto">
              <a:lnSpc>
                <a:spcPct val="65000"/>
              </a:lnSpc>
              <a:spcBef>
                <a:spcPts val="315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" b="1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POSTER TEMPLATE BY:</a:t>
            </a:r>
          </a:p>
          <a:p>
            <a:pPr defTabSz="457200" fontAlgn="auto">
              <a:lnSpc>
                <a:spcPct val="65000"/>
              </a:lnSpc>
              <a:spcBef>
                <a:spcPts val="625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www.PosterPresentations.com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43891200" cy="32918400"/>
          </a:xfrm>
          <a:prstGeom prst="rect">
            <a:avLst/>
          </a:prstGeom>
          <a:noFill/>
          <a:ln w="3236">
            <a:solidFill>
              <a:srgbClr val="4E3B3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ransition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GB" sz="17300">
          <a:solidFill>
            <a:srgbClr val="4E3B30"/>
          </a:solidFill>
          <a:latin typeface="Franklin Gothic Medium"/>
          <a:ea typeface="ＭＳ Ｐゴシック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3850"/>
        </a:spcBef>
        <a:spcAft>
          <a:spcPct val="0"/>
        </a:spcAft>
        <a:defRPr lang="en-GB" sz="15400">
          <a:solidFill>
            <a:srgbClr val="4E3B30"/>
          </a:solidFill>
          <a:latin typeface="Franklin Gothic Book"/>
          <a:ea typeface="ＭＳ Ｐゴシック"/>
          <a:cs typeface="ＭＳ Ｐゴシック" charset="0"/>
        </a:defRPr>
      </a:lvl1pPr>
      <a:lvl2pPr marL="742950" lvl="1" indent="-285750" algn="l" defTabSz="457200" rtl="0" eaLnBrk="0" fontAlgn="base" hangingPunct="0">
        <a:spcBef>
          <a:spcPts val="3350"/>
        </a:spcBef>
        <a:spcAft>
          <a:spcPct val="0"/>
        </a:spcAft>
        <a:defRPr lang="en-GB" sz="13400">
          <a:solidFill>
            <a:srgbClr val="4E3B30"/>
          </a:solidFill>
          <a:latin typeface="Franklin Gothic Book"/>
          <a:ea typeface="ＭＳ Ｐゴシック"/>
        </a:defRPr>
      </a:lvl2pPr>
      <a:lvl3pPr marL="1143000" lvl="2" indent="-228600" algn="l" defTabSz="457200" rtl="0" eaLnBrk="0" fontAlgn="base" hangingPunct="0">
        <a:spcBef>
          <a:spcPts val="2875"/>
        </a:spcBef>
        <a:spcAft>
          <a:spcPct val="0"/>
        </a:spcAft>
        <a:defRPr lang="en-GB" sz="11500">
          <a:solidFill>
            <a:srgbClr val="4E3B30"/>
          </a:solidFill>
          <a:latin typeface="Franklin Gothic Book"/>
          <a:ea typeface="ＭＳ Ｐゴシック"/>
        </a:defRPr>
      </a:lvl3pPr>
      <a:lvl4pPr marL="1600200" lvl="3" indent="-228600" algn="l" defTabSz="457200" rtl="0" eaLnBrk="0" fontAlgn="base" hangingPunct="0">
        <a:spcBef>
          <a:spcPts val="2400"/>
        </a:spcBef>
        <a:spcAft>
          <a:spcPct val="0"/>
        </a:spcAft>
        <a:defRPr lang="en-GB" sz="9600">
          <a:solidFill>
            <a:srgbClr val="4E3B30"/>
          </a:solidFill>
          <a:latin typeface="Franklin Gothic Book"/>
          <a:ea typeface="ＭＳ Ｐゴシック"/>
        </a:defRPr>
      </a:lvl4pPr>
      <a:lvl5pPr marL="2057400" lvl="4" indent="-228600" algn="l" defTabSz="457200" rtl="0" eaLnBrk="0" fontAlgn="base" hangingPunct="0">
        <a:spcBef>
          <a:spcPts val="2150"/>
        </a:spcBef>
        <a:spcAft>
          <a:spcPct val="0"/>
        </a:spcAft>
        <a:defRPr lang="en-GB" sz="8600">
          <a:solidFill>
            <a:srgbClr val="4E3B30"/>
          </a:solidFill>
          <a:latin typeface="Franklin Gothic Book"/>
          <a:ea typeface="ＭＳ Ｐゴシック"/>
        </a:defRPr>
      </a:lvl5pPr>
      <a:lvl6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6pPr>
      <a:lvl7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7pPr>
      <a:lvl8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8pPr>
      <a:lvl9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9pPr>
    </p:bodyStyle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"/>
          <p:cNvGrpSpPr>
            <a:grpSpLocks/>
          </p:cNvGrpSpPr>
          <p:nvPr/>
        </p:nvGrpSpPr>
        <p:grpSpPr bwMode="auto">
          <a:xfrm>
            <a:off x="2462213" y="25669875"/>
            <a:ext cx="41435337" cy="30163"/>
            <a:chOff x="2462214" y="25669878"/>
            <a:chExt cx="41435341" cy="30166"/>
          </a:xfrm>
        </p:grpSpPr>
        <p:pic>
          <p:nvPicPr>
            <p:cNvPr id="5128" name="Picture 2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214" y="25669878"/>
              <a:ext cx="41435341" cy="30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 Box 3"/>
            <p:cNvSpPr txBox="1"/>
            <p:nvPr/>
          </p:nvSpPr>
          <p:spPr>
            <a:xfrm>
              <a:off x="2468564" y="25679404"/>
              <a:ext cx="1587" cy="15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900">
                <a:solidFill>
                  <a:srgbClr val="FFFFFF"/>
                </a:solidFill>
                <a:latin typeface="Arial Narrow"/>
                <a:ea typeface="ＭＳ Ｐゴシック"/>
                <a:cs typeface="+mn-cs"/>
              </a:endParaRPr>
            </a:p>
          </p:txBody>
        </p:sp>
      </p:grpSp>
      <p:sp>
        <p:nvSpPr>
          <p:cNvPr id="5123" name="Rectangle 4"/>
          <p:cNvSpPr txBox="1">
            <a:spLocks noGrp="1"/>
          </p:cNvSpPr>
          <p:nvPr>
            <p:ph type="body" idx="1"/>
          </p:nvPr>
        </p:nvSpPr>
        <p:spPr bwMode="auto">
          <a:xfrm>
            <a:off x="1463675" y="7459663"/>
            <a:ext cx="41694100" cy="2172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5124" name="Rectangle 5"/>
          <p:cNvSpPr txBox="1">
            <a:spLocks noGrp="1"/>
          </p:cNvSpPr>
          <p:nvPr>
            <p:ph type="title"/>
          </p:nvPr>
        </p:nvSpPr>
        <p:spPr bwMode="auto">
          <a:xfrm>
            <a:off x="1463675" y="2193925"/>
            <a:ext cx="416941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8838" tIns="219602" rIns="438838" bIns="2196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7" name="Rectangle 6"/>
          <p:cNvSpPr txBox="1">
            <a:spLocks noGrp="1"/>
          </p:cNvSpPr>
          <p:nvPr>
            <p:ph type="dt" sz="half" idx="2"/>
          </p:nvPr>
        </p:nvSpPr>
        <p:spPr>
          <a:xfrm>
            <a:off x="31089600" y="365125"/>
            <a:ext cx="12068175" cy="13858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4995525" y="365125"/>
            <a:ext cx="16094075" cy="1387475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9" name="Rectangle 8"/>
          <p:cNvSpPr txBox="1">
            <a:spLocks noGrp="1"/>
          </p:cNvSpPr>
          <p:nvPr>
            <p:ph type="sldNum" sz="quarter" idx="4"/>
          </p:nvPr>
        </p:nvSpPr>
        <p:spPr>
          <a:xfrm>
            <a:off x="39501763" y="31075313"/>
            <a:ext cx="3641725" cy="1322387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 algn="r"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fld id="{7FE20BA6-35EA-884F-9BC3-10CC628F4C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ransition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GB" sz="17300">
          <a:solidFill>
            <a:srgbClr val="4E3B30"/>
          </a:solidFill>
          <a:latin typeface="Franklin Gothic Medium"/>
          <a:ea typeface="ＭＳ Ｐゴシック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3850"/>
        </a:spcBef>
        <a:spcAft>
          <a:spcPct val="0"/>
        </a:spcAft>
        <a:defRPr lang="en-GB" sz="15400">
          <a:solidFill>
            <a:srgbClr val="4E3B30"/>
          </a:solidFill>
          <a:latin typeface="Franklin Gothic Book"/>
          <a:ea typeface="ＭＳ Ｐゴシック"/>
          <a:cs typeface="ＭＳ Ｐゴシック" charset="0"/>
        </a:defRPr>
      </a:lvl1pPr>
      <a:lvl2pPr marL="742950" lvl="1" indent="-285750" algn="l" defTabSz="457200" rtl="0" eaLnBrk="0" fontAlgn="base" hangingPunct="0">
        <a:spcBef>
          <a:spcPts val="3350"/>
        </a:spcBef>
        <a:spcAft>
          <a:spcPct val="0"/>
        </a:spcAft>
        <a:defRPr lang="en-GB" sz="13400">
          <a:solidFill>
            <a:srgbClr val="4E3B30"/>
          </a:solidFill>
          <a:latin typeface="Franklin Gothic Book"/>
          <a:ea typeface="ＭＳ Ｐゴシック"/>
        </a:defRPr>
      </a:lvl2pPr>
      <a:lvl3pPr marL="1143000" lvl="2" indent="-228600" algn="l" defTabSz="457200" rtl="0" eaLnBrk="0" fontAlgn="base" hangingPunct="0">
        <a:spcBef>
          <a:spcPts val="2875"/>
        </a:spcBef>
        <a:spcAft>
          <a:spcPct val="0"/>
        </a:spcAft>
        <a:defRPr lang="en-GB" sz="11500">
          <a:solidFill>
            <a:srgbClr val="4E3B30"/>
          </a:solidFill>
          <a:latin typeface="Franklin Gothic Book"/>
          <a:ea typeface="ＭＳ Ｐゴシック"/>
        </a:defRPr>
      </a:lvl3pPr>
      <a:lvl4pPr marL="1600200" lvl="3" indent="-228600" algn="l" defTabSz="457200" rtl="0" eaLnBrk="0" fontAlgn="base" hangingPunct="0">
        <a:spcBef>
          <a:spcPts val="2400"/>
        </a:spcBef>
        <a:spcAft>
          <a:spcPct val="0"/>
        </a:spcAft>
        <a:defRPr lang="en-GB" sz="9600">
          <a:solidFill>
            <a:srgbClr val="4E3B30"/>
          </a:solidFill>
          <a:latin typeface="Franklin Gothic Book"/>
          <a:ea typeface="ＭＳ Ｐゴシック"/>
        </a:defRPr>
      </a:lvl4pPr>
      <a:lvl5pPr marL="2057400" lvl="4" indent="-228600" algn="l" defTabSz="457200" rtl="0" eaLnBrk="0" fontAlgn="base" hangingPunct="0">
        <a:spcBef>
          <a:spcPts val="2150"/>
        </a:spcBef>
        <a:spcAft>
          <a:spcPct val="0"/>
        </a:spcAft>
        <a:defRPr lang="en-GB" sz="8600">
          <a:solidFill>
            <a:srgbClr val="4E3B30"/>
          </a:solidFill>
          <a:latin typeface="Franklin Gothic Book"/>
          <a:ea typeface="ＭＳ Ｐゴシック"/>
        </a:defRPr>
      </a:lvl5pPr>
      <a:lvl6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6pPr>
      <a:lvl7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7pPr>
      <a:lvl8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8pPr>
      <a:lvl9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9pPr>
    </p:bodyStyle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"/>
          <p:cNvGrpSpPr>
            <a:grpSpLocks/>
          </p:cNvGrpSpPr>
          <p:nvPr/>
        </p:nvGrpSpPr>
        <p:grpSpPr bwMode="auto">
          <a:xfrm>
            <a:off x="2462213" y="5029200"/>
            <a:ext cx="41435337" cy="36513"/>
            <a:chOff x="2462214" y="5029200"/>
            <a:chExt cx="41435341" cy="36511"/>
          </a:xfrm>
        </p:grpSpPr>
        <p:pic>
          <p:nvPicPr>
            <p:cNvPr id="6163" name="Picture 2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214" y="5029200"/>
              <a:ext cx="41435341" cy="36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 Box 3"/>
            <p:cNvSpPr txBox="1"/>
            <p:nvPr/>
          </p:nvSpPr>
          <p:spPr>
            <a:xfrm>
              <a:off x="2468564" y="5045074"/>
              <a:ext cx="1587" cy="15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900">
                <a:solidFill>
                  <a:srgbClr val="FFFFFF"/>
                </a:solidFill>
                <a:latin typeface="Arial Narrow"/>
                <a:ea typeface="ＭＳ Ｐゴシック"/>
                <a:cs typeface="+mn-cs"/>
              </a:endParaRPr>
            </a:p>
          </p:txBody>
        </p:sp>
      </p:grpSp>
      <p:grpSp>
        <p:nvGrpSpPr>
          <p:cNvPr id="6147" name="Group 4"/>
          <p:cNvGrpSpPr>
            <a:grpSpLocks/>
          </p:cNvGrpSpPr>
          <p:nvPr/>
        </p:nvGrpSpPr>
        <p:grpSpPr bwMode="auto">
          <a:xfrm>
            <a:off x="2462213" y="5029200"/>
            <a:ext cx="41435337" cy="36513"/>
            <a:chOff x="2462214" y="5029200"/>
            <a:chExt cx="41435341" cy="36511"/>
          </a:xfrm>
        </p:grpSpPr>
        <p:pic>
          <p:nvPicPr>
            <p:cNvPr id="6161" name="Picture 5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214" y="5029200"/>
              <a:ext cx="41435341" cy="36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6"/>
            <p:cNvSpPr txBox="1"/>
            <p:nvPr/>
          </p:nvSpPr>
          <p:spPr>
            <a:xfrm>
              <a:off x="2468564" y="5045074"/>
              <a:ext cx="1587" cy="15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900">
                <a:solidFill>
                  <a:srgbClr val="FFFFFF"/>
                </a:solidFill>
                <a:latin typeface="Arial Narrow"/>
                <a:ea typeface="ＭＳ Ｐゴシック"/>
                <a:cs typeface="+mn-cs"/>
              </a:endParaRPr>
            </a:p>
          </p:txBody>
        </p:sp>
      </p:grpSp>
      <p:grpSp>
        <p:nvGrpSpPr>
          <p:cNvPr id="6148" name="Group 7"/>
          <p:cNvGrpSpPr>
            <a:grpSpLocks/>
          </p:cNvGrpSpPr>
          <p:nvPr/>
        </p:nvGrpSpPr>
        <p:grpSpPr bwMode="auto">
          <a:xfrm>
            <a:off x="2462213" y="5065713"/>
            <a:ext cx="41435337" cy="36512"/>
            <a:chOff x="2462214" y="5065711"/>
            <a:chExt cx="41435341" cy="36511"/>
          </a:xfrm>
        </p:grpSpPr>
        <p:pic>
          <p:nvPicPr>
            <p:cNvPr id="6159" name="Picture 8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214" y="5065711"/>
              <a:ext cx="41435341" cy="36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9"/>
            <p:cNvSpPr txBox="1"/>
            <p:nvPr/>
          </p:nvSpPr>
          <p:spPr>
            <a:xfrm>
              <a:off x="2468564" y="5078411"/>
              <a:ext cx="1587" cy="15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900">
                <a:solidFill>
                  <a:srgbClr val="FFFFFF"/>
                </a:solidFill>
                <a:latin typeface="Arial Narrow"/>
                <a:ea typeface="ＭＳ Ｐゴシック"/>
                <a:cs typeface="+mn-cs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0" y="0"/>
            <a:ext cx="43891200" cy="4800600"/>
          </a:xfrm>
          <a:prstGeom prst="rect">
            <a:avLst/>
          </a:prstGeom>
          <a:solidFill>
            <a:srgbClr val="F0A22E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3738" y="5638800"/>
            <a:ext cx="42367200" cy="26563638"/>
          </a:xfrm>
          <a:prstGeom prst="rect">
            <a:avLst/>
          </a:prstGeom>
          <a:solidFill>
            <a:srgbClr val="F0A22E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4800600"/>
            <a:ext cx="43891200" cy="130175"/>
          </a:xfrm>
          <a:prstGeom prst="rect">
            <a:avLst/>
          </a:prstGeom>
          <a:solidFill>
            <a:srgbClr val="660000"/>
          </a:solidFill>
          <a:ln>
            <a:noFill/>
            <a:prstDash val="solid"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09600" y="32445325"/>
            <a:ext cx="2514600" cy="319088"/>
          </a:xfrm>
          <a:prstGeom prst="rect">
            <a:avLst/>
          </a:prstGeom>
          <a:noFill/>
          <a:ln>
            <a:noFill/>
          </a:ln>
        </p:spPr>
        <p:txBody>
          <a:bodyPr lIns="91083" rIns="91083">
            <a:spAutoFit/>
          </a:bodyPr>
          <a:lstStyle/>
          <a:p>
            <a:pPr defTabSz="457200" fontAlgn="auto">
              <a:lnSpc>
                <a:spcPct val="65000"/>
              </a:lnSpc>
              <a:spcBef>
                <a:spcPts val="315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" b="1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POSTER TEMPLATE BY:</a:t>
            </a:r>
          </a:p>
          <a:p>
            <a:pPr defTabSz="457200" fontAlgn="auto">
              <a:lnSpc>
                <a:spcPct val="65000"/>
              </a:lnSpc>
              <a:spcBef>
                <a:spcPts val="625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www.PosterPresentations.com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43891200" cy="32918400"/>
          </a:xfrm>
          <a:prstGeom prst="rect">
            <a:avLst/>
          </a:prstGeom>
          <a:noFill/>
          <a:ln w="3236">
            <a:solidFill>
              <a:srgbClr val="4E3B3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6154" name="Rectangle 15"/>
          <p:cNvSpPr txBox="1">
            <a:spLocks noGrp="1"/>
          </p:cNvSpPr>
          <p:nvPr>
            <p:ph type="body" idx="1"/>
          </p:nvPr>
        </p:nvSpPr>
        <p:spPr bwMode="auto">
          <a:xfrm>
            <a:off x="1463675" y="7459663"/>
            <a:ext cx="41694100" cy="2172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6155" name="Rectangle 16"/>
          <p:cNvSpPr txBox="1">
            <a:spLocks noGrp="1"/>
          </p:cNvSpPr>
          <p:nvPr>
            <p:ph type="title"/>
          </p:nvPr>
        </p:nvSpPr>
        <p:spPr bwMode="auto">
          <a:xfrm>
            <a:off x="1463675" y="2193925"/>
            <a:ext cx="416941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8838" tIns="219602" rIns="438838" bIns="2196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8" name="Rectangle 17"/>
          <p:cNvSpPr txBox="1">
            <a:spLocks noGrp="1"/>
          </p:cNvSpPr>
          <p:nvPr>
            <p:ph type="dt" sz="half" idx="2"/>
          </p:nvPr>
        </p:nvSpPr>
        <p:spPr>
          <a:xfrm>
            <a:off x="31089600" y="365125"/>
            <a:ext cx="12068175" cy="13858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17191038" y="365125"/>
            <a:ext cx="13898562" cy="1387475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20" name="Rectangle 19"/>
          <p:cNvSpPr txBox="1">
            <a:spLocks noGrp="1"/>
          </p:cNvSpPr>
          <p:nvPr>
            <p:ph type="sldNum" sz="quarter" idx="4"/>
          </p:nvPr>
        </p:nvSpPr>
        <p:spPr>
          <a:xfrm>
            <a:off x="39501763" y="31075313"/>
            <a:ext cx="3641725" cy="1322387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 algn="r"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fld id="{02786707-9969-9C42-A885-A346DCE8A1A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ransition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GB" sz="17300">
          <a:solidFill>
            <a:srgbClr val="4E3B30"/>
          </a:solidFill>
          <a:latin typeface="Franklin Gothic Medium"/>
          <a:ea typeface="ＭＳ Ｐゴシック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3850"/>
        </a:spcBef>
        <a:spcAft>
          <a:spcPct val="0"/>
        </a:spcAft>
        <a:defRPr lang="en-GB" sz="15400">
          <a:solidFill>
            <a:srgbClr val="4E3B30"/>
          </a:solidFill>
          <a:latin typeface="Franklin Gothic Book"/>
          <a:ea typeface="ＭＳ Ｐゴシック"/>
          <a:cs typeface="ＭＳ Ｐゴシック" charset="0"/>
        </a:defRPr>
      </a:lvl1pPr>
      <a:lvl2pPr marL="742950" lvl="1" indent="-285750" algn="l" defTabSz="457200" rtl="0" eaLnBrk="0" fontAlgn="base" hangingPunct="0">
        <a:spcBef>
          <a:spcPts val="3350"/>
        </a:spcBef>
        <a:spcAft>
          <a:spcPct val="0"/>
        </a:spcAft>
        <a:defRPr lang="en-GB" sz="13400">
          <a:solidFill>
            <a:srgbClr val="4E3B30"/>
          </a:solidFill>
          <a:latin typeface="Franklin Gothic Book"/>
          <a:ea typeface="ＭＳ Ｐゴシック"/>
        </a:defRPr>
      </a:lvl2pPr>
      <a:lvl3pPr marL="1143000" lvl="2" indent="-228600" algn="l" defTabSz="457200" rtl="0" eaLnBrk="0" fontAlgn="base" hangingPunct="0">
        <a:spcBef>
          <a:spcPts val="2875"/>
        </a:spcBef>
        <a:spcAft>
          <a:spcPct val="0"/>
        </a:spcAft>
        <a:defRPr lang="en-GB" sz="11500">
          <a:solidFill>
            <a:srgbClr val="4E3B30"/>
          </a:solidFill>
          <a:latin typeface="Franklin Gothic Book"/>
          <a:ea typeface="ＭＳ Ｐゴシック"/>
        </a:defRPr>
      </a:lvl3pPr>
      <a:lvl4pPr marL="1600200" lvl="3" indent="-228600" algn="l" defTabSz="457200" rtl="0" eaLnBrk="0" fontAlgn="base" hangingPunct="0">
        <a:spcBef>
          <a:spcPts val="2400"/>
        </a:spcBef>
        <a:spcAft>
          <a:spcPct val="0"/>
        </a:spcAft>
        <a:defRPr lang="en-GB" sz="9600">
          <a:solidFill>
            <a:srgbClr val="4E3B30"/>
          </a:solidFill>
          <a:latin typeface="Franklin Gothic Book"/>
          <a:ea typeface="ＭＳ Ｐゴシック"/>
        </a:defRPr>
      </a:lvl4pPr>
      <a:lvl5pPr marL="2057400" lvl="4" indent="-228600" algn="l" defTabSz="457200" rtl="0" eaLnBrk="0" fontAlgn="base" hangingPunct="0">
        <a:spcBef>
          <a:spcPts val="2150"/>
        </a:spcBef>
        <a:spcAft>
          <a:spcPct val="0"/>
        </a:spcAft>
        <a:defRPr lang="en-GB" sz="8600">
          <a:solidFill>
            <a:srgbClr val="4E3B30"/>
          </a:solidFill>
          <a:latin typeface="Franklin Gothic Book"/>
          <a:ea typeface="ＭＳ Ｐゴシック"/>
        </a:defRPr>
      </a:lvl5pPr>
      <a:lvl6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6pPr>
      <a:lvl7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7pPr>
      <a:lvl8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8pPr>
      <a:lvl9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9pPr>
    </p:bodyStyle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"/>
          <p:cNvGrpSpPr>
            <a:grpSpLocks/>
          </p:cNvGrpSpPr>
          <p:nvPr/>
        </p:nvGrpSpPr>
        <p:grpSpPr bwMode="auto">
          <a:xfrm>
            <a:off x="2462213" y="16525875"/>
            <a:ext cx="41435337" cy="30163"/>
            <a:chOff x="2462214" y="16525878"/>
            <a:chExt cx="41435341" cy="30166"/>
          </a:xfrm>
        </p:grpSpPr>
        <p:pic>
          <p:nvPicPr>
            <p:cNvPr id="7176" name="Picture 2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214" y="16525878"/>
              <a:ext cx="41435341" cy="30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 Box 3"/>
            <p:cNvSpPr txBox="1"/>
            <p:nvPr/>
          </p:nvSpPr>
          <p:spPr>
            <a:xfrm>
              <a:off x="2468564" y="16535404"/>
              <a:ext cx="1587" cy="15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900">
                <a:solidFill>
                  <a:srgbClr val="FFFFFF"/>
                </a:solidFill>
                <a:latin typeface="Arial Narrow"/>
                <a:ea typeface="ＭＳ Ｐゴシック"/>
                <a:cs typeface="+mn-cs"/>
              </a:endParaRPr>
            </a:p>
          </p:txBody>
        </p:sp>
      </p:grpSp>
      <p:sp>
        <p:nvSpPr>
          <p:cNvPr id="7171" name="Rectangle 4"/>
          <p:cNvSpPr txBox="1">
            <a:spLocks noGrp="1"/>
          </p:cNvSpPr>
          <p:nvPr>
            <p:ph type="body" idx="1"/>
          </p:nvPr>
        </p:nvSpPr>
        <p:spPr bwMode="auto">
          <a:xfrm>
            <a:off x="1463675" y="7459663"/>
            <a:ext cx="41694100" cy="2172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7172" name="Rectangle 5"/>
          <p:cNvSpPr txBox="1">
            <a:spLocks noGrp="1"/>
          </p:cNvSpPr>
          <p:nvPr>
            <p:ph type="title"/>
          </p:nvPr>
        </p:nvSpPr>
        <p:spPr bwMode="auto">
          <a:xfrm>
            <a:off x="1463675" y="2193925"/>
            <a:ext cx="416941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8838" tIns="219602" rIns="438838" bIns="2196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7" name="Rectangle 6"/>
          <p:cNvSpPr txBox="1">
            <a:spLocks noGrp="1"/>
          </p:cNvSpPr>
          <p:nvPr>
            <p:ph type="dt" sz="half" idx="2"/>
          </p:nvPr>
        </p:nvSpPr>
        <p:spPr>
          <a:xfrm>
            <a:off x="31089600" y="365125"/>
            <a:ext cx="12068175" cy="13858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4995525" y="365125"/>
            <a:ext cx="16094075" cy="1387475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9" name="Rectangle 8"/>
          <p:cNvSpPr txBox="1">
            <a:spLocks noGrp="1"/>
          </p:cNvSpPr>
          <p:nvPr>
            <p:ph type="sldNum" sz="quarter" idx="4"/>
          </p:nvPr>
        </p:nvSpPr>
        <p:spPr>
          <a:xfrm>
            <a:off x="39501763" y="31089600"/>
            <a:ext cx="3656012" cy="13223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 algn="r"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fld id="{52B4A40F-2591-5848-BA98-CBE82B3F841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ransition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GB" sz="17300">
          <a:solidFill>
            <a:srgbClr val="4E3B30"/>
          </a:solidFill>
          <a:latin typeface="Franklin Gothic Medium"/>
          <a:ea typeface="ＭＳ Ｐゴシック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3850"/>
        </a:spcBef>
        <a:spcAft>
          <a:spcPct val="0"/>
        </a:spcAft>
        <a:defRPr lang="en-GB" sz="15400">
          <a:solidFill>
            <a:srgbClr val="4E3B30"/>
          </a:solidFill>
          <a:latin typeface="Franklin Gothic Book"/>
          <a:ea typeface="ＭＳ Ｐゴシック"/>
          <a:cs typeface="ＭＳ Ｐゴシック" charset="0"/>
        </a:defRPr>
      </a:lvl1pPr>
      <a:lvl2pPr marL="742950" lvl="1" indent="-285750" algn="l" defTabSz="457200" rtl="0" eaLnBrk="0" fontAlgn="base" hangingPunct="0">
        <a:spcBef>
          <a:spcPts val="3350"/>
        </a:spcBef>
        <a:spcAft>
          <a:spcPct val="0"/>
        </a:spcAft>
        <a:defRPr lang="en-GB" sz="13400">
          <a:solidFill>
            <a:srgbClr val="4E3B30"/>
          </a:solidFill>
          <a:latin typeface="Franklin Gothic Book"/>
          <a:ea typeface="ＭＳ Ｐゴシック"/>
        </a:defRPr>
      </a:lvl2pPr>
      <a:lvl3pPr marL="1143000" lvl="2" indent="-228600" algn="l" defTabSz="457200" rtl="0" eaLnBrk="0" fontAlgn="base" hangingPunct="0">
        <a:spcBef>
          <a:spcPts val="2875"/>
        </a:spcBef>
        <a:spcAft>
          <a:spcPct val="0"/>
        </a:spcAft>
        <a:defRPr lang="en-GB" sz="11500">
          <a:solidFill>
            <a:srgbClr val="4E3B30"/>
          </a:solidFill>
          <a:latin typeface="Franklin Gothic Book"/>
          <a:ea typeface="ＭＳ Ｐゴシック"/>
        </a:defRPr>
      </a:lvl3pPr>
      <a:lvl4pPr marL="1600200" lvl="3" indent="-228600" algn="l" defTabSz="457200" rtl="0" eaLnBrk="0" fontAlgn="base" hangingPunct="0">
        <a:spcBef>
          <a:spcPts val="2400"/>
        </a:spcBef>
        <a:spcAft>
          <a:spcPct val="0"/>
        </a:spcAft>
        <a:defRPr lang="en-GB" sz="9600">
          <a:solidFill>
            <a:srgbClr val="4E3B30"/>
          </a:solidFill>
          <a:latin typeface="Franklin Gothic Book"/>
          <a:ea typeface="ＭＳ Ｐゴシック"/>
        </a:defRPr>
      </a:lvl4pPr>
      <a:lvl5pPr marL="2057400" lvl="4" indent="-228600" algn="l" defTabSz="457200" rtl="0" eaLnBrk="0" fontAlgn="base" hangingPunct="0">
        <a:spcBef>
          <a:spcPts val="2150"/>
        </a:spcBef>
        <a:spcAft>
          <a:spcPct val="0"/>
        </a:spcAft>
        <a:defRPr lang="en-GB" sz="8600">
          <a:solidFill>
            <a:srgbClr val="4E3B30"/>
          </a:solidFill>
          <a:latin typeface="Franklin Gothic Book"/>
          <a:ea typeface="ＭＳ Ｐゴシック"/>
        </a:defRPr>
      </a:lvl5pPr>
      <a:lvl6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6pPr>
      <a:lvl7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7pPr>
      <a:lvl8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8pPr>
      <a:lvl9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9pPr>
    </p:bodyStyle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"/>
          <p:cNvGrpSpPr>
            <a:grpSpLocks/>
          </p:cNvGrpSpPr>
          <p:nvPr/>
        </p:nvGrpSpPr>
        <p:grpSpPr bwMode="auto">
          <a:xfrm>
            <a:off x="2462213" y="28882975"/>
            <a:ext cx="41435337" cy="36513"/>
            <a:chOff x="2462214" y="28882979"/>
            <a:chExt cx="41435341" cy="36511"/>
          </a:xfrm>
        </p:grpSpPr>
        <p:pic>
          <p:nvPicPr>
            <p:cNvPr id="8200" name="Picture 2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214" y="28882979"/>
              <a:ext cx="41435341" cy="36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 Box 3"/>
            <p:cNvSpPr txBox="1"/>
            <p:nvPr/>
          </p:nvSpPr>
          <p:spPr>
            <a:xfrm>
              <a:off x="2468564" y="28895678"/>
              <a:ext cx="1587" cy="15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900">
                <a:solidFill>
                  <a:srgbClr val="FFFFFF"/>
                </a:solidFill>
                <a:latin typeface="Arial Narrow"/>
                <a:ea typeface="ＭＳ Ｐゴシック"/>
                <a:cs typeface="+mn-cs"/>
              </a:endParaRPr>
            </a:p>
          </p:txBody>
        </p:sp>
      </p:grpSp>
      <p:sp>
        <p:nvSpPr>
          <p:cNvPr id="8195" name="Rectangle 4"/>
          <p:cNvSpPr txBox="1">
            <a:spLocks noGrp="1"/>
          </p:cNvSpPr>
          <p:nvPr>
            <p:ph type="body" idx="1"/>
          </p:nvPr>
        </p:nvSpPr>
        <p:spPr bwMode="auto">
          <a:xfrm>
            <a:off x="1463675" y="7459663"/>
            <a:ext cx="41694100" cy="2172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8196" name="Rectangle 5"/>
          <p:cNvSpPr txBox="1">
            <a:spLocks noGrp="1"/>
          </p:cNvSpPr>
          <p:nvPr>
            <p:ph type="title"/>
          </p:nvPr>
        </p:nvSpPr>
        <p:spPr bwMode="auto">
          <a:xfrm>
            <a:off x="1463675" y="2193925"/>
            <a:ext cx="416941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8838" tIns="219602" rIns="438838" bIns="2196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7" name="Rectangle 6"/>
          <p:cNvSpPr txBox="1">
            <a:spLocks noGrp="1"/>
          </p:cNvSpPr>
          <p:nvPr>
            <p:ph type="dt" sz="half" idx="2"/>
          </p:nvPr>
        </p:nvSpPr>
        <p:spPr>
          <a:xfrm>
            <a:off x="31089600" y="365125"/>
            <a:ext cx="12068175" cy="13858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4995525" y="365125"/>
            <a:ext cx="16094075" cy="1387475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9" name="Rectangle 8"/>
          <p:cNvSpPr txBox="1">
            <a:spLocks noGrp="1"/>
          </p:cNvSpPr>
          <p:nvPr>
            <p:ph type="sldNum" sz="quarter" idx="4"/>
          </p:nvPr>
        </p:nvSpPr>
        <p:spPr>
          <a:xfrm>
            <a:off x="39501763" y="31089600"/>
            <a:ext cx="3656012" cy="13223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 algn="r"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fld id="{68681EDB-51E9-3545-960C-D18DCA74D84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ransition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GB" sz="17300">
          <a:solidFill>
            <a:srgbClr val="4E3B30"/>
          </a:solidFill>
          <a:latin typeface="Franklin Gothic Medium"/>
          <a:ea typeface="ＭＳ Ｐゴシック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3850"/>
        </a:spcBef>
        <a:spcAft>
          <a:spcPct val="0"/>
        </a:spcAft>
        <a:defRPr lang="en-GB" sz="15400">
          <a:solidFill>
            <a:srgbClr val="4E3B30"/>
          </a:solidFill>
          <a:latin typeface="Franklin Gothic Book"/>
          <a:ea typeface="ＭＳ Ｐゴシック"/>
          <a:cs typeface="ＭＳ Ｐゴシック" charset="0"/>
        </a:defRPr>
      </a:lvl1pPr>
      <a:lvl2pPr marL="742950" lvl="1" indent="-285750" algn="l" defTabSz="457200" rtl="0" eaLnBrk="0" fontAlgn="base" hangingPunct="0">
        <a:spcBef>
          <a:spcPts val="3350"/>
        </a:spcBef>
        <a:spcAft>
          <a:spcPct val="0"/>
        </a:spcAft>
        <a:defRPr lang="en-GB" sz="13400">
          <a:solidFill>
            <a:srgbClr val="4E3B30"/>
          </a:solidFill>
          <a:latin typeface="Franklin Gothic Book"/>
          <a:ea typeface="ＭＳ Ｐゴシック"/>
        </a:defRPr>
      </a:lvl2pPr>
      <a:lvl3pPr marL="1143000" lvl="2" indent="-228600" algn="l" defTabSz="457200" rtl="0" eaLnBrk="0" fontAlgn="base" hangingPunct="0">
        <a:spcBef>
          <a:spcPts val="2875"/>
        </a:spcBef>
        <a:spcAft>
          <a:spcPct val="0"/>
        </a:spcAft>
        <a:defRPr lang="en-GB" sz="11500">
          <a:solidFill>
            <a:srgbClr val="4E3B30"/>
          </a:solidFill>
          <a:latin typeface="Franklin Gothic Book"/>
          <a:ea typeface="ＭＳ Ｐゴシック"/>
        </a:defRPr>
      </a:lvl3pPr>
      <a:lvl4pPr marL="1600200" lvl="3" indent="-228600" algn="l" defTabSz="457200" rtl="0" eaLnBrk="0" fontAlgn="base" hangingPunct="0">
        <a:spcBef>
          <a:spcPts val="2400"/>
        </a:spcBef>
        <a:spcAft>
          <a:spcPct val="0"/>
        </a:spcAft>
        <a:defRPr lang="en-GB" sz="9600">
          <a:solidFill>
            <a:srgbClr val="4E3B30"/>
          </a:solidFill>
          <a:latin typeface="Franklin Gothic Book"/>
          <a:ea typeface="ＭＳ Ｐゴシック"/>
        </a:defRPr>
      </a:lvl4pPr>
      <a:lvl5pPr marL="2057400" lvl="4" indent="-228600" algn="l" defTabSz="457200" rtl="0" eaLnBrk="0" fontAlgn="base" hangingPunct="0">
        <a:spcBef>
          <a:spcPts val="2150"/>
        </a:spcBef>
        <a:spcAft>
          <a:spcPct val="0"/>
        </a:spcAft>
        <a:defRPr lang="en-GB" sz="8600">
          <a:solidFill>
            <a:srgbClr val="4E3B30"/>
          </a:solidFill>
          <a:latin typeface="Franklin Gothic Book"/>
          <a:ea typeface="ＭＳ Ｐゴシック"/>
        </a:defRPr>
      </a:lvl5pPr>
      <a:lvl6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6pPr>
      <a:lvl7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7pPr>
      <a:lvl8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8pPr>
      <a:lvl9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9pPr>
    </p:bodyStyle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/>
          </p:cNvSpPr>
          <p:nvPr>
            <p:ph type="body" idx="1"/>
          </p:nvPr>
        </p:nvSpPr>
        <p:spPr bwMode="auto">
          <a:xfrm>
            <a:off x="1463675" y="7459663"/>
            <a:ext cx="41694100" cy="2172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9219" name="Rectangle 2"/>
          <p:cNvSpPr txBox="1">
            <a:spLocks noGrp="1"/>
          </p:cNvSpPr>
          <p:nvPr>
            <p:ph type="title"/>
          </p:nvPr>
        </p:nvSpPr>
        <p:spPr bwMode="auto">
          <a:xfrm>
            <a:off x="1463675" y="2193925"/>
            <a:ext cx="416941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8838" tIns="219602" rIns="438838" bIns="2196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2"/>
          </p:nvPr>
        </p:nvSpPr>
        <p:spPr>
          <a:xfrm>
            <a:off x="31089600" y="365125"/>
            <a:ext cx="12068175" cy="13858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4995525" y="365125"/>
            <a:ext cx="16094075" cy="1387475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4"/>
          </p:nvPr>
        </p:nvSpPr>
        <p:spPr>
          <a:xfrm>
            <a:off x="39501763" y="31089600"/>
            <a:ext cx="3656012" cy="13223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 algn="r"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fld id="{27CC93CC-005E-F046-819F-1143E03FBFA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ransition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GB" sz="17300">
          <a:solidFill>
            <a:srgbClr val="4E3B30"/>
          </a:solidFill>
          <a:latin typeface="Franklin Gothic Medium"/>
          <a:ea typeface="ＭＳ Ｐゴシック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3850"/>
        </a:spcBef>
        <a:spcAft>
          <a:spcPct val="0"/>
        </a:spcAft>
        <a:defRPr lang="en-GB" sz="15400">
          <a:solidFill>
            <a:srgbClr val="4E3B30"/>
          </a:solidFill>
          <a:latin typeface="Franklin Gothic Book"/>
          <a:ea typeface="ＭＳ Ｐゴシック"/>
          <a:cs typeface="ＭＳ Ｐゴシック" charset="0"/>
        </a:defRPr>
      </a:lvl1pPr>
      <a:lvl2pPr marL="742950" lvl="1" indent="-285750" algn="l" defTabSz="457200" rtl="0" eaLnBrk="0" fontAlgn="base" hangingPunct="0">
        <a:spcBef>
          <a:spcPts val="3350"/>
        </a:spcBef>
        <a:spcAft>
          <a:spcPct val="0"/>
        </a:spcAft>
        <a:defRPr lang="en-GB" sz="13400">
          <a:solidFill>
            <a:srgbClr val="4E3B30"/>
          </a:solidFill>
          <a:latin typeface="Franklin Gothic Book"/>
          <a:ea typeface="ＭＳ Ｐゴシック"/>
        </a:defRPr>
      </a:lvl2pPr>
      <a:lvl3pPr marL="1143000" lvl="2" indent="-228600" algn="l" defTabSz="457200" rtl="0" eaLnBrk="0" fontAlgn="base" hangingPunct="0">
        <a:spcBef>
          <a:spcPts val="2875"/>
        </a:spcBef>
        <a:spcAft>
          <a:spcPct val="0"/>
        </a:spcAft>
        <a:defRPr lang="en-GB" sz="11500">
          <a:solidFill>
            <a:srgbClr val="4E3B30"/>
          </a:solidFill>
          <a:latin typeface="Franklin Gothic Book"/>
          <a:ea typeface="ＭＳ Ｐゴシック"/>
        </a:defRPr>
      </a:lvl3pPr>
      <a:lvl4pPr marL="1600200" lvl="3" indent="-228600" algn="l" defTabSz="457200" rtl="0" eaLnBrk="0" fontAlgn="base" hangingPunct="0">
        <a:spcBef>
          <a:spcPts val="2400"/>
        </a:spcBef>
        <a:spcAft>
          <a:spcPct val="0"/>
        </a:spcAft>
        <a:defRPr lang="en-GB" sz="9600">
          <a:solidFill>
            <a:srgbClr val="4E3B30"/>
          </a:solidFill>
          <a:latin typeface="Franklin Gothic Book"/>
          <a:ea typeface="ＭＳ Ｐゴシック"/>
        </a:defRPr>
      </a:lvl4pPr>
      <a:lvl5pPr marL="2057400" lvl="4" indent="-228600" algn="l" defTabSz="457200" rtl="0" eaLnBrk="0" fontAlgn="base" hangingPunct="0">
        <a:spcBef>
          <a:spcPts val="2150"/>
        </a:spcBef>
        <a:spcAft>
          <a:spcPct val="0"/>
        </a:spcAft>
        <a:defRPr lang="en-GB" sz="8600">
          <a:solidFill>
            <a:srgbClr val="4E3B30"/>
          </a:solidFill>
          <a:latin typeface="Franklin Gothic Book"/>
          <a:ea typeface="ＭＳ Ｐゴシック"/>
        </a:defRPr>
      </a:lvl5pPr>
      <a:lvl6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6pPr>
      <a:lvl7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7pPr>
      <a:lvl8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8pPr>
      <a:lvl9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13" Type="http://schemas.openxmlformats.org/officeDocument/2006/relationships/image" Target="../media/image13.tiff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5.xml"/><Relationship Id="rId6" Type="http://schemas.openxmlformats.org/officeDocument/2006/relationships/image" Target="../media/image6.png"/><Relationship Id="rId11" Type="http://schemas.openxmlformats.org/officeDocument/2006/relationships/image" Target="../media/image11.tiff"/><Relationship Id="rId5" Type="http://schemas.openxmlformats.org/officeDocument/2006/relationships/image" Target="../media/image5.png"/><Relationship Id="rId10" Type="http://schemas.openxmlformats.org/officeDocument/2006/relationships/image" Target="../media/image10.tiff"/><Relationship Id="rId4" Type="http://schemas.openxmlformats.org/officeDocument/2006/relationships/image" Target="../media/image4.png"/><Relationship Id="rId9" Type="http://schemas.openxmlformats.org/officeDocument/2006/relationships/image" Target="../media/image9.tiff"/><Relationship Id="rId14" Type="http://schemas.openxmlformats.org/officeDocument/2006/relationships/image" Target="../media/image1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30981213" y="16341760"/>
            <a:ext cx="12452787" cy="4918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3752452" y="11084402"/>
            <a:ext cx="16569646" cy="381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3740579" y="15042573"/>
            <a:ext cx="16569646" cy="20730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183699" y="6024176"/>
            <a:ext cx="5126526" cy="4976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2525039" y="21031200"/>
            <a:ext cx="7772400" cy="11521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971116" y="21031200"/>
            <a:ext cx="7772400" cy="11521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746701" y="5240496"/>
            <a:ext cx="12344400" cy="646331"/>
          </a:xfrm>
          <a:prstGeom prst="rect">
            <a:avLst/>
          </a:prstGeom>
          <a:solidFill>
            <a:srgbClr val="59D93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083" rIns="91083" anchorCtr="1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ts val="2125"/>
              </a:spcBef>
            </a:pPr>
            <a:r>
              <a:rPr lang="en-US" sz="3600" b="1" dirty="0">
                <a:solidFill>
                  <a:srgbClr val="000000"/>
                </a:solidFill>
                <a:latin typeface="Arial Narrow" charset="0"/>
                <a:cs typeface="ＭＳ Ｐゴシック" charset="0"/>
              </a:rPr>
              <a:t>Introduction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31209653" y="5240495"/>
            <a:ext cx="11795760" cy="649224"/>
          </a:xfrm>
          <a:prstGeom prst="rect">
            <a:avLst/>
          </a:prstGeom>
          <a:solidFill>
            <a:srgbClr val="59D93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083" rIns="91083" anchorCtr="1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ts val="2125"/>
              </a:spcBef>
            </a:pPr>
            <a:r>
              <a:rPr lang="en-US" sz="3600" b="1" dirty="0">
                <a:solidFill>
                  <a:srgbClr val="000000"/>
                </a:solidFill>
                <a:latin typeface="Arial Narrow" charset="0"/>
                <a:cs typeface="ＭＳ Ｐゴシック" charset="0"/>
              </a:rPr>
              <a:t>Results: Parallelization approach effect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5334000" y="428297"/>
            <a:ext cx="37109400" cy="363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99" tIns="47877" rIns="95399" bIns="47877" anchorCtr="1">
            <a:spAutoFit/>
          </a:bodyPr>
          <a:lstStyle/>
          <a:p>
            <a:pPr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3013" algn="l"/>
                <a:tab pos="10858500" algn="l"/>
                <a:tab pos="11582400" algn="l"/>
                <a:tab pos="12304713" algn="l"/>
                <a:tab pos="13030200" algn="l"/>
                <a:tab pos="13754100" algn="l"/>
                <a:tab pos="14476413" algn="l"/>
                <a:tab pos="15201900" algn="l"/>
                <a:tab pos="15925800" algn="l"/>
                <a:tab pos="16648113" algn="l"/>
                <a:tab pos="17373600" algn="l"/>
                <a:tab pos="18097500" algn="l"/>
                <a:tab pos="18819813" algn="l"/>
                <a:tab pos="19545300" algn="l"/>
                <a:tab pos="20269200" algn="l"/>
                <a:tab pos="20991513" algn="l"/>
                <a:tab pos="21717000" algn="l"/>
                <a:tab pos="22440900" algn="l"/>
                <a:tab pos="23163213" algn="l"/>
                <a:tab pos="23888700" algn="l"/>
              </a:tabLst>
            </a:pPr>
            <a:r>
              <a:rPr lang="en-US" sz="11500" b="1" dirty="0">
                <a:solidFill>
                  <a:srgbClr val="000000"/>
                </a:solidFill>
                <a:latin typeface="Arial Narrow" charset="0"/>
                <a:cs typeface="ＭＳ Ｐゴシック" charset="0"/>
              </a:rPr>
              <a:t>Parallelized Conjugate Gradient Solver using MPI and </a:t>
            </a:r>
            <a:r>
              <a:rPr lang="en-US" sz="11500" b="1" dirty="0" err="1">
                <a:solidFill>
                  <a:srgbClr val="000000"/>
                </a:solidFill>
                <a:latin typeface="Arial Narrow" charset="0"/>
                <a:cs typeface="ＭＳ Ｐゴシック" charset="0"/>
              </a:rPr>
              <a:t>OpenMP</a:t>
            </a:r>
            <a:br>
              <a:rPr lang="en-US" sz="11500" b="1" dirty="0">
                <a:solidFill>
                  <a:srgbClr val="000000"/>
                </a:solidFill>
                <a:latin typeface="Arial Narrow" charset="0"/>
                <a:cs typeface="ＭＳ Ｐゴシック" charset="0"/>
              </a:rPr>
            </a:br>
            <a:endParaRPr lang="en-US" sz="11500" b="1" dirty="0">
              <a:solidFill>
                <a:srgbClr val="000000"/>
              </a:solidFill>
              <a:latin typeface="Arial Narrow" charset="0"/>
              <a:cs typeface="ＭＳ Ｐゴシック" charset="0"/>
            </a:endParaRPr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31209653" y="29304543"/>
            <a:ext cx="11539728" cy="646331"/>
          </a:xfrm>
          <a:prstGeom prst="rect">
            <a:avLst/>
          </a:prstGeom>
          <a:solidFill>
            <a:srgbClr val="59D93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083" rIns="91083" anchorCtr="1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ts val="2125"/>
              </a:spcBef>
            </a:pPr>
            <a:r>
              <a:rPr lang="en-US" sz="3600" b="1" dirty="0">
                <a:solidFill>
                  <a:srgbClr val="000000"/>
                </a:solidFill>
                <a:latin typeface="Arial Narrow" charset="0"/>
                <a:cs typeface="ＭＳ Ｐゴシック" charset="0"/>
              </a:rPr>
              <a:t>References, Acknowledgements </a:t>
            </a:r>
          </a:p>
        </p:txBody>
      </p:sp>
      <p:sp>
        <p:nvSpPr>
          <p:cNvPr id="13320" name="Text Box 10"/>
          <p:cNvSpPr txBox="1">
            <a:spLocks noChangeArrowheads="1"/>
          </p:cNvSpPr>
          <p:nvPr/>
        </p:nvSpPr>
        <p:spPr bwMode="auto">
          <a:xfrm>
            <a:off x="6693041" y="762000"/>
            <a:ext cx="30784800" cy="378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Ctr="1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3013" algn="l"/>
                <a:tab pos="10858500" algn="l"/>
                <a:tab pos="11582400" algn="l"/>
                <a:tab pos="12304713" algn="l"/>
                <a:tab pos="13030200" algn="l"/>
                <a:tab pos="13754100" algn="l"/>
                <a:tab pos="14476413" algn="l"/>
                <a:tab pos="15201900" algn="l"/>
                <a:tab pos="15925800" algn="l"/>
                <a:tab pos="16648113" algn="l"/>
                <a:tab pos="17373600" algn="l"/>
                <a:tab pos="18097500" algn="l"/>
                <a:tab pos="18819813" algn="l"/>
                <a:tab pos="19545300" algn="l"/>
                <a:tab pos="20269200" algn="l"/>
                <a:tab pos="20991513" algn="l"/>
                <a:tab pos="21717000" algn="l"/>
                <a:tab pos="22440900" algn="l"/>
                <a:tab pos="23163213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3013" algn="l"/>
                <a:tab pos="10858500" algn="l"/>
                <a:tab pos="11582400" algn="l"/>
                <a:tab pos="12304713" algn="l"/>
                <a:tab pos="13030200" algn="l"/>
                <a:tab pos="13754100" algn="l"/>
                <a:tab pos="14476413" algn="l"/>
                <a:tab pos="15201900" algn="l"/>
                <a:tab pos="15925800" algn="l"/>
                <a:tab pos="16648113" algn="l"/>
                <a:tab pos="17373600" algn="l"/>
                <a:tab pos="18097500" algn="l"/>
                <a:tab pos="18819813" algn="l"/>
                <a:tab pos="19545300" algn="l"/>
                <a:tab pos="20269200" algn="l"/>
                <a:tab pos="20991513" algn="l"/>
                <a:tab pos="21717000" algn="l"/>
                <a:tab pos="22440900" algn="l"/>
                <a:tab pos="23163213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3013" algn="l"/>
                <a:tab pos="10858500" algn="l"/>
                <a:tab pos="11582400" algn="l"/>
                <a:tab pos="12304713" algn="l"/>
                <a:tab pos="13030200" algn="l"/>
                <a:tab pos="13754100" algn="l"/>
                <a:tab pos="14476413" algn="l"/>
                <a:tab pos="15201900" algn="l"/>
                <a:tab pos="15925800" algn="l"/>
                <a:tab pos="16648113" algn="l"/>
                <a:tab pos="17373600" algn="l"/>
                <a:tab pos="18097500" algn="l"/>
                <a:tab pos="18819813" algn="l"/>
                <a:tab pos="19545300" algn="l"/>
                <a:tab pos="20269200" algn="l"/>
                <a:tab pos="20991513" algn="l"/>
                <a:tab pos="21717000" algn="l"/>
                <a:tab pos="22440900" algn="l"/>
                <a:tab pos="23163213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3013" algn="l"/>
                <a:tab pos="10858500" algn="l"/>
                <a:tab pos="11582400" algn="l"/>
                <a:tab pos="12304713" algn="l"/>
                <a:tab pos="13030200" algn="l"/>
                <a:tab pos="13754100" algn="l"/>
                <a:tab pos="14476413" algn="l"/>
                <a:tab pos="15201900" algn="l"/>
                <a:tab pos="15925800" algn="l"/>
                <a:tab pos="16648113" algn="l"/>
                <a:tab pos="17373600" algn="l"/>
                <a:tab pos="18097500" algn="l"/>
                <a:tab pos="18819813" algn="l"/>
                <a:tab pos="19545300" algn="l"/>
                <a:tab pos="20269200" algn="l"/>
                <a:tab pos="20991513" algn="l"/>
                <a:tab pos="21717000" algn="l"/>
                <a:tab pos="22440900" algn="l"/>
                <a:tab pos="23163213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3013" algn="l"/>
                <a:tab pos="10858500" algn="l"/>
                <a:tab pos="11582400" algn="l"/>
                <a:tab pos="12304713" algn="l"/>
                <a:tab pos="13030200" algn="l"/>
                <a:tab pos="13754100" algn="l"/>
                <a:tab pos="14476413" algn="l"/>
                <a:tab pos="15201900" algn="l"/>
                <a:tab pos="15925800" algn="l"/>
                <a:tab pos="16648113" algn="l"/>
                <a:tab pos="17373600" algn="l"/>
                <a:tab pos="18097500" algn="l"/>
                <a:tab pos="18819813" algn="l"/>
                <a:tab pos="19545300" algn="l"/>
                <a:tab pos="20269200" algn="l"/>
                <a:tab pos="20991513" algn="l"/>
                <a:tab pos="21717000" algn="l"/>
                <a:tab pos="22440900" algn="l"/>
                <a:tab pos="23163213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3013" algn="l"/>
                <a:tab pos="10858500" algn="l"/>
                <a:tab pos="11582400" algn="l"/>
                <a:tab pos="12304713" algn="l"/>
                <a:tab pos="13030200" algn="l"/>
                <a:tab pos="13754100" algn="l"/>
                <a:tab pos="14476413" algn="l"/>
                <a:tab pos="15201900" algn="l"/>
                <a:tab pos="15925800" algn="l"/>
                <a:tab pos="16648113" algn="l"/>
                <a:tab pos="17373600" algn="l"/>
                <a:tab pos="18097500" algn="l"/>
                <a:tab pos="18819813" algn="l"/>
                <a:tab pos="19545300" algn="l"/>
                <a:tab pos="20269200" algn="l"/>
                <a:tab pos="20991513" algn="l"/>
                <a:tab pos="21717000" algn="l"/>
                <a:tab pos="22440900" algn="l"/>
                <a:tab pos="23163213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3013" algn="l"/>
                <a:tab pos="10858500" algn="l"/>
                <a:tab pos="11582400" algn="l"/>
                <a:tab pos="12304713" algn="l"/>
                <a:tab pos="13030200" algn="l"/>
                <a:tab pos="13754100" algn="l"/>
                <a:tab pos="14476413" algn="l"/>
                <a:tab pos="15201900" algn="l"/>
                <a:tab pos="15925800" algn="l"/>
                <a:tab pos="16648113" algn="l"/>
                <a:tab pos="17373600" algn="l"/>
                <a:tab pos="18097500" algn="l"/>
                <a:tab pos="18819813" algn="l"/>
                <a:tab pos="19545300" algn="l"/>
                <a:tab pos="20269200" algn="l"/>
                <a:tab pos="20991513" algn="l"/>
                <a:tab pos="21717000" algn="l"/>
                <a:tab pos="22440900" algn="l"/>
                <a:tab pos="23163213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3013" algn="l"/>
                <a:tab pos="10858500" algn="l"/>
                <a:tab pos="11582400" algn="l"/>
                <a:tab pos="12304713" algn="l"/>
                <a:tab pos="13030200" algn="l"/>
                <a:tab pos="13754100" algn="l"/>
                <a:tab pos="14476413" algn="l"/>
                <a:tab pos="15201900" algn="l"/>
                <a:tab pos="15925800" algn="l"/>
                <a:tab pos="16648113" algn="l"/>
                <a:tab pos="17373600" algn="l"/>
                <a:tab pos="18097500" algn="l"/>
                <a:tab pos="18819813" algn="l"/>
                <a:tab pos="19545300" algn="l"/>
                <a:tab pos="20269200" algn="l"/>
                <a:tab pos="20991513" algn="l"/>
                <a:tab pos="21717000" algn="l"/>
                <a:tab pos="22440900" algn="l"/>
                <a:tab pos="23163213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3013" algn="l"/>
                <a:tab pos="10858500" algn="l"/>
                <a:tab pos="11582400" algn="l"/>
                <a:tab pos="12304713" algn="l"/>
                <a:tab pos="13030200" algn="l"/>
                <a:tab pos="13754100" algn="l"/>
                <a:tab pos="14476413" algn="l"/>
                <a:tab pos="15201900" algn="l"/>
                <a:tab pos="15925800" algn="l"/>
                <a:tab pos="16648113" algn="l"/>
                <a:tab pos="17373600" algn="l"/>
                <a:tab pos="18097500" algn="l"/>
                <a:tab pos="18819813" algn="l"/>
                <a:tab pos="19545300" algn="l"/>
                <a:tab pos="20269200" algn="l"/>
                <a:tab pos="20991513" algn="l"/>
                <a:tab pos="21717000" algn="l"/>
                <a:tab pos="22440900" algn="l"/>
                <a:tab pos="23163213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endParaRPr lang="en-US" sz="5400" b="1" i="1" dirty="0">
              <a:solidFill>
                <a:srgbClr val="000000"/>
              </a:solidFill>
              <a:latin typeface="Arial Narrow" charset="0"/>
              <a:cs typeface="ＭＳ Ｐゴシック" charset="0"/>
            </a:endParaRPr>
          </a:p>
          <a:p>
            <a:pPr algn="ctr"/>
            <a:endParaRPr lang="en-US" sz="5400" b="1" i="1" dirty="0">
              <a:solidFill>
                <a:srgbClr val="000000"/>
              </a:solidFill>
              <a:latin typeface="Arial Narrow" charset="0"/>
              <a:cs typeface="ＭＳ Ｐゴシック" charset="0"/>
            </a:endParaRPr>
          </a:p>
          <a:p>
            <a:pPr algn="ctr"/>
            <a:r>
              <a:rPr lang="en-US" sz="6600" b="1" dirty="0">
                <a:solidFill>
                  <a:srgbClr val="000000"/>
                </a:solidFill>
                <a:latin typeface="Arial Narrow" charset="0"/>
                <a:cs typeface="ＭＳ Ｐゴシック" charset="0"/>
              </a:rPr>
              <a:t>Timofey Golubev</a:t>
            </a:r>
          </a:p>
          <a:p>
            <a:pPr algn="ctr"/>
            <a:r>
              <a:rPr lang="en-US" sz="6600" dirty="0">
                <a:solidFill>
                  <a:srgbClr val="000000"/>
                </a:solidFill>
                <a:latin typeface="Arial Narrow" charset="0"/>
                <a:cs typeface="ＭＳ Ｐゴシック" charset="0"/>
              </a:rPr>
              <a:t>Department of Physics &amp; Computational Mathematics, Science, and Engineering (CMSE)</a:t>
            </a:r>
          </a:p>
        </p:txBody>
      </p:sp>
      <p:sp>
        <p:nvSpPr>
          <p:cNvPr id="13321" name="Rectangle 11"/>
          <p:cNvSpPr>
            <a:spLocks noChangeArrowheads="1"/>
          </p:cNvSpPr>
          <p:nvPr/>
        </p:nvSpPr>
        <p:spPr bwMode="auto">
          <a:xfrm>
            <a:off x="182563" y="4872815"/>
            <a:ext cx="43434000" cy="27858260"/>
          </a:xfrm>
          <a:prstGeom prst="rect">
            <a:avLst/>
          </a:prstGeom>
          <a:noFill/>
          <a:ln w="12700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457200"/>
            <a:endParaRPr lang="en-US" sz="2900">
              <a:solidFill>
                <a:srgbClr val="FFFFFF"/>
              </a:solidFill>
              <a:latin typeface="Arial Narrow" charset="0"/>
              <a:cs typeface="ＭＳ Ｐゴシック" charset="0"/>
            </a:endParaRPr>
          </a:p>
        </p:txBody>
      </p:sp>
      <p:sp>
        <p:nvSpPr>
          <p:cNvPr id="13324" name="Text Box 6"/>
          <p:cNvSpPr txBox="1">
            <a:spLocks noChangeArrowheads="1"/>
          </p:cNvSpPr>
          <p:nvPr/>
        </p:nvSpPr>
        <p:spPr bwMode="auto">
          <a:xfrm>
            <a:off x="13944172" y="5240495"/>
            <a:ext cx="16093440" cy="646331"/>
          </a:xfrm>
          <a:prstGeom prst="rect">
            <a:avLst/>
          </a:prstGeom>
          <a:solidFill>
            <a:srgbClr val="59D93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083" rIns="91083" anchorCtr="1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ts val="2125"/>
              </a:spcBef>
            </a:pPr>
            <a:r>
              <a:rPr lang="en-US" sz="3600" b="1" dirty="0">
                <a:solidFill>
                  <a:srgbClr val="000000"/>
                </a:solidFill>
                <a:latin typeface="Arial Narrow" charset="0"/>
                <a:cs typeface="ＭＳ Ｐゴシック" charset="0"/>
              </a:rPr>
              <a:t>Sparse Matrices and Compressed Row Storage</a:t>
            </a:r>
          </a:p>
        </p:txBody>
      </p:sp>
      <p:cxnSp>
        <p:nvCxnSpPr>
          <p:cNvPr id="13328" name="Straight Connector 34"/>
          <p:cNvCxnSpPr>
            <a:cxnSpLocks noChangeShapeType="1"/>
          </p:cNvCxnSpPr>
          <p:nvPr/>
        </p:nvCxnSpPr>
        <p:spPr bwMode="auto">
          <a:xfrm>
            <a:off x="13411200" y="6062213"/>
            <a:ext cx="0" cy="26017987"/>
          </a:xfrm>
          <a:prstGeom prst="straightConnector1">
            <a:avLst/>
          </a:prstGeom>
          <a:noFill/>
          <a:ln w="127001" cap="rnd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13944172" y="17335932"/>
            <a:ext cx="16093440" cy="646331"/>
          </a:xfrm>
          <a:prstGeom prst="rect">
            <a:avLst/>
          </a:prstGeom>
          <a:solidFill>
            <a:srgbClr val="59D93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083" rIns="91083" anchorCtr="1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ts val="2125"/>
              </a:spcBef>
            </a:pPr>
            <a:r>
              <a:rPr lang="en-US" sz="3600" b="1" dirty="0">
                <a:solidFill>
                  <a:srgbClr val="000000"/>
                </a:solidFill>
                <a:latin typeface="Arial Narrow" charset="0"/>
                <a:cs typeface="ＭＳ Ｐゴシック" charset="0"/>
              </a:rPr>
              <a:t>Results: Scaling Studies</a:t>
            </a: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713662" y="12680806"/>
            <a:ext cx="12344400" cy="646331"/>
          </a:xfrm>
          <a:prstGeom prst="rect">
            <a:avLst/>
          </a:prstGeom>
          <a:solidFill>
            <a:srgbClr val="59D93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083" rIns="91083" anchorCtr="1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ts val="2125"/>
              </a:spcBef>
            </a:pPr>
            <a:r>
              <a:rPr lang="en-US" sz="3600" b="1" dirty="0">
                <a:solidFill>
                  <a:srgbClr val="000000"/>
                </a:solidFill>
                <a:latin typeface="Arial Narrow" charset="0"/>
                <a:cs typeface="ＭＳ Ｐゴシック" charset="0"/>
              </a:rPr>
              <a:t>CG Parallelization methods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296641" y="25146000"/>
            <a:ext cx="4904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>
                <a:latin typeface="Times New Roman" charset="0"/>
                <a:cs typeface="Times New Roman" charset="0"/>
              </a:rPr>
              <a:t>.</a:t>
            </a:r>
          </a:p>
        </p:txBody>
      </p:sp>
      <p:sp>
        <p:nvSpPr>
          <p:cNvPr id="223" name="Text Box 6"/>
          <p:cNvSpPr txBox="1">
            <a:spLocks noChangeArrowheads="1"/>
          </p:cNvSpPr>
          <p:nvPr/>
        </p:nvSpPr>
        <p:spPr bwMode="auto">
          <a:xfrm>
            <a:off x="31184671" y="21639266"/>
            <a:ext cx="11795760" cy="646331"/>
          </a:xfrm>
          <a:prstGeom prst="rect">
            <a:avLst/>
          </a:prstGeom>
          <a:solidFill>
            <a:srgbClr val="59D93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083" rIns="91083" anchorCtr="1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ts val="2125"/>
              </a:spcBef>
            </a:pPr>
            <a:r>
              <a:rPr lang="en-US" sz="3600" b="1" dirty="0">
                <a:solidFill>
                  <a:srgbClr val="000000"/>
                </a:solidFill>
                <a:latin typeface="Arial Narrow" charset="0"/>
                <a:cs typeface="ＭＳ Ｐゴシック" charset="0"/>
              </a:rPr>
              <a:t>Conclusions</a:t>
            </a:r>
          </a:p>
        </p:txBody>
      </p:sp>
      <p:pic>
        <p:nvPicPr>
          <p:cNvPr id="1276" name="Picture 252" descr="Image result for msu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21" y="177641"/>
            <a:ext cx="6113921" cy="465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Straight Connector 34"/>
          <p:cNvCxnSpPr>
            <a:cxnSpLocks noChangeShapeType="1"/>
          </p:cNvCxnSpPr>
          <p:nvPr/>
        </p:nvCxnSpPr>
        <p:spPr bwMode="auto">
          <a:xfrm>
            <a:off x="30708600" y="6062213"/>
            <a:ext cx="0" cy="26017987"/>
          </a:xfrm>
          <a:prstGeom prst="straightConnector1">
            <a:avLst/>
          </a:prstGeom>
          <a:noFill/>
          <a:ln w="127001" cap="rnd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Straight Connector 34"/>
          <p:cNvCxnSpPr>
            <a:cxnSpLocks noChangeShapeType="1"/>
          </p:cNvCxnSpPr>
          <p:nvPr/>
        </p:nvCxnSpPr>
        <p:spPr bwMode="auto">
          <a:xfrm flipH="1">
            <a:off x="22098000" y="20878800"/>
            <a:ext cx="76200" cy="11277600"/>
          </a:xfrm>
          <a:prstGeom prst="straightConnector1">
            <a:avLst/>
          </a:prstGeom>
          <a:noFill/>
          <a:ln w="57150" cap="rnd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" name="TextBox 106"/>
          <p:cNvSpPr txBox="1"/>
          <p:nvPr/>
        </p:nvSpPr>
        <p:spPr>
          <a:xfrm>
            <a:off x="31117183" y="12192000"/>
            <a:ext cx="119836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correctness of the solver was verified by checking that     </a:t>
            </a:r>
            <a:r>
              <a:rPr lang="en-US" sz="3600" b="1" dirty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Ax </a:t>
            </a:r>
            <a:r>
              <a:rPr lang="en-US" sz="3600" dirty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–</a:t>
            </a:r>
            <a:r>
              <a:rPr lang="en-US" sz="3600" b="1" dirty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b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3600" baseline="30000" dirty="0">
                <a:latin typeface="Times New Roman" pitchFamily="18" charset="0"/>
                <a:cs typeface="Times New Roman" pitchFamily="18" charset="0"/>
              </a:rPr>
              <a:t>-8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in a unit test. Results were also cross-checked with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Matlab’s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CG solver (</a:t>
            </a:r>
            <a:r>
              <a:rPr lang="en-US" sz="3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pcg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). Comparing the CPU times with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Matlab’s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solver, the C++ code is faster than Matlab when using 4 or more MPI ranks. Also, the C++ code has more thread-to-thread speedup on one rank than Matlab. Note that Matlab uses highly optimized Fortran libraries. </a:t>
            </a:r>
          </a:p>
        </p:txBody>
      </p:sp>
      <p:sp>
        <p:nvSpPr>
          <p:cNvPr id="108" name="Text Box 6"/>
          <p:cNvSpPr txBox="1">
            <a:spLocks noChangeArrowheads="1"/>
          </p:cNvSpPr>
          <p:nvPr/>
        </p:nvSpPr>
        <p:spPr bwMode="auto">
          <a:xfrm>
            <a:off x="31133261" y="11464636"/>
            <a:ext cx="11795760" cy="646331"/>
          </a:xfrm>
          <a:prstGeom prst="rect">
            <a:avLst/>
          </a:prstGeom>
          <a:solidFill>
            <a:srgbClr val="59D93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083" rIns="91083" anchorCtr="1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ts val="2125"/>
              </a:spcBef>
            </a:pPr>
            <a:r>
              <a:rPr lang="en-US" sz="3600" b="1" dirty="0">
                <a:solidFill>
                  <a:srgbClr val="000000"/>
                </a:solidFill>
                <a:latin typeface="Arial Narrow" charset="0"/>
                <a:cs typeface="ＭＳ Ｐゴシック" charset="0"/>
              </a:rPr>
              <a:t>Verification and Benchmarks</a:t>
            </a:r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23543837" y="20263223"/>
            <a:ext cx="5769759" cy="646331"/>
          </a:xfrm>
          <a:prstGeom prst="rect">
            <a:avLst/>
          </a:prstGeom>
          <a:solidFill>
            <a:srgbClr val="59D93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083" rIns="91083" anchorCtr="1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ts val="2125"/>
              </a:spcBef>
            </a:pPr>
            <a:r>
              <a:rPr lang="en-US" sz="3600" b="1" dirty="0">
                <a:solidFill>
                  <a:srgbClr val="000000"/>
                </a:solidFill>
                <a:latin typeface="Arial Narrow" charset="0"/>
                <a:cs typeface="ＭＳ Ｐゴシック" charset="0"/>
              </a:rPr>
              <a:t>Sparse</a:t>
            </a: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15101352" y="20263222"/>
            <a:ext cx="5769759" cy="646331"/>
          </a:xfrm>
          <a:prstGeom prst="rect">
            <a:avLst/>
          </a:prstGeom>
          <a:solidFill>
            <a:srgbClr val="59D93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083" rIns="91083" anchorCtr="1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ts val="2125"/>
              </a:spcBef>
            </a:pPr>
            <a:r>
              <a:rPr lang="en-US" sz="3600" b="1" dirty="0">
                <a:solidFill>
                  <a:srgbClr val="000000"/>
                </a:solidFill>
                <a:latin typeface="Arial Narrow" charset="0"/>
                <a:cs typeface="ＭＳ Ｐゴシック" charset="0"/>
              </a:rPr>
              <a:t>Dense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9600" y="5930626"/>
            <a:ext cx="1239279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conjugate gradient (CG) method is an iterative algorithm for numerical solution of systems of linear equations which when written as matrix equations have a symmetric and positive-definite matrix. The approach is often used for large matrices where a direct method would take too much time. The solution of the matrix equations is often the most time-consuming portion of a scientific simulation code and often the matrix equations need to be solved many times as part of a self-consistent algorithm. Therefore, it is very beneficial apply both shared and distributed memory parallelization techniques. In this project, I use a hybrid of Message Passage Interface (MPI) and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OpenMP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to parallelize this algorithm and study the scaling properties.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33261" y="22345533"/>
            <a:ext cx="1189858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demonstrates a straightforward hybrid parallelization of the CG algorithm to achieve a significant speedup over the serial version. Using both MPI and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OpenMP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moderate number of threads provides the best performance. Neither SIMD vectorization,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OpenMP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tasks, nor threads yield any additional speedup. This work is applicable to areas of scientific computing where the model results in a symmetric and positive-definite matrix. An example is semiconductor device modeling which is the research field of the author. A generalization of the method for non-symmetric matrices is the biconjugate gradient method and similar parallelization strategies may be used.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09600" y="13387196"/>
            <a:ext cx="12553127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CG algorithm is naturally suited for data-based parallelism. Message Passing Interface (MPI) is used by dividing matrix and vectors into horizontal slices with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OpenMP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omp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) used for multithreading the loops. </a:t>
            </a:r>
          </a:p>
          <a:p>
            <a:pPr algn="just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MPI and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OpenMP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features [2] used: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MPI_Allreduce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for dot products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MPI_Allgatherv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for matrix-vector product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MPI_Gatherv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to get solution vector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omp</a:t>
            </a:r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parallel for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and/or </a:t>
            </a:r>
            <a:r>
              <a:rPr lang="en-US" sz="3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omp</a:t>
            </a:r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3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simd</a:t>
            </a:r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 matrix-vector product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omp</a:t>
            </a:r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parallel for reduction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for sub-vector dot products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Files in Hierarchical Data Format (HDF5) are used for parallel I/O and each node reads only the portion of the matrix which it needs.</a:t>
            </a:r>
          </a:p>
          <a:p>
            <a:pPr algn="just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parallelized algorithm (based on [1]) which solves the matrix equation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= b for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is shown below: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78766" y="5943600"/>
            <a:ext cx="107547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Sparse-matrices are common in models using finite-difference discretization. An example of a sparse matrix structure for the 3D Poisson equation with periodic boundary conditions is shown at the right. Blue dots represent locations of the non-zero elements.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790666"/>
              </p:ext>
            </p:extLst>
          </p:nvPr>
        </p:nvGraphicFramePr>
        <p:xfrm>
          <a:off x="24160480" y="15104500"/>
          <a:ext cx="5782703" cy="19019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2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2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Matrix size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Dense</a:t>
                      </a:r>
                      <a:r>
                        <a:rPr lang="en-US" sz="2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 size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CRS file size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 KB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 KB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1331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13.9 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171 KB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4913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189 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619 KB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4705097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3906073" y="15250460"/>
            <a:ext cx="10607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table at right shows the size of an HDF5 file for storing square matrices for the 3D Poisson equation using dense vs. CRS format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4097000" y="11069570"/>
            <a:ext cx="16507289" cy="3714998"/>
            <a:chOff x="14191941" y="11015041"/>
            <a:chExt cx="16507289" cy="371499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/>
            <a:srcRect l="8919" t="68715" r="79357" b="10677"/>
            <a:stretch/>
          </p:blipFill>
          <p:spPr>
            <a:xfrm>
              <a:off x="14191941" y="11612419"/>
              <a:ext cx="6306603" cy="3117620"/>
            </a:xfrm>
            <a:prstGeom prst="rect">
              <a:avLst/>
            </a:prstGeom>
          </p:spPr>
        </p:pic>
        <p:sp>
          <p:nvSpPr>
            <p:cNvPr id="16" name="Arrow: Right 15"/>
            <p:cNvSpPr/>
            <p:nvPr/>
          </p:nvSpPr>
          <p:spPr>
            <a:xfrm>
              <a:off x="20885046" y="12978778"/>
              <a:ext cx="911966" cy="3199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5"/>
            <a:srcRect l="8645" t="69501" r="85531" b="10645"/>
            <a:stretch/>
          </p:blipFill>
          <p:spPr>
            <a:xfrm>
              <a:off x="22119851" y="11658600"/>
              <a:ext cx="3155692" cy="302572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3002421" y="11015041"/>
              <a:ext cx="26843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796416" y="11015141"/>
              <a:ext cx="39028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Column Indices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236719" y="11015041"/>
              <a:ext cx="44640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Sparse Matrix</a:t>
              </a:r>
            </a:p>
          </p:txBody>
        </p:sp>
        <p:sp>
          <p:nvSpPr>
            <p:cNvPr id="20" name="Plus Sign 19"/>
            <p:cNvSpPr/>
            <p:nvPr/>
          </p:nvSpPr>
          <p:spPr>
            <a:xfrm>
              <a:off x="25505861" y="12740980"/>
              <a:ext cx="878080" cy="843523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/>
            <a:srcRect l="8822" t="69113" r="85424" b="11070"/>
            <a:stretch/>
          </p:blipFill>
          <p:spPr>
            <a:xfrm>
              <a:off x="26671650" y="11651219"/>
              <a:ext cx="3075475" cy="2979181"/>
            </a:xfrm>
            <a:prstGeom prst="rect">
              <a:avLst/>
            </a:prstGeom>
          </p:spPr>
        </p:pic>
      </p:grpSp>
      <p:cxnSp>
        <p:nvCxnSpPr>
          <p:cNvPr id="23" name="Straight Arrow Connector 22"/>
          <p:cNvCxnSpPr/>
          <p:nvPr/>
        </p:nvCxnSpPr>
        <p:spPr>
          <a:xfrm>
            <a:off x="23543837" y="8502631"/>
            <a:ext cx="12801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135058" y="6096000"/>
            <a:ext cx="119421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Attempted approaches and effects on CPU Time: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omp</a:t>
            </a:r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tasks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sections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simultaneously calculate lines 15 and 16 in CG algorithm.</a:t>
            </a:r>
          </a:p>
          <a:p>
            <a:pPr lvl="1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Same CPU times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omp</a:t>
            </a:r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3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simd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vectorization instead of the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OpenMP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parallel for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Slower CPU times, same as when no </a:t>
            </a:r>
            <a:r>
              <a:rPr lang="en-US" sz="3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simd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 </a:t>
            </a:r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parallel for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omp</a:t>
            </a:r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parallel for </a:t>
            </a:r>
            <a:r>
              <a:rPr lang="en-US" sz="3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simd</a:t>
            </a:r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vectorization combined with multithreading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 Same CPU times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l="72205" t="12516" r="7088" b="19258"/>
          <a:stretch/>
        </p:blipFill>
        <p:spPr>
          <a:xfrm>
            <a:off x="1481872" y="22941291"/>
            <a:ext cx="10312805" cy="955656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31182943" y="30079863"/>
            <a:ext cx="124874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Gene H. Golub,  Charles F. Van Loan.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computations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(3rd ed.). “Chapter 10”, 1996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Victor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Eijkhout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Programming in MPI and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OpenMP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Performance Computing Center at Michigan State University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to Prof. Sean Couch for the Parallel Computing course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9" t="10770" r="19965" b="13073"/>
          <a:stretch/>
        </p:blipFill>
        <p:spPr>
          <a:xfrm>
            <a:off x="25644866" y="6329972"/>
            <a:ext cx="4299625" cy="434531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3674056" y="8763000"/>
            <a:ext cx="110335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Compressed Row Storage (CRS) is a simple approach to only store the values and positions of non-zero elements. This requires less memory and floating point operations which results in faster performance. An example is below:</a:t>
            </a:r>
          </a:p>
          <a:p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762307" y="17960876"/>
            <a:ext cx="16491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for scaling studies for both dense and sparse matrices are below. For strong scaling, the matrix size was kept constant and number of MPI Ranks and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OpenMP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threads was varied. For weak scaling, the matrix size was increased proportionally to the number of MPI Ranks used.  All studies were performed on the HPCC at MSU [3].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8"/>
          <a:stretch/>
        </p:blipFill>
        <p:spPr>
          <a:xfrm>
            <a:off x="14379839" y="26922959"/>
            <a:ext cx="6956161" cy="548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2"/>
          <a:stretch/>
        </p:blipFill>
        <p:spPr>
          <a:xfrm>
            <a:off x="22912665" y="26920280"/>
            <a:ext cx="7031220" cy="5486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2"/>
          <a:stretch/>
        </p:blipFill>
        <p:spPr>
          <a:xfrm>
            <a:off x="14378632" y="21203260"/>
            <a:ext cx="6957368" cy="54864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8"/>
          <a:stretch/>
        </p:blipFill>
        <p:spPr>
          <a:xfrm>
            <a:off x="37366196" y="16528652"/>
            <a:ext cx="5856114" cy="4607683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2"/>
          <a:stretch/>
        </p:blipFill>
        <p:spPr>
          <a:xfrm>
            <a:off x="31240088" y="16516612"/>
            <a:ext cx="5815400" cy="4607683"/>
          </a:xfrm>
          <a:prstGeom prst="rect">
            <a:avLst/>
          </a:prstGeom>
        </p:spPr>
      </p:pic>
      <p:pic>
        <p:nvPicPr>
          <p:cNvPr id="227" name="Picture 22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1"/>
          <a:stretch/>
        </p:blipFill>
        <p:spPr>
          <a:xfrm>
            <a:off x="22860000" y="21203260"/>
            <a:ext cx="7088359" cy="5486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16449</TotalTime>
  <Words>785</Words>
  <Application>Microsoft Office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</vt:i4>
      </vt:variant>
    </vt:vector>
  </HeadingPairs>
  <TitlesOfParts>
    <vt:vector size="23" baseType="lpstr">
      <vt:lpstr>ＭＳ Ｐゴシック</vt:lpstr>
      <vt:lpstr>Arial</vt:lpstr>
      <vt:lpstr>Arial Black</vt:lpstr>
      <vt:lpstr>Arial Narrow</vt:lpstr>
      <vt:lpstr>Calibri</vt:lpstr>
      <vt:lpstr>Franklin Gothic Book</vt:lpstr>
      <vt:lpstr>Franklin Gothic Medium</vt:lpstr>
      <vt:lpstr>Microsoft Sans Serif</vt:lpstr>
      <vt:lpstr>Times New Roman</vt:lpstr>
      <vt:lpstr>Wingdings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48x36 Poster Template</dc:title>
  <dc:subject>Free PowerPoint poster templates</dc:subject>
  <dc:creator>A. Kotoulas</dc:creator>
  <cp:keywords>poster presentation, poster design, poster template</cp:keywords>
  <dc:description>Non-authorized printing of this poster template by any commercial printing service other than PosterPresentations.com is strictly prohibited.
Non-profit educational printing centers are exempt.
To obtain printing authorization call:
1.866.649.3004
© 2007 Canterbury Media Services, Inc</dc:description>
  <cp:lastModifiedBy>Tim</cp:lastModifiedBy>
  <cp:revision>630</cp:revision>
  <cp:lastPrinted>2011-03-24T19:43:25Z</cp:lastPrinted>
  <dcterms:created xsi:type="dcterms:W3CDTF">2005-05-18T01:24:28Z</dcterms:created>
  <dcterms:modified xsi:type="dcterms:W3CDTF">2018-12-03T03:00:41Z</dcterms:modified>
</cp:coreProperties>
</file>